
<file path=[Content_Types].xml><?xml version="1.0" encoding="utf-8"?>
<Types xmlns="http://schemas.openxmlformats.org/package/2006/content-types">
  <Default Extension="emf" ContentType="image/x-emf"/>
  <Default Extension="fntdata" ContentType="application/x-fontdata"/>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theme/theme3.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4.xml" ContentType="application/vnd.openxmlformats-officedocument.theme+xml"/>
  <Override PartName="/ppt/slideLayouts/slideLayout15.xml" ContentType="application/vnd.openxmlformats-officedocument.presentationml.slideLayout+xml"/>
  <Override PartName="/ppt/theme/theme5.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6.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7.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8.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9.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0.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1.xml" ContentType="application/vnd.openxmlformats-officedocument.theme+xml"/>
  <Override PartName="/ppt/slideLayouts/slideLayout49.xml" ContentType="application/vnd.openxmlformats-officedocument.presentationml.slideLayout+xml"/>
  <Override PartName="/ppt/theme/theme12.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13.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14.xml" ContentType="application/vnd.openxmlformats-officedocument.theme+xml"/>
  <Override PartName="/ppt/slideLayouts/slideLayout60.xml" ContentType="application/vnd.openxmlformats-officedocument.presentationml.slideLayout+xml"/>
  <Override PartName="/ppt/theme/theme15.xml" ContentType="application/vnd.openxmlformats-officedocument.theme+xml"/>
  <Override PartName="/ppt/slideLayouts/slideLayout61.xml" ContentType="application/vnd.openxmlformats-officedocument.presentationml.slideLayout+xml"/>
  <Override PartName="/ppt/theme/theme16.xml" ContentType="application/vnd.openxmlformats-officedocument.theme+xml"/>
  <Override PartName="/ppt/slideLayouts/slideLayout62.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66" r:id="rId5"/>
    <p:sldMasterId id="2147483668" r:id="rId6"/>
    <p:sldMasterId id="2147483670" r:id="rId7"/>
    <p:sldMasterId id="2147483675" r:id="rId8"/>
    <p:sldMasterId id="2147483677" r:id="rId9"/>
    <p:sldMasterId id="2147483681" r:id="rId10"/>
    <p:sldMasterId id="2147483721" r:id="rId11"/>
    <p:sldMasterId id="2147483687" r:id="rId12"/>
    <p:sldMasterId id="2147483689" r:id="rId13"/>
    <p:sldMasterId id="2147483693" r:id="rId14"/>
    <p:sldMasterId id="2147483700" r:id="rId15"/>
    <p:sldMasterId id="2147483702" r:id="rId16"/>
    <p:sldMasterId id="2147483706" r:id="rId17"/>
    <p:sldMasterId id="2147483713" r:id="rId18"/>
    <p:sldMasterId id="2147483715" r:id="rId19"/>
    <p:sldMasterId id="2147483717" r:id="rId20"/>
  </p:sldMasterIdLst>
  <p:notesMasterIdLst>
    <p:notesMasterId r:id="rId116"/>
  </p:notesMasterIdLst>
  <p:handoutMasterIdLst>
    <p:handoutMasterId r:id="rId117"/>
  </p:handoutMasterIdLst>
  <p:sldIdLst>
    <p:sldId id="256" r:id="rId21"/>
    <p:sldId id="257" r:id="rId22"/>
    <p:sldId id="258" r:id="rId23"/>
    <p:sldId id="314" r:id="rId24"/>
    <p:sldId id="260" r:id="rId25"/>
    <p:sldId id="261" r:id="rId26"/>
    <p:sldId id="315" r:id="rId27"/>
    <p:sldId id="316" r:id="rId28"/>
    <p:sldId id="373" r:id="rId29"/>
    <p:sldId id="401" r:id="rId30"/>
    <p:sldId id="402" r:id="rId31"/>
    <p:sldId id="410" r:id="rId32"/>
    <p:sldId id="404" r:id="rId33"/>
    <p:sldId id="405" r:id="rId34"/>
    <p:sldId id="406" r:id="rId35"/>
    <p:sldId id="407" r:id="rId36"/>
    <p:sldId id="400" r:id="rId37"/>
    <p:sldId id="424" r:id="rId38"/>
    <p:sldId id="375" r:id="rId39"/>
    <p:sldId id="374" r:id="rId40"/>
    <p:sldId id="377" r:id="rId41"/>
    <p:sldId id="378" r:id="rId42"/>
    <p:sldId id="379" r:id="rId43"/>
    <p:sldId id="380" r:id="rId44"/>
    <p:sldId id="381" r:id="rId45"/>
    <p:sldId id="382" r:id="rId46"/>
    <p:sldId id="383" r:id="rId47"/>
    <p:sldId id="427" r:id="rId48"/>
    <p:sldId id="425" r:id="rId49"/>
    <p:sldId id="408" r:id="rId50"/>
    <p:sldId id="409" r:id="rId51"/>
    <p:sldId id="403" r:id="rId52"/>
    <p:sldId id="411" r:id="rId53"/>
    <p:sldId id="412" r:id="rId54"/>
    <p:sldId id="413" r:id="rId55"/>
    <p:sldId id="265" r:id="rId56"/>
    <p:sldId id="266" r:id="rId57"/>
    <p:sldId id="318" r:id="rId58"/>
    <p:sldId id="319" r:id="rId59"/>
    <p:sldId id="320" r:id="rId60"/>
    <p:sldId id="358" r:id="rId61"/>
    <p:sldId id="351" r:id="rId62"/>
    <p:sldId id="361" r:id="rId63"/>
    <p:sldId id="353" r:id="rId64"/>
    <p:sldId id="355" r:id="rId65"/>
    <p:sldId id="272" r:id="rId66"/>
    <p:sldId id="275" r:id="rId67"/>
    <p:sldId id="372" r:id="rId68"/>
    <p:sldId id="308" r:id="rId69"/>
    <p:sldId id="277" r:id="rId70"/>
    <p:sldId id="278" r:id="rId71"/>
    <p:sldId id="364" r:id="rId72"/>
    <p:sldId id="365" r:id="rId73"/>
    <p:sldId id="368" r:id="rId74"/>
    <p:sldId id="366" r:id="rId75"/>
    <p:sldId id="370" r:id="rId76"/>
    <p:sldId id="371" r:id="rId77"/>
    <p:sldId id="284" r:id="rId78"/>
    <p:sldId id="285" r:id="rId79"/>
    <p:sldId id="286" r:id="rId80"/>
    <p:sldId id="287" r:id="rId81"/>
    <p:sldId id="288" r:id="rId82"/>
    <p:sldId id="385" r:id="rId83"/>
    <p:sldId id="390" r:id="rId84"/>
    <p:sldId id="388" r:id="rId85"/>
    <p:sldId id="421" r:id="rId86"/>
    <p:sldId id="386" r:id="rId87"/>
    <p:sldId id="387" r:id="rId88"/>
    <p:sldId id="294" r:id="rId89"/>
    <p:sldId id="313" r:id="rId90"/>
    <p:sldId id="296" r:id="rId91"/>
    <p:sldId id="297" r:id="rId92"/>
    <p:sldId id="391" r:id="rId93"/>
    <p:sldId id="392" r:id="rId94"/>
    <p:sldId id="394" r:id="rId95"/>
    <p:sldId id="395" r:id="rId96"/>
    <p:sldId id="398" r:id="rId97"/>
    <p:sldId id="396" r:id="rId98"/>
    <p:sldId id="397" r:id="rId99"/>
    <p:sldId id="414" r:id="rId100"/>
    <p:sldId id="426" r:id="rId101"/>
    <p:sldId id="415" r:id="rId102"/>
    <p:sldId id="416" r:id="rId103"/>
    <p:sldId id="417" r:id="rId104"/>
    <p:sldId id="418" r:id="rId105"/>
    <p:sldId id="419" r:id="rId106"/>
    <p:sldId id="420" r:id="rId107"/>
    <p:sldId id="304" r:id="rId108"/>
    <p:sldId id="435" r:id="rId109"/>
    <p:sldId id="436" r:id="rId110"/>
    <p:sldId id="433" r:id="rId111"/>
    <p:sldId id="434" r:id="rId112"/>
    <p:sldId id="429" r:id="rId113"/>
    <p:sldId id="305" r:id="rId114"/>
    <p:sldId id="307" r:id="rId115"/>
  </p:sldIdLst>
  <p:sldSz cx="14630400" cy="8229600"/>
  <p:notesSz cx="14630400" cy="8229600"/>
  <p:embeddedFontLst>
    <p:embeddedFont>
      <p:font typeface="Calibri" panose="020F0502020204030204" pitchFamily="34" charset="0"/>
      <p:regular r:id="rId118"/>
      <p:bold r:id="rId118"/>
      <p:italic r:id="rId118"/>
      <p:boldItalic r:id="rId118"/>
    </p:embeddedFont>
    <p:embeddedFont>
      <p:font typeface="Rockwell" panose="02060603020205020403" pitchFamily="18" charset="77"/>
      <p:regular r:id="rId118"/>
      <p:bold r:id="rId118"/>
      <p:italic r:id="rId118"/>
      <p:boldItalic r:id="rId118"/>
    </p:embeddedFont>
    <p:embeddedFont>
      <p:font typeface="Segoe Pro" panose="020B0502040504020203" pitchFamily="34" charset="0"/>
      <p:regular r:id="rId118"/>
      <p:bold r:id="rId119"/>
      <p:italic r:id="rId118"/>
      <p:boldItalic r:id="rId120"/>
    </p:embeddedFont>
    <p:embeddedFont>
      <p:font typeface="Segoe UI" panose="020B0502040204020203" pitchFamily="34" charset="0"/>
      <p:regular r:id="rId118"/>
      <p:bold r:id="rId118"/>
      <p:italic r:id="rId118"/>
      <p:boldItalic r:id="rId118"/>
    </p:embeddedFont>
    <p:embeddedFont>
      <p:font typeface="Segoe UI Historic" panose="020B0502040204020203" pitchFamily="34" charset="0"/>
      <p:regular r:id="rId118"/>
    </p:embeddedFont>
    <p:embeddedFont>
      <p:font typeface="Segoe UI Semibold" panose="020B0502040204020203" pitchFamily="34" charset="0"/>
      <p:regular r:id="rId118"/>
      <p:bold r:id="rId118"/>
      <p:italic r:id="rId118"/>
      <p:boldItalic r:id="rId1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E6074C9-9F1A-434B-B9A8-D01808856548}">
          <p14:sldIdLst>
            <p14:sldId id="256"/>
            <p14:sldId id="257"/>
          </p14:sldIdLst>
        </p14:section>
        <p14:section name="Welcome, Get Oriented" id="{A3EC3664-9ADD-41D1-B856-23FA55894D2B}">
          <p14:sldIdLst>
            <p14:sldId id="258"/>
            <p14:sldId id="314"/>
            <p14:sldId id="260"/>
            <p14:sldId id="261"/>
            <p14:sldId id="315"/>
            <p14:sldId id="316"/>
          </p14:sldIdLst>
        </p14:section>
        <p14:section name="Week 0" id="{246BF124-DDDB-44B9-9511-EB4120093497}">
          <p14:sldIdLst>
            <p14:sldId id="373"/>
            <p14:sldId id="401"/>
            <p14:sldId id="402"/>
            <p14:sldId id="410"/>
            <p14:sldId id="404"/>
            <p14:sldId id="405"/>
            <p14:sldId id="406"/>
            <p14:sldId id="407"/>
          </p14:sldIdLst>
        </p14:section>
        <p14:section name="Week 1" id="{D977CB97-2752-453B-88E8-45E38834ADEA}">
          <p14:sldIdLst>
            <p14:sldId id="400"/>
            <p14:sldId id="424"/>
            <p14:sldId id="375"/>
            <p14:sldId id="374"/>
            <p14:sldId id="377"/>
            <p14:sldId id="378"/>
            <p14:sldId id="379"/>
            <p14:sldId id="380"/>
            <p14:sldId id="381"/>
            <p14:sldId id="382"/>
            <p14:sldId id="383"/>
            <p14:sldId id="427"/>
            <p14:sldId id="425"/>
            <p14:sldId id="408"/>
            <p14:sldId id="409"/>
            <p14:sldId id="403"/>
            <p14:sldId id="411"/>
            <p14:sldId id="412"/>
            <p14:sldId id="413"/>
          </p14:sldIdLst>
        </p14:section>
        <p14:section name="Week 2" id="{F9C82FAC-93F2-4250-B56D-CD58EAB1D362}">
          <p14:sldIdLst>
            <p14:sldId id="265"/>
            <p14:sldId id="266"/>
            <p14:sldId id="318"/>
            <p14:sldId id="319"/>
            <p14:sldId id="320"/>
            <p14:sldId id="358"/>
            <p14:sldId id="351"/>
            <p14:sldId id="361"/>
            <p14:sldId id="353"/>
            <p14:sldId id="355"/>
            <p14:sldId id="272"/>
            <p14:sldId id="275"/>
          </p14:sldIdLst>
        </p14:section>
        <p14:section name="Week 3" id="{D64711C6-1FD7-4521-B394-D05903B3C4AC}">
          <p14:sldIdLst>
            <p14:sldId id="372"/>
            <p14:sldId id="308"/>
            <p14:sldId id="277"/>
            <p14:sldId id="278"/>
            <p14:sldId id="364"/>
            <p14:sldId id="365"/>
            <p14:sldId id="368"/>
            <p14:sldId id="366"/>
            <p14:sldId id="370"/>
            <p14:sldId id="371"/>
          </p14:sldIdLst>
        </p14:section>
        <p14:section name="Week 4" id="{6C8B4124-2EFC-4C36-A9D3-341C85975B6C}">
          <p14:sldIdLst>
            <p14:sldId id="284"/>
            <p14:sldId id="285"/>
            <p14:sldId id="286"/>
            <p14:sldId id="287"/>
            <p14:sldId id="288"/>
            <p14:sldId id="385"/>
            <p14:sldId id="390"/>
            <p14:sldId id="388"/>
            <p14:sldId id="421"/>
            <p14:sldId id="386"/>
            <p14:sldId id="387"/>
          </p14:sldIdLst>
        </p14:section>
        <p14:section name="Week 5" id="{1E5DBE86-42F7-4A8F-B686-5FBBE5D77E86}">
          <p14:sldIdLst>
            <p14:sldId id="294"/>
            <p14:sldId id="313"/>
            <p14:sldId id="296"/>
            <p14:sldId id="297"/>
            <p14:sldId id="391"/>
            <p14:sldId id="392"/>
            <p14:sldId id="394"/>
            <p14:sldId id="395"/>
            <p14:sldId id="398"/>
            <p14:sldId id="396"/>
            <p14:sldId id="397"/>
          </p14:sldIdLst>
        </p14:section>
        <p14:section name="Week 6" id="{A0525247-C7AF-4346-9804-CDD911E1CB3E}">
          <p14:sldIdLst>
            <p14:sldId id="414"/>
            <p14:sldId id="426"/>
            <p14:sldId id="415"/>
            <p14:sldId id="416"/>
            <p14:sldId id="417"/>
            <p14:sldId id="418"/>
            <p14:sldId id="419"/>
            <p14:sldId id="420"/>
          </p14:sldIdLst>
        </p14:section>
        <p14:section name="Tips and Help" id="{69CBC909-571F-40A1-BA39-B3CC35BFABF6}">
          <p14:sldIdLst>
            <p14:sldId id="304"/>
            <p14:sldId id="435"/>
            <p14:sldId id="436"/>
            <p14:sldId id="433"/>
            <p14:sldId id="434"/>
            <p14:sldId id="429"/>
            <p14:sldId id="305"/>
            <p14:sldId id="307"/>
          </p14:sldIdLst>
        </p14:section>
      </p14:sectionLst>
    </p:ext>
    <p:ext uri="{EFAFB233-063F-42B5-8137-9DF3F51BA10A}">
      <p15:sldGuideLst xmlns:p15="http://schemas.microsoft.com/office/powerpoint/2012/main">
        <p15:guide id="1" orient="horz" pos="912" userDrawn="1">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drey St. John" initials="ASJ" lastIdx="25" clrIdx="0">
    <p:extLst>
      <p:ext uri="{19B8F6BF-5375-455C-9EA6-DF929625EA0E}">
        <p15:presenceInfo xmlns:p15="http://schemas.microsoft.com/office/powerpoint/2012/main" userId="S::astjohn@mtholyoke.edu::42cdf9ea-1c2f-4cd4-b0d8-2ce6ba270fb5" providerId="AD"/>
      </p:ext>
    </p:extLst>
  </p:cmAuthor>
  <p:cmAuthor id="2" name="Margaret" initials="M" lastIdx="29" clrIdx="1">
    <p:extLst>
      <p:ext uri="{19B8F6BF-5375-455C-9EA6-DF929625EA0E}">
        <p15:presenceInfo xmlns:p15="http://schemas.microsoft.com/office/powerpoint/2012/main" userId="S::mapri@microsoft.com::18b9bd23-6889-416d-801e-a740d14d4ee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8475"/>
    <a:srgbClr val="284A46"/>
    <a:srgbClr val="8664C3"/>
    <a:srgbClr val="137AD1"/>
    <a:srgbClr val="2AE0CA"/>
    <a:srgbClr val="284B47"/>
    <a:srgbClr val="3B2F57"/>
    <a:srgbClr val="8563C2"/>
    <a:srgbClr val="D4A0FD"/>
    <a:srgbClr val="0078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16"/>
    <p:restoredTop sz="87654" autoAdjust="0"/>
  </p:normalViewPr>
  <p:slideViewPr>
    <p:cSldViewPr snapToGrid="0">
      <p:cViewPr varScale="1">
        <p:scale>
          <a:sx n="81" d="100"/>
          <a:sy n="81" d="100"/>
        </p:scale>
        <p:origin x="504" y="184"/>
      </p:cViewPr>
      <p:guideLst>
        <p:guide orient="horz" pos="912"/>
        <p:guide pos="2160"/>
      </p:guideLst>
    </p:cSldViewPr>
  </p:slideViewPr>
  <p:notesTextViewPr>
    <p:cViewPr>
      <p:scale>
        <a:sx n="1" d="1"/>
        <a:sy n="1" d="1"/>
      </p:scale>
      <p:origin x="0" y="0"/>
    </p:cViewPr>
  </p:notesTextViewPr>
  <p:sorterViewPr>
    <p:cViewPr>
      <p:scale>
        <a:sx n="100" d="100"/>
        <a:sy n="100" d="100"/>
      </p:scale>
      <p:origin x="0" y="-2708"/>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117" Type="http://schemas.openxmlformats.org/officeDocument/2006/relationships/handoutMaster" Target="handoutMasters/handoutMaster1.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slide" Target="slides/slide64.xml"/><Relationship Id="rId89" Type="http://schemas.openxmlformats.org/officeDocument/2006/relationships/slide" Target="slides/slide69.xml"/><Relationship Id="rId112" Type="http://schemas.openxmlformats.org/officeDocument/2006/relationships/slide" Target="slides/slide92.xml"/><Relationship Id="rId16" Type="http://schemas.openxmlformats.org/officeDocument/2006/relationships/slideMaster" Target="slideMasters/slideMaster13.xml"/><Relationship Id="rId107" Type="http://schemas.openxmlformats.org/officeDocument/2006/relationships/slide" Target="slides/slide87.xml"/><Relationship Id="rId11" Type="http://schemas.openxmlformats.org/officeDocument/2006/relationships/slideMaster" Target="slideMasters/slideMaster8.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slide" Target="slides/slide54.xml"/><Relationship Id="rId79" Type="http://schemas.openxmlformats.org/officeDocument/2006/relationships/slide" Target="slides/slide59.xml"/><Relationship Id="rId102" Type="http://schemas.openxmlformats.org/officeDocument/2006/relationships/slide" Target="slides/slide82.xml"/><Relationship Id="rId123"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70.xml"/><Relationship Id="rId95" Type="http://schemas.openxmlformats.org/officeDocument/2006/relationships/slide" Target="slides/slide75.xml"/><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113" Type="http://schemas.openxmlformats.org/officeDocument/2006/relationships/slide" Target="slides/slide93.xml"/><Relationship Id="rId118" Type="http://schemas.openxmlformats.org/officeDocument/2006/relationships/font" Target="NULL"/><Relationship Id="rId80" Type="http://schemas.openxmlformats.org/officeDocument/2006/relationships/slide" Target="slides/slide60.xml"/><Relationship Id="rId85" Type="http://schemas.openxmlformats.org/officeDocument/2006/relationships/slide" Target="slides/slide65.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schemas.openxmlformats.org/officeDocument/2006/relationships/slide" Target="slides/slide83.xml"/><Relationship Id="rId108" Type="http://schemas.openxmlformats.org/officeDocument/2006/relationships/slide" Target="slides/slide88.xml"/><Relationship Id="rId124" Type="http://schemas.openxmlformats.org/officeDocument/2006/relationships/theme" Target="theme/theme1.xml"/><Relationship Id="rId54" Type="http://schemas.openxmlformats.org/officeDocument/2006/relationships/slide" Target="slides/slide34.xml"/><Relationship Id="rId70" Type="http://schemas.openxmlformats.org/officeDocument/2006/relationships/slide" Target="slides/slide50.xml"/><Relationship Id="rId75" Type="http://schemas.openxmlformats.org/officeDocument/2006/relationships/slide" Target="slides/slide55.xml"/><Relationship Id="rId91" Type="http://schemas.openxmlformats.org/officeDocument/2006/relationships/slide" Target="slides/slide71.xml"/><Relationship Id="rId96" Type="http://schemas.openxmlformats.org/officeDocument/2006/relationships/slide" Target="slides/slide76.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3.xml"/><Relationship Id="rId28" Type="http://schemas.openxmlformats.org/officeDocument/2006/relationships/slide" Target="slides/slide8.xml"/><Relationship Id="rId49" Type="http://schemas.openxmlformats.org/officeDocument/2006/relationships/slide" Target="slides/slide29.xml"/><Relationship Id="rId114" Type="http://schemas.openxmlformats.org/officeDocument/2006/relationships/slide" Target="slides/slide94.xml"/><Relationship Id="rId119" Type="http://schemas.openxmlformats.org/officeDocument/2006/relationships/font" Target="fonts/font1.fntdata"/><Relationship Id="rId44" Type="http://schemas.openxmlformats.org/officeDocument/2006/relationships/slide" Target="slides/slide24.xml"/><Relationship Id="rId60" Type="http://schemas.openxmlformats.org/officeDocument/2006/relationships/slide" Target="slides/slide40.xml"/><Relationship Id="rId65" Type="http://schemas.openxmlformats.org/officeDocument/2006/relationships/slide" Target="slides/slide45.xml"/><Relationship Id="rId81" Type="http://schemas.openxmlformats.org/officeDocument/2006/relationships/slide" Target="slides/slide61.xml"/><Relationship Id="rId86" Type="http://schemas.openxmlformats.org/officeDocument/2006/relationships/slide" Target="slides/slide66.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9.xml"/><Relationship Id="rId109" Type="http://schemas.openxmlformats.org/officeDocument/2006/relationships/slide" Target="slides/slide8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slide" Target="slides/slide56.xml"/><Relationship Id="rId97" Type="http://schemas.openxmlformats.org/officeDocument/2006/relationships/slide" Target="slides/slide77.xml"/><Relationship Id="rId104" Type="http://schemas.openxmlformats.org/officeDocument/2006/relationships/slide" Target="slides/slide84.xml"/><Relationship Id="rId120" Type="http://schemas.openxmlformats.org/officeDocument/2006/relationships/font" Target="fonts/font2.fntdata"/><Relationship Id="rId125"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51.xml"/><Relationship Id="rId92" Type="http://schemas.openxmlformats.org/officeDocument/2006/relationships/slide" Target="slides/slide72.xml"/><Relationship Id="rId2" Type="http://schemas.openxmlformats.org/officeDocument/2006/relationships/customXml" Target="../customXml/item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slide" Target="slides/slide67.xml"/><Relationship Id="rId110" Type="http://schemas.openxmlformats.org/officeDocument/2006/relationships/slide" Target="slides/slide90.xml"/><Relationship Id="rId115" Type="http://schemas.openxmlformats.org/officeDocument/2006/relationships/slide" Target="slides/slide95.xml"/><Relationship Id="rId61" Type="http://schemas.openxmlformats.org/officeDocument/2006/relationships/slide" Target="slides/slide41.xml"/><Relationship Id="rId82" Type="http://schemas.openxmlformats.org/officeDocument/2006/relationships/slide" Target="slides/slide62.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slide" Target="slides/slide57.xml"/><Relationship Id="rId100" Type="http://schemas.openxmlformats.org/officeDocument/2006/relationships/slide" Target="slides/slide80.xml"/><Relationship Id="rId105" Type="http://schemas.openxmlformats.org/officeDocument/2006/relationships/slide" Target="slides/slide85.xml"/><Relationship Id="rId8" Type="http://schemas.openxmlformats.org/officeDocument/2006/relationships/slideMaster" Target="slideMasters/slideMaster5.xml"/><Relationship Id="rId51" Type="http://schemas.openxmlformats.org/officeDocument/2006/relationships/slide" Target="slides/slide31.xml"/><Relationship Id="rId72" Type="http://schemas.openxmlformats.org/officeDocument/2006/relationships/slide" Target="slides/slide52.xml"/><Relationship Id="rId93" Type="http://schemas.openxmlformats.org/officeDocument/2006/relationships/slide" Target="slides/slide73.xml"/><Relationship Id="rId98" Type="http://schemas.openxmlformats.org/officeDocument/2006/relationships/slide" Target="slides/slide78.xml"/><Relationship Id="rId121" Type="http://schemas.openxmlformats.org/officeDocument/2006/relationships/commentAuthors" Target="commentAuthors.xml"/><Relationship Id="rId3" Type="http://schemas.openxmlformats.org/officeDocument/2006/relationships/customXml" Target="../customXml/item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 Id="rId116" Type="http://schemas.openxmlformats.org/officeDocument/2006/relationships/notesMaster" Target="notesMasters/notesMaster1.xml"/><Relationship Id="rId20" Type="http://schemas.openxmlformats.org/officeDocument/2006/relationships/slideMaster" Target="slideMasters/slideMaster17.xml"/><Relationship Id="rId41" Type="http://schemas.openxmlformats.org/officeDocument/2006/relationships/slide" Target="slides/slide21.xml"/><Relationship Id="rId62" Type="http://schemas.openxmlformats.org/officeDocument/2006/relationships/slide" Target="slides/slide42.xml"/><Relationship Id="rId83" Type="http://schemas.openxmlformats.org/officeDocument/2006/relationships/slide" Target="slides/slide63.xml"/><Relationship Id="rId88" Type="http://schemas.openxmlformats.org/officeDocument/2006/relationships/slide" Target="slides/slide68.xml"/><Relationship Id="rId111" Type="http://schemas.openxmlformats.org/officeDocument/2006/relationships/slide" Target="slides/slide91.xml"/><Relationship Id="rId15" Type="http://schemas.openxmlformats.org/officeDocument/2006/relationships/slideMaster" Target="slideMasters/slideMaster12.xml"/><Relationship Id="rId36" Type="http://schemas.openxmlformats.org/officeDocument/2006/relationships/slide" Target="slides/slide16.xml"/><Relationship Id="rId57" Type="http://schemas.openxmlformats.org/officeDocument/2006/relationships/slide" Target="slides/slide37.xml"/><Relationship Id="rId106" Type="http://schemas.openxmlformats.org/officeDocument/2006/relationships/slide" Target="slides/slide86.xml"/><Relationship Id="rId10" Type="http://schemas.openxmlformats.org/officeDocument/2006/relationships/slideMaster" Target="slideMasters/slideMaster7.xml"/><Relationship Id="rId31" Type="http://schemas.openxmlformats.org/officeDocument/2006/relationships/slide" Target="slides/slide11.xml"/><Relationship Id="rId52" Type="http://schemas.openxmlformats.org/officeDocument/2006/relationships/slide" Target="slides/slide32.xml"/><Relationship Id="rId73" Type="http://schemas.openxmlformats.org/officeDocument/2006/relationships/slide" Target="slides/slide53.xml"/><Relationship Id="rId78" Type="http://schemas.openxmlformats.org/officeDocument/2006/relationships/slide" Target="slides/slide58.xml"/><Relationship Id="rId94" Type="http://schemas.openxmlformats.org/officeDocument/2006/relationships/slide" Target="slides/slide74.xml"/><Relationship Id="rId99" Type="http://schemas.openxmlformats.org/officeDocument/2006/relationships/slide" Target="slides/slide79.xml"/><Relationship Id="rId101" Type="http://schemas.openxmlformats.org/officeDocument/2006/relationships/slide" Target="slides/slide81.xml"/><Relationship Id="rId12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8743E5-6269-E442-A27B-DE56BA4D8791}"/>
              </a:ext>
            </a:extLst>
          </p:cNvPr>
          <p:cNvSpPr>
            <a:spLocks noGrp="1"/>
          </p:cNvSpPr>
          <p:nvPr>
            <p:ph type="hdr" sz="quarter"/>
          </p:nvPr>
        </p:nvSpPr>
        <p:spPr>
          <a:xfrm>
            <a:off x="0" y="0"/>
            <a:ext cx="6340475" cy="412750"/>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51195EE-7A3F-754F-BCF1-E1E93AE583F0}"/>
              </a:ext>
            </a:extLst>
          </p:cNvPr>
          <p:cNvSpPr>
            <a:spLocks noGrp="1"/>
          </p:cNvSpPr>
          <p:nvPr>
            <p:ph type="dt" sz="quarter" idx="1"/>
          </p:nvPr>
        </p:nvSpPr>
        <p:spPr>
          <a:xfrm>
            <a:off x="8286750" y="0"/>
            <a:ext cx="6340475" cy="412750"/>
          </a:xfrm>
          <a:prstGeom prst="rect">
            <a:avLst/>
          </a:prstGeom>
        </p:spPr>
        <p:txBody>
          <a:bodyPr vert="horz" lIns="91440" tIns="45720" rIns="91440" bIns="45720" rtlCol="0"/>
          <a:lstStyle>
            <a:lvl1pPr algn="r">
              <a:defRPr sz="1200"/>
            </a:lvl1pPr>
          </a:lstStyle>
          <a:p>
            <a:fld id="{C0BBE0EA-C8E4-684C-BE11-6F8D3E2A504F}" type="datetimeFigureOut">
              <a:rPr lang="en-US" smtClean="0"/>
              <a:t>6/4/21</a:t>
            </a:fld>
            <a:endParaRPr lang="en-US"/>
          </a:p>
        </p:txBody>
      </p:sp>
      <p:sp>
        <p:nvSpPr>
          <p:cNvPr id="4" name="Footer Placeholder 3">
            <a:extLst>
              <a:ext uri="{FF2B5EF4-FFF2-40B4-BE49-F238E27FC236}">
                <a16:creationId xmlns:a16="http://schemas.microsoft.com/office/drawing/2014/main" id="{CDB4E0E9-6B12-F64E-AD8C-9C73E5F39D78}"/>
              </a:ext>
            </a:extLst>
          </p:cNvPr>
          <p:cNvSpPr>
            <a:spLocks noGrp="1"/>
          </p:cNvSpPr>
          <p:nvPr>
            <p:ph type="ftr" sz="quarter" idx="2"/>
          </p:nvPr>
        </p:nvSpPr>
        <p:spPr>
          <a:xfrm>
            <a:off x="0" y="7816850"/>
            <a:ext cx="6340475" cy="41275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B9C168F-32E9-5F40-B96C-335EABD179F5}"/>
              </a:ext>
            </a:extLst>
          </p:cNvPr>
          <p:cNvSpPr>
            <a:spLocks noGrp="1"/>
          </p:cNvSpPr>
          <p:nvPr>
            <p:ph type="sldNum" sz="quarter" idx="3"/>
          </p:nvPr>
        </p:nvSpPr>
        <p:spPr>
          <a:xfrm>
            <a:off x="8286750" y="7816850"/>
            <a:ext cx="6340475" cy="412750"/>
          </a:xfrm>
          <a:prstGeom prst="rect">
            <a:avLst/>
          </a:prstGeom>
        </p:spPr>
        <p:txBody>
          <a:bodyPr vert="horz" lIns="91440" tIns="45720" rIns="91440" bIns="45720" rtlCol="0" anchor="b"/>
          <a:lstStyle>
            <a:lvl1pPr algn="r">
              <a:defRPr sz="1200"/>
            </a:lvl1pPr>
          </a:lstStyle>
          <a:p>
            <a:fld id="{E5B6AE37-1BFA-C841-8A58-4A6CFCF9196C}" type="slidenum">
              <a:rPr lang="en-US" smtClean="0"/>
              <a:t>‹#›</a:t>
            </a:fld>
            <a:endParaRPr lang="en-US"/>
          </a:p>
        </p:txBody>
      </p:sp>
    </p:spTree>
    <p:extLst>
      <p:ext uri="{BB962C8B-B14F-4D97-AF65-F5344CB8AC3E}">
        <p14:creationId xmlns:p14="http://schemas.microsoft.com/office/powerpoint/2010/main" val="30222494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6340475" cy="41275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8286750" y="0"/>
            <a:ext cx="6340475" cy="412750"/>
          </a:xfrm>
          <a:prstGeom prst="rect">
            <a:avLst/>
          </a:prstGeom>
        </p:spPr>
        <p:txBody>
          <a:bodyPr vert="horz" lIns="91440" tIns="45720" rIns="91440" bIns="45720" rtlCol="0"/>
          <a:lstStyle>
            <a:lvl1pPr algn="r">
              <a:defRPr sz="1200"/>
            </a:lvl1pPr>
          </a:lstStyle>
          <a:p>
            <a:fld id="{0357BCC7-795E-B145-AF86-B09D1F380DC8}" type="datetimeFigureOut">
              <a:rPr lang="en-US" smtClean="0"/>
              <a:t>6/4/21</a:t>
            </a:fld>
            <a:endParaRPr lang="en-US"/>
          </a:p>
        </p:txBody>
      </p:sp>
      <p:sp>
        <p:nvSpPr>
          <p:cNvPr id="4" name="Slide Image Placeholder 3"/>
          <p:cNvSpPr>
            <a:spLocks noGrp="1" noRot="1" noChangeAspect="1"/>
          </p:cNvSpPr>
          <p:nvPr>
            <p:ph type="sldImg" idx="2"/>
          </p:nvPr>
        </p:nvSpPr>
        <p:spPr>
          <a:xfrm>
            <a:off x="4845050" y="1028700"/>
            <a:ext cx="4940300" cy="2778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463675" y="3960813"/>
            <a:ext cx="11703050" cy="324008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7816850"/>
            <a:ext cx="6340475" cy="41275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8286750" y="7816850"/>
            <a:ext cx="6340475" cy="412750"/>
          </a:xfrm>
          <a:prstGeom prst="rect">
            <a:avLst/>
          </a:prstGeom>
        </p:spPr>
        <p:txBody>
          <a:bodyPr vert="horz" lIns="91440" tIns="45720" rIns="91440" bIns="45720" rtlCol="0" anchor="b"/>
          <a:lstStyle>
            <a:lvl1pPr algn="r">
              <a:defRPr sz="1200"/>
            </a:lvl1pPr>
          </a:lstStyle>
          <a:p>
            <a:fld id="{B116916C-229E-694E-A869-C39B3D4DFFA9}" type="slidenum">
              <a:rPr lang="en-US" smtClean="0"/>
              <a:t>‹#›</a:t>
            </a:fld>
            <a:endParaRPr lang="en-US"/>
          </a:p>
        </p:txBody>
      </p:sp>
    </p:spTree>
    <p:extLst>
      <p:ext uri="{BB962C8B-B14F-4D97-AF65-F5344CB8AC3E}">
        <p14:creationId xmlns:p14="http://schemas.microsoft.com/office/powerpoint/2010/main" val="1687321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16916C-229E-694E-A869-C39B3D4DFFA9}" type="slidenum">
              <a:rPr lang="en-US" smtClean="0"/>
              <a:t>3</a:t>
            </a:fld>
            <a:endParaRPr lang="en-US"/>
          </a:p>
        </p:txBody>
      </p:sp>
    </p:spTree>
    <p:extLst>
      <p:ext uri="{BB962C8B-B14F-4D97-AF65-F5344CB8AC3E}">
        <p14:creationId xmlns:p14="http://schemas.microsoft.com/office/powerpoint/2010/main" val="2799652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23</a:t>
            </a:fld>
            <a:endParaRPr lang="en-US"/>
          </a:p>
        </p:txBody>
      </p:sp>
    </p:spTree>
    <p:extLst>
      <p:ext uri="{BB962C8B-B14F-4D97-AF65-F5344CB8AC3E}">
        <p14:creationId xmlns:p14="http://schemas.microsoft.com/office/powerpoint/2010/main" val="3319265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24</a:t>
            </a:fld>
            <a:endParaRPr lang="en-US"/>
          </a:p>
        </p:txBody>
      </p:sp>
    </p:spTree>
    <p:extLst>
      <p:ext uri="{BB962C8B-B14F-4D97-AF65-F5344CB8AC3E}">
        <p14:creationId xmlns:p14="http://schemas.microsoft.com/office/powerpoint/2010/main" val="2660185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call it an exit card?</a:t>
            </a:r>
          </a:p>
        </p:txBody>
      </p:sp>
      <p:sp>
        <p:nvSpPr>
          <p:cNvPr id="4" name="Slide Number Placeholder 3"/>
          <p:cNvSpPr>
            <a:spLocks noGrp="1"/>
          </p:cNvSpPr>
          <p:nvPr>
            <p:ph type="sldNum" sz="quarter" idx="5"/>
          </p:nvPr>
        </p:nvSpPr>
        <p:spPr/>
        <p:txBody>
          <a:bodyPr/>
          <a:lstStyle/>
          <a:p>
            <a:fld id="{B116916C-229E-694E-A869-C39B3D4DFFA9}" type="slidenum">
              <a:rPr lang="en-US" smtClean="0"/>
              <a:t>25</a:t>
            </a:fld>
            <a:endParaRPr lang="en-US"/>
          </a:p>
        </p:txBody>
      </p:sp>
    </p:spTree>
    <p:extLst>
      <p:ext uri="{BB962C8B-B14F-4D97-AF65-F5344CB8AC3E}">
        <p14:creationId xmlns:p14="http://schemas.microsoft.com/office/powerpoint/2010/main" val="2483809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26</a:t>
            </a:fld>
            <a:endParaRPr lang="en-US"/>
          </a:p>
        </p:txBody>
      </p:sp>
    </p:spTree>
    <p:extLst>
      <p:ext uri="{BB962C8B-B14F-4D97-AF65-F5344CB8AC3E}">
        <p14:creationId xmlns:p14="http://schemas.microsoft.com/office/powerpoint/2010/main" val="2051941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27</a:t>
            </a:fld>
            <a:endParaRPr lang="en-US"/>
          </a:p>
        </p:txBody>
      </p:sp>
    </p:spTree>
    <p:extLst>
      <p:ext uri="{BB962C8B-B14F-4D97-AF65-F5344CB8AC3E}">
        <p14:creationId xmlns:p14="http://schemas.microsoft.com/office/powerpoint/2010/main" val="4263293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32</a:t>
            </a:fld>
            <a:endParaRPr lang="en-US"/>
          </a:p>
        </p:txBody>
      </p:sp>
    </p:spTree>
    <p:extLst>
      <p:ext uri="{BB962C8B-B14F-4D97-AF65-F5344CB8AC3E}">
        <p14:creationId xmlns:p14="http://schemas.microsoft.com/office/powerpoint/2010/main" val="25260910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33</a:t>
            </a:fld>
            <a:endParaRPr lang="en-US"/>
          </a:p>
        </p:txBody>
      </p:sp>
    </p:spTree>
    <p:extLst>
      <p:ext uri="{BB962C8B-B14F-4D97-AF65-F5344CB8AC3E}">
        <p14:creationId xmlns:p14="http://schemas.microsoft.com/office/powerpoint/2010/main" val="17542850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34</a:t>
            </a:fld>
            <a:endParaRPr lang="en-US"/>
          </a:p>
        </p:txBody>
      </p:sp>
    </p:spTree>
    <p:extLst>
      <p:ext uri="{BB962C8B-B14F-4D97-AF65-F5344CB8AC3E}">
        <p14:creationId xmlns:p14="http://schemas.microsoft.com/office/powerpoint/2010/main" val="602381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35</a:t>
            </a:fld>
            <a:endParaRPr lang="en-US"/>
          </a:p>
        </p:txBody>
      </p:sp>
    </p:spTree>
    <p:extLst>
      <p:ext uri="{BB962C8B-B14F-4D97-AF65-F5344CB8AC3E}">
        <p14:creationId xmlns:p14="http://schemas.microsoft.com/office/powerpoint/2010/main" val="1637319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edit slide master to distribute headers evenly</a:t>
            </a:r>
          </a:p>
        </p:txBody>
      </p:sp>
      <p:sp>
        <p:nvSpPr>
          <p:cNvPr id="4" name="Slide Number Placeholder 3"/>
          <p:cNvSpPr>
            <a:spLocks noGrp="1"/>
          </p:cNvSpPr>
          <p:nvPr>
            <p:ph type="sldNum" sz="quarter" idx="5"/>
          </p:nvPr>
        </p:nvSpPr>
        <p:spPr/>
        <p:txBody>
          <a:bodyPr/>
          <a:lstStyle/>
          <a:p>
            <a:fld id="{B116916C-229E-694E-A869-C39B3D4DFFA9}" type="slidenum">
              <a:rPr lang="en-US" smtClean="0"/>
              <a:t>38</a:t>
            </a:fld>
            <a:endParaRPr lang="en-US"/>
          </a:p>
        </p:txBody>
      </p:sp>
    </p:spTree>
    <p:extLst>
      <p:ext uri="{BB962C8B-B14F-4D97-AF65-F5344CB8AC3E}">
        <p14:creationId xmlns:p14="http://schemas.microsoft.com/office/powerpoint/2010/main" val="2760216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12</a:t>
            </a:fld>
            <a:endParaRPr lang="en-US"/>
          </a:p>
        </p:txBody>
      </p:sp>
    </p:spTree>
    <p:extLst>
      <p:ext uri="{BB962C8B-B14F-4D97-AF65-F5344CB8AC3E}">
        <p14:creationId xmlns:p14="http://schemas.microsoft.com/office/powerpoint/2010/main" val="2281599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16916C-229E-694E-A869-C39B3D4DFFA9}" type="slidenum">
              <a:rPr lang="en-US" smtClean="0"/>
              <a:t>39</a:t>
            </a:fld>
            <a:endParaRPr lang="en-US"/>
          </a:p>
        </p:txBody>
      </p:sp>
    </p:spTree>
    <p:extLst>
      <p:ext uri="{BB962C8B-B14F-4D97-AF65-F5344CB8AC3E}">
        <p14:creationId xmlns:p14="http://schemas.microsoft.com/office/powerpoint/2010/main" val="4189648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16916C-229E-694E-A869-C39B3D4DFFA9}" type="slidenum">
              <a:rPr lang="en-US" smtClean="0"/>
              <a:t>40</a:t>
            </a:fld>
            <a:endParaRPr lang="en-US"/>
          </a:p>
        </p:txBody>
      </p:sp>
    </p:spTree>
    <p:extLst>
      <p:ext uri="{BB962C8B-B14F-4D97-AF65-F5344CB8AC3E}">
        <p14:creationId xmlns:p14="http://schemas.microsoft.com/office/powerpoint/2010/main" val="2196736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41</a:t>
            </a:fld>
            <a:endParaRPr lang="en-US"/>
          </a:p>
        </p:txBody>
      </p:sp>
    </p:spTree>
    <p:extLst>
      <p:ext uri="{BB962C8B-B14F-4D97-AF65-F5344CB8AC3E}">
        <p14:creationId xmlns:p14="http://schemas.microsoft.com/office/powerpoint/2010/main" val="9688906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44</a:t>
            </a:fld>
            <a:endParaRPr lang="en-US"/>
          </a:p>
        </p:txBody>
      </p:sp>
    </p:spTree>
    <p:extLst>
      <p:ext uri="{BB962C8B-B14F-4D97-AF65-F5344CB8AC3E}">
        <p14:creationId xmlns:p14="http://schemas.microsoft.com/office/powerpoint/2010/main" val="28428703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#3 – draw attention to workbook page</a:t>
            </a:r>
          </a:p>
        </p:txBody>
      </p:sp>
      <p:sp>
        <p:nvSpPr>
          <p:cNvPr id="4" name="Slide Number Placeholder 3"/>
          <p:cNvSpPr>
            <a:spLocks noGrp="1"/>
          </p:cNvSpPr>
          <p:nvPr>
            <p:ph type="sldNum" sz="quarter" idx="5"/>
          </p:nvPr>
        </p:nvSpPr>
        <p:spPr/>
        <p:txBody>
          <a:bodyPr/>
          <a:lstStyle/>
          <a:p>
            <a:fld id="{B116916C-229E-694E-A869-C39B3D4DFFA9}" type="slidenum">
              <a:rPr lang="en-US" smtClean="0"/>
              <a:t>46</a:t>
            </a:fld>
            <a:endParaRPr lang="en-US"/>
          </a:p>
        </p:txBody>
      </p:sp>
    </p:spTree>
    <p:extLst>
      <p:ext uri="{BB962C8B-B14F-4D97-AF65-F5344CB8AC3E}">
        <p14:creationId xmlns:p14="http://schemas.microsoft.com/office/powerpoint/2010/main" val="3140647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call it an exit card?</a:t>
            </a:r>
          </a:p>
        </p:txBody>
      </p:sp>
      <p:sp>
        <p:nvSpPr>
          <p:cNvPr id="4" name="Slide Number Placeholder 3"/>
          <p:cNvSpPr>
            <a:spLocks noGrp="1"/>
          </p:cNvSpPr>
          <p:nvPr>
            <p:ph type="sldNum" sz="quarter" idx="5"/>
          </p:nvPr>
        </p:nvSpPr>
        <p:spPr/>
        <p:txBody>
          <a:bodyPr/>
          <a:lstStyle/>
          <a:p>
            <a:fld id="{B116916C-229E-694E-A869-C39B3D4DFFA9}" type="slidenum">
              <a:rPr lang="en-US" smtClean="0"/>
              <a:t>47</a:t>
            </a:fld>
            <a:endParaRPr lang="en-US"/>
          </a:p>
        </p:txBody>
      </p:sp>
    </p:spTree>
    <p:extLst>
      <p:ext uri="{BB962C8B-B14F-4D97-AF65-F5344CB8AC3E}">
        <p14:creationId xmlns:p14="http://schemas.microsoft.com/office/powerpoint/2010/main" val="4251454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16916C-229E-694E-A869-C39B3D4DFFA9}" type="slidenum">
              <a:rPr lang="en-US" smtClean="0"/>
              <a:t>52</a:t>
            </a:fld>
            <a:endParaRPr lang="en-US"/>
          </a:p>
        </p:txBody>
      </p:sp>
    </p:spTree>
    <p:extLst>
      <p:ext uri="{BB962C8B-B14F-4D97-AF65-F5344CB8AC3E}">
        <p14:creationId xmlns:p14="http://schemas.microsoft.com/office/powerpoint/2010/main" val="2246472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53</a:t>
            </a:fld>
            <a:endParaRPr lang="en-US"/>
          </a:p>
        </p:txBody>
      </p:sp>
    </p:spTree>
    <p:extLst>
      <p:ext uri="{BB962C8B-B14F-4D97-AF65-F5344CB8AC3E}">
        <p14:creationId xmlns:p14="http://schemas.microsoft.com/office/powerpoint/2010/main" val="4615384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55</a:t>
            </a:fld>
            <a:endParaRPr lang="en-US"/>
          </a:p>
        </p:txBody>
      </p:sp>
    </p:spTree>
    <p:extLst>
      <p:ext uri="{BB962C8B-B14F-4D97-AF65-F5344CB8AC3E}">
        <p14:creationId xmlns:p14="http://schemas.microsoft.com/office/powerpoint/2010/main" val="1921478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#3 – draw attention to workbook page</a:t>
            </a:r>
          </a:p>
        </p:txBody>
      </p:sp>
      <p:sp>
        <p:nvSpPr>
          <p:cNvPr id="4" name="Slide Number Placeholder 3"/>
          <p:cNvSpPr>
            <a:spLocks noGrp="1"/>
          </p:cNvSpPr>
          <p:nvPr>
            <p:ph type="sldNum" sz="quarter" idx="5"/>
          </p:nvPr>
        </p:nvSpPr>
        <p:spPr/>
        <p:txBody>
          <a:bodyPr/>
          <a:lstStyle/>
          <a:p>
            <a:fld id="{B116916C-229E-694E-A869-C39B3D4DFFA9}" type="slidenum">
              <a:rPr lang="en-US" smtClean="0"/>
              <a:t>56</a:t>
            </a:fld>
            <a:endParaRPr lang="en-US"/>
          </a:p>
        </p:txBody>
      </p:sp>
    </p:spTree>
    <p:extLst>
      <p:ext uri="{BB962C8B-B14F-4D97-AF65-F5344CB8AC3E}">
        <p14:creationId xmlns:p14="http://schemas.microsoft.com/office/powerpoint/2010/main" val="3566962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13</a:t>
            </a:fld>
            <a:endParaRPr lang="en-US"/>
          </a:p>
        </p:txBody>
      </p:sp>
    </p:spTree>
    <p:extLst>
      <p:ext uri="{BB962C8B-B14F-4D97-AF65-F5344CB8AC3E}">
        <p14:creationId xmlns:p14="http://schemas.microsoft.com/office/powerpoint/2010/main" val="30817489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call it an exit card?</a:t>
            </a:r>
          </a:p>
        </p:txBody>
      </p:sp>
      <p:sp>
        <p:nvSpPr>
          <p:cNvPr id="4" name="Slide Number Placeholder 3"/>
          <p:cNvSpPr>
            <a:spLocks noGrp="1"/>
          </p:cNvSpPr>
          <p:nvPr>
            <p:ph type="sldNum" sz="quarter" idx="5"/>
          </p:nvPr>
        </p:nvSpPr>
        <p:spPr/>
        <p:txBody>
          <a:bodyPr/>
          <a:lstStyle/>
          <a:p>
            <a:fld id="{B116916C-229E-694E-A869-C39B3D4DFFA9}" type="slidenum">
              <a:rPr lang="en-US" smtClean="0"/>
              <a:t>57</a:t>
            </a:fld>
            <a:endParaRPr lang="en-US"/>
          </a:p>
        </p:txBody>
      </p:sp>
    </p:spTree>
    <p:extLst>
      <p:ext uri="{BB962C8B-B14F-4D97-AF65-F5344CB8AC3E}">
        <p14:creationId xmlns:p14="http://schemas.microsoft.com/office/powerpoint/2010/main" val="2454022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63</a:t>
            </a:fld>
            <a:endParaRPr lang="en-US"/>
          </a:p>
        </p:txBody>
      </p:sp>
    </p:spTree>
    <p:extLst>
      <p:ext uri="{BB962C8B-B14F-4D97-AF65-F5344CB8AC3E}">
        <p14:creationId xmlns:p14="http://schemas.microsoft.com/office/powerpoint/2010/main" val="1382114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66</a:t>
            </a:fld>
            <a:endParaRPr lang="en-US"/>
          </a:p>
        </p:txBody>
      </p:sp>
    </p:spTree>
    <p:extLst>
      <p:ext uri="{BB962C8B-B14F-4D97-AF65-F5344CB8AC3E}">
        <p14:creationId xmlns:p14="http://schemas.microsoft.com/office/powerpoint/2010/main" val="3537523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#3 – draw attention to workbook page</a:t>
            </a:r>
          </a:p>
        </p:txBody>
      </p:sp>
      <p:sp>
        <p:nvSpPr>
          <p:cNvPr id="4" name="Slide Number Placeholder 3"/>
          <p:cNvSpPr>
            <a:spLocks noGrp="1"/>
          </p:cNvSpPr>
          <p:nvPr>
            <p:ph type="sldNum" sz="quarter" idx="5"/>
          </p:nvPr>
        </p:nvSpPr>
        <p:spPr/>
        <p:txBody>
          <a:bodyPr/>
          <a:lstStyle/>
          <a:p>
            <a:fld id="{B116916C-229E-694E-A869-C39B3D4DFFA9}" type="slidenum">
              <a:rPr lang="en-US" smtClean="0"/>
              <a:t>67</a:t>
            </a:fld>
            <a:endParaRPr lang="en-US"/>
          </a:p>
        </p:txBody>
      </p:sp>
    </p:spTree>
    <p:extLst>
      <p:ext uri="{BB962C8B-B14F-4D97-AF65-F5344CB8AC3E}">
        <p14:creationId xmlns:p14="http://schemas.microsoft.com/office/powerpoint/2010/main" val="1443408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call it an exit card?</a:t>
            </a:r>
          </a:p>
        </p:txBody>
      </p:sp>
      <p:sp>
        <p:nvSpPr>
          <p:cNvPr id="4" name="Slide Number Placeholder 3"/>
          <p:cNvSpPr>
            <a:spLocks noGrp="1"/>
          </p:cNvSpPr>
          <p:nvPr>
            <p:ph type="sldNum" sz="quarter" idx="5"/>
          </p:nvPr>
        </p:nvSpPr>
        <p:spPr/>
        <p:txBody>
          <a:bodyPr/>
          <a:lstStyle/>
          <a:p>
            <a:fld id="{B116916C-229E-694E-A869-C39B3D4DFFA9}" type="slidenum">
              <a:rPr lang="en-US" smtClean="0"/>
              <a:t>68</a:t>
            </a:fld>
            <a:endParaRPr lang="en-US"/>
          </a:p>
        </p:txBody>
      </p:sp>
    </p:spTree>
    <p:extLst>
      <p:ext uri="{BB962C8B-B14F-4D97-AF65-F5344CB8AC3E}">
        <p14:creationId xmlns:p14="http://schemas.microsoft.com/office/powerpoint/2010/main" val="921563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74</a:t>
            </a:fld>
            <a:endParaRPr lang="en-US"/>
          </a:p>
        </p:txBody>
      </p:sp>
    </p:spTree>
    <p:extLst>
      <p:ext uri="{BB962C8B-B14F-4D97-AF65-F5344CB8AC3E}">
        <p14:creationId xmlns:p14="http://schemas.microsoft.com/office/powerpoint/2010/main" val="3219491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77</a:t>
            </a:fld>
            <a:endParaRPr lang="en-US"/>
          </a:p>
        </p:txBody>
      </p:sp>
    </p:spTree>
    <p:extLst>
      <p:ext uri="{BB962C8B-B14F-4D97-AF65-F5344CB8AC3E}">
        <p14:creationId xmlns:p14="http://schemas.microsoft.com/office/powerpoint/2010/main" val="1482805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Point #3 – draw attention to workbook page</a:t>
            </a:r>
          </a:p>
        </p:txBody>
      </p:sp>
      <p:sp>
        <p:nvSpPr>
          <p:cNvPr id="4" name="Slide Number Placeholder 3"/>
          <p:cNvSpPr>
            <a:spLocks noGrp="1"/>
          </p:cNvSpPr>
          <p:nvPr>
            <p:ph type="sldNum" sz="quarter" idx="5"/>
          </p:nvPr>
        </p:nvSpPr>
        <p:spPr/>
        <p:txBody>
          <a:bodyPr/>
          <a:lstStyle/>
          <a:p>
            <a:fld id="{B116916C-229E-694E-A869-C39B3D4DFFA9}" type="slidenum">
              <a:rPr lang="en-US" smtClean="0"/>
              <a:t>78</a:t>
            </a:fld>
            <a:endParaRPr lang="en-US"/>
          </a:p>
        </p:txBody>
      </p:sp>
    </p:spTree>
    <p:extLst>
      <p:ext uri="{BB962C8B-B14F-4D97-AF65-F5344CB8AC3E}">
        <p14:creationId xmlns:p14="http://schemas.microsoft.com/office/powerpoint/2010/main" val="1652991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call it an exit card?</a:t>
            </a:r>
          </a:p>
        </p:txBody>
      </p:sp>
      <p:sp>
        <p:nvSpPr>
          <p:cNvPr id="4" name="Slide Number Placeholder 3"/>
          <p:cNvSpPr>
            <a:spLocks noGrp="1"/>
          </p:cNvSpPr>
          <p:nvPr>
            <p:ph type="sldNum" sz="quarter" idx="5"/>
          </p:nvPr>
        </p:nvSpPr>
        <p:spPr/>
        <p:txBody>
          <a:bodyPr/>
          <a:lstStyle/>
          <a:p>
            <a:fld id="{B116916C-229E-694E-A869-C39B3D4DFFA9}" type="slidenum">
              <a:rPr lang="en-US" smtClean="0"/>
              <a:t>79</a:t>
            </a:fld>
            <a:endParaRPr lang="en-US"/>
          </a:p>
        </p:txBody>
      </p:sp>
    </p:spTree>
    <p:extLst>
      <p:ext uri="{BB962C8B-B14F-4D97-AF65-F5344CB8AC3E}">
        <p14:creationId xmlns:p14="http://schemas.microsoft.com/office/powerpoint/2010/main" val="31833913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84</a:t>
            </a:fld>
            <a:endParaRPr lang="en-US"/>
          </a:p>
        </p:txBody>
      </p:sp>
    </p:spTree>
    <p:extLst>
      <p:ext uri="{BB962C8B-B14F-4D97-AF65-F5344CB8AC3E}">
        <p14:creationId xmlns:p14="http://schemas.microsoft.com/office/powerpoint/2010/main" val="159165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14</a:t>
            </a:fld>
            <a:endParaRPr lang="en-US"/>
          </a:p>
        </p:txBody>
      </p:sp>
    </p:spTree>
    <p:extLst>
      <p:ext uri="{BB962C8B-B14F-4D97-AF65-F5344CB8AC3E}">
        <p14:creationId xmlns:p14="http://schemas.microsoft.com/office/powerpoint/2010/main" val="25688392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85</a:t>
            </a:fld>
            <a:endParaRPr lang="en-US"/>
          </a:p>
        </p:txBody>
      </p:sp>
    </p:spTree>
    <p:extLst>
      <p:ext uri="{BB962C8B-B14F-4D97-AF65-F5344CB8AC3E}">
        <p14:creationId xmlns:p14="http://schemas.microsoft.com/office/powerpoint/2010/main" val="38081274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86</a:t>
            </a:fld>
            <a:endParaRPr lang="en-US"/>
          </a:p>
        </p:txBody>
      </p:sp>
    </p:spTree>
    <p:extLst>
      <p:ext uri="{BB962C8B-B14F-4D97-AF65-F5344CB8AC3E}">
        <p14:creationId xmlns:p14="http://schemas.microsoft.com/office/powerpoint/2010/main" val="35857753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87</a:t>
            </a:fld>
            <a:endParaRPr lang="en-US"/>
          </a:p>
        </p:txBody>
      </p:sp>
    </p:spTree>
    <p:extLst>
      <p:ext uri="{BB962C8B-B14F-4D97-AF65-F5344CB8AC3E}">
        <p14:creationId xmlns:p14="http://schemas.microsoft.com/office/powerpoint/2010/main" val="15898712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90</a:t>
            </a:fld>
            <a:endParaRPr lang="en-US"/>
          </a:p>
        </p:txBody>
      </p:sp>
    </p:spTree>
    <p:extLst>
      <p:ext uri="{BB962C8B-B14F-4D97-AF65-F5344CB8AC3E}">
        <p14:creationId xmlns:p14="http://schemas.microsoft.com/office/powerpoint/2010/main" val="10424009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91</a:t>
            </a:fld>
            <a:endParaRPr lang="en-US"/>
          </a:p>
        </p:txBody>
      </p:sp>
    </p:spTree>
    <p:extLst>
      <p:ext uri="{BB962C8B-B14F-4D97-AF65-F5344CB8AC3E}">
        <p14:creationId xmlns:p14="http://schemas.microsoft.com/office/powerpoint/2010/main" val="8698182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92</a:t>
            </a:fld>
            <a:endParaRPr lang="en-US"/>
          </a:p>
        </p:txBody>
      </p:sp>
    </p:spTree>
    <p:extLst>
      <p:ext uri="{BB962C8B-B14F-4D97-AF65-F5344CB8AC3E}">
        <p14:creationId xmlns:p14="http://schemas.microsoft.com/office/powerpoint/2010/main" val="1417669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
            </a:r>
          </a:p>
        </p:txBody>
      </p:sp>
      <p:sp>
        <p:nvSpPr>
          <p:cNvPr id="4" name="Slide Number Placeholder 3"/>
          <p:cNvSpPr>
            <a:spLocks noGrp="1"/>
          </p:cNvSpPr>
          <p:nvPr>
            <p:ph type="sldNum" sz="quarter" idx="5"/>
          </p:nvPr>
        </p:nvSpPr>
        <p:spPr/>
        <p:txBody>
          <a:bodyPr/>
          <a:lstStyle/>
          <a:p>
            <a:fld id="{B116916C-229E-694E-A869-C39B3D4DFFA9}" type="slidenum">
              <a:rPr lang="en-US" smtClean="0"/>
              <a:t>94</a:t>
            </a:fld>
            <a:endParaRPr lang="en-US"/>
          </a:p>
        </p:txBody>
      </p:sp>
    </p:spTree>
    <p:extLst>
      <p:ext uri="{BB962C8B-B14F-4D97-AF65-F5344CB8AC3E}">
        <p14:creationId xmlns:p14="http://schemas.microsoft.com/office/powerpoint/2010/main" val="4214882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15</a:t>
            </a:fld>
            <a:endParaRPr lang="en-US"/>
          </a:p>
        </p:txBody>
      </p:sp>
    </p:spTree>
    <p:extLst>
      <p:ext uri="{BB962C8B-B14F-4D97-AF65-F5344CB8AC3E}">
        <p14:creationId xmlns:p14="http://schemas.microsoft.com/office/powerpoint/2010/main" val="1542179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16</a:t>
            </a:fld>
            <a:endParaRPr lang="en-US"/>
          </a:p>
        </p:txBody>
      </p:sp>
    </p:spTree>
    <p:extLst>
      <p:ext uri="{BB962C8B-B14F-4D97-AF65-F5344CB8AC3E}">
        <p14:creationId xmlns:p14="http://schemas.microsoft.com/office/powerpoint/2010/main" val="244070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16916C-229E-694E-A869-C39B3D4DFFA9}" type="slidenum">
              <a:rPr lang="en-US" smtClean="0"/>
              <a:t>20</a:t>
            </a:fld>
            <a:endParaRPr lang="en-US"/>
          </a:p>
        </p:txBody>
      </p:sp>
    </p:spTree>
    <p:extLst>
      <p:ext uri="{BB962C8B-B14F-4D97-AF65-F5344CB8AC3E}">
        <p14:creationId xmlns:p14="http://schemas.microsoft.com/office/powerpoint/2010/main" val="1542951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116916C-229E-694E-A869-C39B3D4DFFA9}" type="slidenum">
              <a:rPr lang="en-US" smtClean="0"/>
              <a:t>21</a:t>
            </a:fld>
            <a:endParaRPr lang="en-US"/>
          </a:p>
        </p:txBody>
      </p:sp>
    </p:spTree>
    <p:extLst>
      <p:ext uri="{BB962C8B-B14F-4D97-AF65-F5344CB8AC3E}">
        <p14:creationId xmlns:p14="http://schemas.microsoft.com/office/powerpoint/2010/main" val="1862431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6916C-229E-694E-A869-C39B3D4DFFA9}" type="slidenum">
              <a:rPr lang="en-US" smtClean="0"/>
              <a:t>22</a:t>
            </a:fld>
            <a:endParaRPr lang="en-US"/>
          </a:p>
        </p:txBody>
      </p:sp>
    </p:spTree>
    <p:extLst>
      <p:ext uri="{BB962C8B-B14F-4D97-AF65-F5344CB8AC3E}">
        <p14:creationId xmlns:p14="http://schemas.microsoft.com/office/powerpoint/2010/main" val="1653925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097280" y="2551176"/>
            <a:ext cx="12435840" cy="184666"/>
          </a:xfrm>
          <a:prstGeom prst="rect">
            <a:avLst/>
          </a:prstGeom>
        </p:spPr>
        <p:txBody>
          <a:bodyPr wrap="square" lIns="0" tIns="0" rIns="0" bIns="0">
            <a:spAutoFit/>
          </a:bodyPr>
          <a:lstStyle>
            <a:lvl1pPr>
              <a:defRPr b="0" i="0">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subTitle" idx="4"/>
          </p:nvPr>
        </p:nvSpPr>
        <p:spPr>
          <a:xfrm>
            <a:off x="2194560" y="4608576"/>
            <a:ext cx="10241280" cy="2057400"/>
          </a:xfrm>
          <a:prstGeom prst="rect">
            <a:avLst/>
          </a:prstGeom>
        </p:spPr>
        <p:txBody>
          <a:bodyPr wrap="square" lIns="0" tIns="0" rIns="0" bIns="0">
            <a:spAutoFit/>
          </a:bodyPr>
          <a:lstStyle>
            <a:lvl1pPr>
              <a:defRPr/>
            </a:lvl1pPr>
          </a:lstStyle>
          <a:p>
            <a:endParaRPr/>
          </a:p>
        </p:txBody>
      </p:sp>
      <p:sp>
        <p:nvSpPr>
          <p:cNvPr id="10" name="Date Placeholder 9">
            <a:extLst>
              <a:ext uri="{FF2B5EF4-FFF2-40B4-BE49-F238E27FC236}">
                <a16:creationId xmlns:a16="http://schemas.microsoft.com/office/drawing/2014/main" id="{4E86A5A1-A809-AF49-9F41-53FEB9705159}"/>
              </a:ext>
            </a:extLst>
          </p:cNvPr>
          <p:cNvSpPr>
            <a:spLocks noGrp="1"/>
          </p:cNvSpPr>
          <p:nvPr>
            <p:ph type="dt" sz="half" idx="10"/>
          </p:nvPr>
        </p:nvSpPr>
        <p:spPr/>
        <p:txBody>
          <a:bodyPr/>
          <a:lstStyle/>
          <a:p>
            <a:endParaRPr lang="en-US"/>
          </a:p>
        </p:txBody>
      </p:sp>
      <p:sp>
        <p:nvSpPr>
          <p:cNvPr id="11" name="Footer Placeholder 10">
            <a:extLst>
              <a:ext uri="{FF2B5EF4-FFF2-40B4-BE49-F238E27FC236}">
                <a16:creationId xmlns:a16="http://schemas.microsoft.com/office/drawing/2014/main" id="{910622A5-2180-4341-B9BC-477251646B49}"/>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620C0E98-B527-634C-B2D8-A5220BD763AB}"/>
              </a:ext>
            </a:extLst>
          </p:cNvPr>
          <p:cNvSpPr>
            <a:spLocks noGrp="1"/>
          </p:cNvSpPr>
          <p:nvPr>
            <p:ph type="sldNum" sz="quarter" idx="12"/>
          </p:nvPr>
        </p:nvSpPr>
        <p:spPr/>
        <p:txBody>
          <a:bodyPr/>
          <a:lstStyle/>
          <a:p>
            <a:fld id="{1E84DF03-1452-DD4E-83DB-2447253A7020}"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8" name="object 8">
            <a:extLst>
              <a:ext uri="{FF2B5EF4-FFF2-40B4-BE49-F238E27FC236}">
                <a16:creationId xmlns:a16="http://schemas.microsoft.com/office/drawing/2014/main" id="{51BC1DEC-47A3-094E-BAD2-C5ECF1F8EA24}"/>
              </a:ext>
            </a:extLst>
          </p:cNvPr>
          <p:cNvSpPr txBox="1"/>
          <p:nvPr/>
        </p:nvSpPr>
        <p:spPr>
          <a:xfrm>
            <a:off x="676123" y="4489896"/>
            <a:ext cx="2684915" cy="936154"/>
          </a:xfrm>
          <a:prstGeom prst="rect">
            <a:avLst/>
          </a:prstGeom>
        </p:spPr>
        <p:txBody>
          <a:bodyPr vert="horz" wrap="square" lIns="0" tIns="12700" rIns="0" bIns="0" rtlCol="0">
            <a:spAutoFit/>
          </a:bodyPr>
          <a:lstStyle/>
          <a:p>
            <a:pPr marL="12700" defTabSz="914400">
              <a:lnSpc>
                <a:spcPct val="100000"/>
              </a:lnSpc>
              <a:spcBef>
                <a:spcPts val="100"/>
              </a:spcBef>
            </a:pPr>
            <a:r>
              <a:rPr lang="en-US" b="1" i="0" spc="-5" dirty="0">
                <a:solidFill>
                  <a:srgbClr val="FFFFFF"/>
                </a:solidFill>
                <a:latin typeface="Segoe UI Semibold" panose="020B0502040204020203" pitchFamily="34" charset="0"/>
                <a:ea typeface="Segoe UI Historic" panose="020B0502040204020203" pitchFamily="34" charset="0"/>
                <a:cs typeface="Segoe UI Semibold" panose="020B0502040204020203" pitchFamily="34" charset="0"/>
              </a:rPr>
              <a:t>Welcome: Get oriented </a:t>
            </a:r>
            <a:endParaRPr b="1" i="0" dirty="0">
              <a:solidFill>
                <a:srgbClr val="000000"/>
              </a:solidFill>
              <a:latin typeface="Segoe UI Semibold" panose="020B0502040204020203" pitchFamily="34" charset="0"/>
              <a:ea typeface="Segoe UI Historic" panose="020B0502040204020203" pitchFamily="34" charset="0"/>
              <a:cs typeface="Segoe UI Semibold" panose="020B0502040204020203" pitchFamily="34" charset="0"/>
            </a:endParaRPr>
          </a:p>
          <a:p>
            <a:pPr marL="12700" marR="777240" defTabSz="914400">
              <a:lnSpc>
                <a:spcPct val="100000"/>
              </a:lnSpc>
              <a:spcBef>
                <a:spcPts val="620"/>
              </a:spcBef>
            </a:pPr>
            <a:r>
              <a:rPr lang="en-US" sz="1600" b="1" i="0" dirty="0">
                <a:solidFill>
                  <a:srgbClr val="FFFFFF"/>
                </a:solidFill>
                <a:latin typeface="Segoe UI Semibold" panose="020B0502040204020203" pitchFamily="34" charset="0"/>
                <a:ea typeface="Segoe UI Historic" panose="020B0502040204020203" pitchFamily="34" charset="0"/>
                <a:cs typeface="Segoe UI Semibold" panose="020B0502040204020203" pitchFamily="34" charset="0"/>
              </a:rPr>
              <a:t>Key definitions </a:t>
            </a:r>
          </a:p>
          <a:p>
            <a:pPr marL="12700" marR="777240" defTabSz="914400">
              <a:lnSpc>
                <a:spcPct val="100000"/>
              </a:lnSpc>
              <a:spcBef>
                <a:spcPts val="620"/>
              </a:spcBef>
            </a:pPr>
            <a:r>
              <a:rPr lang="en-US" sz="1600" b="1" i="0" dirty="0">
                <a:solidFill>
                  <a:srgbClr val="FFFFFF"/>
                </a:solidFill>
                <a:latin typeface="Segoe UI Semibold" panose="020B0502040204020203" pitchFamily="34" charset="0"/>
                <a:ea typeface="Segoe UI Historic" panose="020B0502040204020203" pitchFamily="34" charset="0"/>
                <a:cs typeface="Segoe UI Semibold" panose="020B0502040204020203" pitchFamily="34" charset="0"/>
              </a:rPr>
              <a:t>Program overview </a:t>
            </a:r>
            <a:endParaRPr sz="1400" b="0" i="0" dirty="0">
              <a:solidFill>
                <a:srgbClr val="000000"/>
              </a:solidFill>
              <a:latin typeface="Segoe UI" panose="020B0502040204020203" pitchFamily="34" charset="0"/>
              <a:ea typeface="Segoe UI Historic" panose="020B0502040204020203" pitchFamily="34" charset="0"/>
              <a:cs typeface="Segoe UI" panose="020B0502040204020203" pitchFamily="34" charset="0"/>
            </a:endParaRPr>
          </a:p>
        </p:txBody>
      </p:sp>
      <p:sp>
        <p:nvSpPr>
          <p:cNvPr id="9" name="object 9">
            <a:extLst>
              <a:ext uri="{FF2B5EF4-FFF2-40B4-BE49-F238E27FC236}">
                <a16:creationId xmlns:a16="http://schemas.microsoft.com/office/drawing/2014/main" id="{A61EFC0E-D07B-BF45-B1E8-08E5F6A8E1D5}"/>
              </a:ext>
            </a:extLst>
          </p:cNvPr>
          <p:cNvSpPr txBox="1"/>
          <p:nvPr/>
        </p:nvSpPr>
        <p:spPr>
          <a:xfrm>
            <a:off x="7588249" y="4376746"/>
            <a:ext cx="3273339" cy="1101584"/>
          </a:xfrm>
          <a:prstGeom prst="rect">
            <a:avLst/>
          </a:prstGeom>
        </p:spPr>
        <p:txBody>
          <a:bodyPr vert="horz" wrap="square" lIns="0" tIns="125730" rIns="0" bIns="0" rtlCol="0">
            <a:spAutoFit/>
          </a:bodyPr>
          <a:lstStyle/>
          <a:p>
            <a:pPr marL="12700" defTabSz="914400">
              <a:spcBef>
                <a:spcPts val="990"/>
              </a:spcBef>
            </a:pPr>
            <a:r>
              <a:rPr lang="en-US" b="1" i="0" dirty="0">
                <a:solidFill>
                  <a:schemeClr val="bg1"/>
                </a:solidFill>
                <a:latin typeface="Segoe UI Semibold" panose="020B0502040204020203" pitchFamily="34" charset="0"/>
                <a:ea typeface="Segoe UI Historic" panose="020B0502040204020203" pitchFamily="34" charset="0"/>
                <a:cs typeface="Segoe UI Semibold" panose="020B0502040204020203" pitchFamily="34" charset="0"/>
              </a:rPr>
              <a:t>Tips and Help</a:t>
            </a:r>
            <a:endParaRPr b="1" i="0" dirty="0">
              <a:solidFill>
                <a:schemeClr val="bg1"/>
              </a:solidFill>
              <a:latin typeface="Segoe UI Semibold" panose="020B0502040204020203" pitchFamily="34" charset="0"/>
              <a:ea typeface="Segoe UI Historic" panose="020B0502040204020203" pitchFamily="34" charset="0"/>
              <a:cs typeface="Segoe UI Semibold" panose="020B0502040204020203" pitchFamily="34" charset="0"/>
            </a:endParaRPr>
          </a:p>
          <a:p>
            <a:pPr marL="15240" defTabSz="914400">
              <a:spcBef>
                <a:spcPts val="790"/>
              </a:spcBef>
            </a:pPr>
            <a:r>
              <a:rPr lang="en-US" sz="1600" b="1" i="0" dirty="0">
                <a:solidFill>
                  <a:srgbClr val="FFFFFF"/>
                </a:solidFill>
                <a:latin typeface="Segoe UI Semibold" panose="020B0502040204020203" pitchFamily="34" charset="0"/>
                <a:ea typeface="Segoe UI Historic" panose="020B0502040204020203" pitchFamily="34" charset="0"/>
                <a:cs typeface="Segoe UI Semibold" panose="020B0502040204020203" pitchFamily="34" charset="0"/>
              </a:rPr>
              <a:t>Facilitation tips</a:t>
            </a:r>
          </a:p>
          <a:p>
            <a:pPr marL="15240" defTabSz="914400">
              <a:spcBef>
                <a:spcPts val="790"/>
              </a:spcBef>
            </a:pPr>
            <a:r>
              <a:rPr lang="en-US" sz="1600" b="1" i="0" dirty="0">
                <a:solidFill>
                  <a:srgbClr val="FFFFFF"/>
                </a:solidFill>
                <a:latin typeface="Segoe UI Semibold" panose="020B0502040204020203" pitchFamily="34" charset="0"/>
                <a:ea typeface="Segoe UI Historic" panose="020B0502040204020203" pitchFamily="34" charset="0"/>
                <a:cs typeface="Segoe UI Semibold" panose="020B0502040204020203" pitchFamily="34" charset="0"/>
              </a:rPr>
              <a:t>FAQ</a:t>
            </a:r>
            <a:endParaRPr sz="1400" b="0" i="0" dirty="0">
              <a:solidFill>
                <a:srgbClr val="000000"/>
              </a:solidFill>
              <a:latin typeface="Segoe UI" panose="020B0502040204020203" pitchFamily="34" charset="0"/>
              <a:ea typeface="Segoe UI Historic" panose="020B0502040204020203" pitchFamily="34" charset="0"/>
              <a:cs typeface="Segoe UI" panose="020B0502040204020203" pitchFamily="34" charset="0"/>
            </a:endParaRPr>
          </a:p>
        </p:txBody>
      </p:sp>
      <p:sp>
        <p:nvSpPr>
          <p:cNvPr id="10" name="object 10">
            <a:extLst>
              <a:ext uri="{FF2B5EF4-FFF2-40B4-BE49-F238E27FC236}">
                <a16:creationId xmlns:a16="http://schemas.microsoft.com/office/drawing/2014/main" id="{1F62A86F-8D50-5C4A-9E5A-7D7FA0F3AFD0}"/>
              </a:ext>
            </a:extLst>
          </p:cNvPr>
          <p:cNvSpPr txBox="1"/>
          <p:nvPr/>
        </p:nvSpPr>
        <p:spPr>
          <a:xfrm>
            <a:off x="7588250" y="345251"/>
            <a:ext cx="4697961" cy="2631811"/>
          </a:xfrm>
          <a:prstGeom prst="rect">
            <a:avLst/>
          </a:prstGeom>
        </p:spPr>
        <p:txBody>
          <a:bodyPr vert="horz" wrap="square" lIns="0" tIns="125730" rIns="0" bIns="0" rtlCol="0">
            <a:spAutoFit/>
          </a:bodyPr>
          <a:lstStyle/>
          <a:p>
            <a:pPr marL="12700" defTabSz="914400">
              <a:lnSpc>
                <a:spcPct val="100000"/>
              </a:lnSpc>
              <a:spcBef>
                <a:spcPts val="990"/>
              </a:spcBef>
            </a:pPr>
            <a:r>
              <a:rPr lang="en-US" b="1" i="0" spc="-5" dirty="0">
                <a:solidFill>
                  <a:srgbClr val="FFFFFF"/>
                </a:solidFill>
                <a:latin typeface="Segoe UI Semibold" panose="020B0502040204020203" pitchFamily="34" charset="0"/>
                <a:ea typeface="Segoe UI Historic" panose="020B0502040204020203" pitchFamily="34" charset="0"/>
                <a:cs typeface="Segoe UI Semibold" panose="020B0502040204020203" pitchFamily="34" charset="0"/>
              </a:rPr>
              <a:t>Curriculum (7 weeks)</a:t>
            </a:r>
            <a:endParaRPr kumimoji="0" lang="en-US" sz="1600" b="0" i="0" u="none" strike="noStrike" kern="1200" cap="none" spc="0" normalizeH="0" baseline="0" noProof="0" dirty="0">
              <a:ln>
                <a:noFill/>
              </a:ln>
              <a:solidFill>
                <a:schemeClr val="bg1"/>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endParaRPr>
          </a:p>
          <a:p>
            <a:pPr marL="12700" marR="1361440" lvl="0" indent="0" algn="l" defTabSz="914400" rtl="0" eaLnBrk="1" fontAlgn="auto" latinLnBrk="0" hangingPunct="1">
              <a:lnSpc>
                <a:spcPct val="100000"/>
              </a:lnSpc>
              <a:spcBef>
                <a:spcPts val="120"/>
              </a:spcBef>
              <a:spcAft>
                <a:spcPts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endParaRPr>
          </a:p>
          <a:p>
            <a:pPr marL="12700" marR="1361440" lvl="0" indent="0" algn="l" defTabSz="914400" rtl="0" eaLnBrk="1" fontAlgn="auto" latinLnBrk="0" hangingPunct="1">
              <a:lnSpc>
                <a:spcPct val="100000"/>
              </a:lnSpc>
              <a:spcBef>
                <a:spcPts val="12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rPr>
              <a:t>Week 0: Prepare (co-mentor only)</a:t>
            </a:r>
          </a:p>
          <a:p>
            <a:pPr marL="12700" marR="1361440" lvl="0" indent="0" algn="l" defTabSz="914400" rtl="0" eaLnBrk="1" fontAlgn="auto" latinLnBrk="0" hangingPunct="1">
              <a:lnSpc>
                <a:spcPct val="100000"/>
              </a:lnSpc>
              <a:spcBef>
                <a:spcPts val="12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rPr>
              <a:t>Week 1: Welcome Session </a:t>
            </a:r>
          </a:p>
          <a:p>
            <a:pPr marL="12700" marR="1361440" lvl="0" indent="0" algn="l" defTabSz="914400" rtl="0" eaLnBrk="1" fontAlgn="auto" latinLnBrk="0" hangingPunct="1">
              <a:lnSpc>
                <a:spcPts val="2200"/>
              </a:lnSpc>
              <a:spcBef>
                <a:spcPts val="12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rPr>
              <a:t>Week 2: Recognize Discomfort </a:t>
            </a:r>
          </a:p>
          <a:p>
            <a:pPr marL="12700" marR="1361440" lvl="0" indent="0" algn="l" defTabSz="914400" rtl="0" eaLnBrk="1" fontAlgn="auto" latinLnBrk="0" hangingPunct="1">
              <a:lnSpc>
                <a:spcPts val="2200"/>
              </a:lnSpc>
              <a:spcBef>
                <a:spcPts val="12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rPr>
              <a:t>Week 3: Recognize Discomfort #2</a:t>
            </a:r>
          </a:p>
          <a:p>
            <a:pPr marL="12700" marR="1361440" lvl="0" indent="0" algn="l" defTabSz="914400" rtl="0" eaLnBrk="1" fontAlgn="auto" latinLnBrk="0" hangingPunct="1">
              <a:lnSpc>
                <a:spcPts val="2200"/>
              </a:lnSpc>
              <a:spcBef>
                <a:spcPts val="12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rPr>
              <a:t>Week 4: Strategize Solutions </a:t>
            </a:r>
          </a:p>
          <a:p>
            <a:pPr marL="12700" marR="1361440" lvl="0" indent="0" algn="l" defTabSz="914400" rtl="0" eaLnBrk="1" fontAlgn="auto" latinLnBrk="0" hangingPunct="1">
              <a:lnSpc>
                <a:spcPts val="2200"/>
              </a:lnSpc>
              <a:spcBef>
                <a:spcPts val="12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rPr>
              <a:t>Week 5: Pivot &amp; Persist </a:t>
            </a:r>
          </a:p>
          <a:p>
            <a:pPr marL="12700" marR="1361440" lvl="0" indent="0" algn="l" defTabSz="914400" rtl="0" eaLnBrk="1" fontAlgn="auto" latinLnBrk="0" hangingPunct="1">
              <a:lnSpc>
                <a:spcPts val="2200"/>
              </a:lnSpc>
              <a:spcBef>
                <a:spcPts val="12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Segoe UI Semibold" panose="020B0702040204020203" pitchFamily="34" charset="0"/>
                <a:ea typeface="Segoe UI Historic" panose="020B0502040204020203" pitchFamily="34" charset="0"/>
                <a:cs typeface="Segoe UI Semibold" panose="020B0702040204020203" pitchFamily="34" charset="0"/>
              </a:rPr>
              <a:t>Week 6: Closing </a:t>
            </a:r>
          </a:p>
        </p:txBody>
      </p:sp>
      <p:sp>
        <p:nvSpPr>
          <p:cNvPr id="11" name="Text Placeholder 10">
            <a:extLst>
              <a:ext uri="{FF2B5EF4-FFF2-40B4-BE49-F238E27FC236}">
                <a16:creationId xmlns:a16="http://schemas.microsoft.com/office/drawing/2014/main" id="{85A0CB26-7F33-3E41-BD57-E5478C3F92E1}"/>
              </a:ext>
            </a:extLst>
          </p:cNvPr>
          <p:cNvSpPr>
            <a:spLocks noGrp="1"/>
          </p:cNvSpPr>
          <p:nvPr>
            <p:ph type="body" sz="quarter" idx="10" hasCustomPrompt="1"/>
          </p:nvPr>
        </p:nvSpPr>
        <p:spPr>
          <a:xfrm>
            <a:off x="676123" y="1248573"/>
            <a:ext cx="3176588" cy="269331"/>
          </a:xfrm>
          <a:prstGeom prst="rect">
            <a:avLst/>
          </a:prstGeom>
        </p:spPr>
        <p:txBody>
          <a:bodyPr lIns="0" tIns="0" rIns="0"/>
          <a:lstStyle>
            <a:lvl1pPr marL="12700" marR="0" indent="0" algn="l" defTabSz="914400" rtl="0" eaLnBrk="1" fontAlgn="auto" latinLnBrk="0" hangingPunct="1">
              <a:lnSpc>
                <a:spcPct val="100000"/>
              </a:lnSpc>
              <a:spcBef>
                <a:spcPts val="645"/>
              </a:spcBef>
              <a:spcAft>
                <a:spcPts val="0"/>
              </a:spcAft>
              <a:buClrTx/>
              <a:buSzTx/>
              <a:buFontTx/>
              <a:buNone/>
              <a:tabLst/>
              <a:defRPr sz="1600" b="0" i="0">
                <a:solidFill>
                  <a:schemeClr val="tx1"/>
                </a:solidFill>
                <a:latin typeface="Segoe UI Semibold" panose="020B0502040204020203" pitchFamily="34" charset="0"/>
                <a:ea typeface="Segoe UI Historic" panose="020B0502040204020203" pitchFamily="34" charset="0"/>
                <a:cs typeface="Segoe UI Semibold" panose="020B0502040204020203" pitchFamily="34" charset="0"/>
              </a:defRPr>
            </a:lvl1pPr>
          </a:lstStyle>
          <a:p>
            <a:pPr marL="12700" marR="0" lvl="0" indent="0" algn="l" defTabSz="914400" rtl="0" eaLnBrk="1" fontAlgn="auto" latinLnBrk="0" hangingPunct="1">
              <a:lnSpc>
                <a:spcPct val="100000"/>
              </a:lnSpc>
              <a:spcBef>
                <a:spcPts val="645"/>
              </a:spcBef>
              <a:spcAft>
                <a:spcPts val="0"/>
              </a:spcAft>
              <a:buClrTx/>
              <a:buSzTx/>
              <a:buFontTx/>
              <a:buNone/>
              <a:tabLst/>
              <a:defRPr/>
            </a:pPr>
            <a:r>
              <a:rPr kumimoji="0" lang="en-US" sz="1600" b="1" i="0" u="none" strike="noStrike" kern="1200" cap="none" spc="-1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Introduction to </a:t>
            </a:r>
            <a:r>
              <a:rPr kumimoji="0" lang="en-US" sz="1600" b="1" i="0" u="none" strike="noStrike" kern="1200" cap="none" spc="-5"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the </a:t>
            </a:r>
            <a:r>
              <a:rPr kumimoji="0" lang="en-US" sz="1600" b="1" i="0" u="none" strike="noStrike" kern="1200" cap="none" spc="-1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Mentor</a:t>
            </a:r>
            <a:r>
              <a:rPr kumimoji="0" lang="en-US" sz="1600" b="1" i="0" u="none" strike="noStrike" kern="1200" cap="none" spc="-15"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 </a:t>
            </a:r>
            <a:r>
              <a:rPr kumimoji="0" lang="en-US" sz="1600" b="1" i="0" u="none" strike="noStrike" kern="1200" cap="none" spc="-5"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Kit</a:t>
            </a:r>
            <a:endParaRPr kumimoji="0" lang="en-US" sz="1600" b="1" i="0" u="none" strike="noStrike" kern="1200" cap="none" spc="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endParaRPr>
          </a:p>
        </p:txBody>
      </p:sp>
      <p:sp>
        <p:nvSpPr>
          <p:cNvPr id="14" name="Text Placeholder 13">
            <a:extLst>
              <a:ext uri="{FF2B5EF4-FFF2-40B4-BE49-F238E27FC236}">
                <a16:creationId xmlns:a16="http://schemas.microsoft.com/office/drawing/2014/main" id="{5471A097-7D3C-AD40-9A2E-0CAE8B92D652}"/>
              </a:ext>
            </a:extLst>
          </p:cNvPr>
          <p:cNvSpPr>
            <a:spLocks noGrp="1"/>
          </p:cNvSpPr>
          <p:nvPr>
            <p:ph type="body" sz="quarter" idx="11" hasCustomPrompt="1"/>
          </p:nvPr>
        </p:nvSpPr>
        <p:spPr>
          <a:xfrm>
            <a:off x="676123" y="1504154"/>
            <a:ext cx="4178510" cy="914400"/>
          </a:xfrm>
          <a:prstGeom prst="rect">
            <a:avLst/>
          </a:prstGeom>
        </p:spPr>
        <p:txBody>
          <a:bodyPr lIns="0" tIns="0" rIns="0" bIns="91440"/>
          <a:lstStyle>
            <a:lvl1pPr marL="12700" marR="1361440" indent="0" algn="l" defTabSz="914400" rtl="0" eaLnBrk="1" fontAlgn="auto" latinLnBrk="0" hangingPunct="1">
              <a:lnSpc>
                <a:spcPts val="2200"/>
              </a:lnSpc>
              <a:spcBef>
                <a:spcPts val="120"/>
              </a:spcBef>
              <a:spcAft>
                <a:spcPts val="0"/>
              </a:spcAft>
              <a:buClrTx/>
              <a:buSzTx/>
              <a:buFontTx/>
              <a:buNone/>
              <a:tabLst/>
              <a:defRPr sz="1400" b="0" i="0" baseline="0">
                <a:solidFill>
                  <a:schemeClr val="tx1"/>
                </a:solidFill>
                <a:latin typeface="Segoe UI" panose="020B0502040204020203" pitchFamily="34" charset="0"/>
                <a:ea typeface="Segoe UI Historic" panose="020B0502040204020203" pitchFamily="34" charset="0"/>
                <a:cs typeface="Segoe UI" panose="020B0502040204020203" pitchFamily="34" charset="0"/>
              </a:defRPr>
            </a:lvl1pPr>
          </a:lstStyle>
          <a:p>
            <a:pPr marL="12700" marR="1361440" lvl="0" indent="0" algn="l" defTabSz="914400" rtl="0" eaLnBrk="1" fontAlgn="auto" latinLnBrk="0" hangingPunct="1">
              <a:lnSpc>
                <a:spcPts val="2200"/>
              </a:lnSpc>
              <a:spcBef>
                <a:spcPts val="120"/>
              </a:spcBef>
              <a:spcAft>
                <a:spcPts val="0"/>
              </a:spcAft>
              <a:buClrTx/>
              <a:buSzTx/>
              <a:buFontTx/>
              <a:buNone/>
              <a:tabLst/>
              <a:defRPr/>
            </a:pPr>
            <a:r>
              <a:rPr kumimoji="0" lang="en-US" sz="1400" b="0" i="0" u="none" strike="noStrike" kern="1200" cap="none" spc="-1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Welcome: Get Oriented </a:t>
            </a:r>
          </a:p>
          <a:p>
            <a:pPr marL="12700" marR="1361440" lvl="0" indent="0" algn="l" defTabSz="914400" rtl="0" eaLnBrk="1" fontAlgn="auto" latinLnBrk="0" hangingPunct="1">
              <a:lnSpc>
                <a:spcPts val="2200"/>
              </a:lnSpc>
              <a:spcBef>
                <a:spcPts val="120"/>
              </a:spcBef>
              <a:spcAft>
                <a:spcPts val="0"/>
              </a:spcAft>
              <a:buClrTx/>
              <a:buSzTx/>
              <a:buFontTx/>
              <a:buNone/>
              <a:tabLst/>
              <a:defRPr/>
            </a:pPr>
            <a:r>
              <a:rPr kumimoji="0" lang="en-US" sz="1400" b="0" i="0" u="none" strike="noStrike" kern="1200" cap="none" spc="-1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Curriculum (7 weeks)</a:t>
            </a:r>
          </a:p>
          <a:p>
            <a:pPr marL="12700" marR="1361440" lvl="0" indent="0" algn="l" defTabSz="914400" rtl="0" eaLnBrk="1" fontAlgn="auto" latinLnBrk="0" hangingPunct="1">
              <a:lnSpc>
                <a:spcPts val="2200"/>
              </a:lnSpc>
              <a:spcBef>
                <a:spcPts val="120"/>
              </a:spcBef>
              <a:spcAft>
                <a:spcPts val="0"/>
              </a:spcAft>
              <a:buClrTx/>
              <a:buSzTx/>
              <a:buFontTx/>
              <a:buNone/>
              <a:tabLst/>
              <a:defRPr/>
            </a:pPr>
            <a:r>
              <a:rPr kumimoji="0" lang="en-US" sz="1400" b="0" i="0" u="none" strike="noStrike" kern="1200" cap="none" spc="-10" normalizeH="0" baseline="0" noProof="0" dirty="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rPr>
              <a:t>Tips and Help</a:t>
            </a:r>
          </a:p>
        </p:txBody>
      </p:sp>
      <p:sp>
        <p:nvSpPr>
          <p:cNvPr id="2" name="Slide Number Placeholder 1">
            <a:extLst>
              <a:ext uri="{FF2B5EF4-FFF2-40B4-BE49-F238E27FC236}">
                <a16:creationId xmlns:a16="http://schemas.microsoft.com/office/drawing/2014/main" id="{BB2E86DD-6A80-984E-A7C4-2536615C1D07}"/>
              </a:ext>
            </a:extLst>
          </p:cNvPr>
          <p:cNvSpPr>
            <a:spLocks noGrp="1"/>
          </p:cNvSpPr>
          <p:nvPr>
            <p:ph type="sldNum" sz="quarter" idx="12"/>
          </p:nvPr>
        </p:nvSpPr>
        <p:spPr/>
        <p:txBody>
          <a:bodyPr/>
          <a:lstStyle/>
          <a:p>
            <a:fld id="{150EAA28-60FF-C34C-A013-B7B471B6B1A0}" type="slidenum">
              <a:rPr lang="en-US"/>
              <a:pPr/>
              <a:t>‹#›</a:t>
            </a:fld>
            <a:endParaRPr lang="en-US"/>
          </a:p>
        </p:txBody>
      </p:sp>
    </p:spTree>
    <p:extLst>
      <p:ext uri="{BB962C8B-B14F-4D97-AF65-F5344CB8AC3E}">
        <p14:creationId xmlns:p14="http://schemas.microsoft.com/office/powerpoint/2010/main" val="2741773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FD6C160-4C15-AC45-80F7-4CF159E14712}"/>
              </a:ext>
            </a:extLst>
          </p:cNvPr>
          <p:cNvSpPr>
            <a:spLocks noGrp="1"/>
          </p:cNvSpPr>
          <p:nvPr>
            <p:ph type="body" sz="quarter" idx="14" hasCustomPrompt="1"/>
          </p:nvPr>
        </p:nvSpPr>
        <p:spPr>
          <a:xfrm>
            <a:off x="673098" y="2038566"/>
            <a:ext cx="5768043" cy="4816475"/>
          </a:xfrm>
          <a:prstGeom prst="rect">
            <a:avLst/>
          </a:prstGeom>
        </p:spPr>
        <p:txBody>
          <a:bodyPr lIns="0"/>
          <a:lstStyle>
            <a:lvl1pPr marL="0" marR="0" indent="12700" algn="l" defTabSz="457200" rtl="0" eaLnBrk="1" fontAlgn="auto" latinLnBrk="0" hangingPunct="1">
              <a:lnSpc>
                <a:spcPct val="100000"/>
              </a:lnSpc>
              <a:spcBef>
                <a:spcPts val="100"/>
              </a:spcBef>
              <a:spcAft>
                <a:spcPts val="0"/>
              </a:spcAft>
              <a:buClrTx/>
              <a:buSzTx/>
              <a:buFontTx/>
              <a:buNone/>
              <a:tabLst/>
              <a:defRPr sz="1600" b="0" i="0" spc="-40">
                <a:latin typeface="Segoe UI" panose="020B0502040204020203" pitchFamily="34" charset="0"/>
                <a:cs typeface="Segoe UI" panose="020B0502040204020203" pitchFamily="34" charset="0"/>
                <a:sym typeface="Segoe Pro"/>
              </a:defRPr>
            </a:lvl1pPr>
          </a:lstStyle>
          <a:p>
            <a:pPr marL="0" marR="327659" lvl="0" indent="12700" algn="l" defTabSz="457200" rtl="0" eaLnBrk="1" fontAlgn="auto" latinLnBrk="0" hangingPunct="1">
              <a:lnSpc>
                <a:spcPct val="101899"/>
              </a:lnSpc>
              <a:spcBef>
                <a:spcPts val="0"/>
              </a:spcBef>
              <a:spcAft>
                <a:spcPts val="0"/>
              </a:spcAft>
              <a:buClrTx/>
              <a:buSzTx/>
              <a:buFontTx/>
              <a:buNone/>
              <a:tabLst/>
              <a:defRPr b="1" spc="-5">
                <a:latin typeface="Segoe Pro"/>
                <a:ea typeface="Segoe Pro"/>
                <a:cs typeface="Segoe Pro"/>
                <a:sym typeface="Segoe Pro"/>
              </a:defRPr>
            </a:pPr>
            <a:r>
              <a:rPr kumimoji="0" lang="en-US" sz="1800" b="1" i="0" u="none" strike="noStrike" kern="1200" cap="none" spc="-5" normalizeH="0" baseline="0" noProof="0">
                <a:ln>
                  <a:noFill/>
                </a:ln>
                <a:solidFill>
                  <a:prstClr val="black"/>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Body copy</a:t>
            </a:r>
          </a:p>
        </p:txBody>
      </p:sp>
      <p:sp>
        <p:nvSpPr>
          <p:cNvPr id="3" name="Rectangle 2">
            <a:extLst>
              <a:ext uri="{FF2B5EF4-FFF2-40B4-BE49-F238E27FC236}">
                <a16:creationId xmlns:a16="http://schemas.microsoft.com/office/drawing/2014/main" id="{6F1C42EC-25A6-E34B-9CE6-81482D5C095F}"/>
              </a:ext>
            </a:extLst>
          </p:cNvPr>
          <p:cNvSpPr/>
          <p:nvPr/>
        </p:nvSpPr>
        <p:spPr>
          <a:xfrm>
            <a:off x="10974704" y="4123945"/>
            <a:ext cx="3655695" cy="4105655"/>
          </a:xfrm>
          <a:prstGeom prst="rect">
            <a:avLst/>
          </a:prstGeom>
          <a:solidFill>
            <a:srgbClr val="0085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56845A93-FA46-0F4C-A23E-6AD498FA1703}"/>
              </a:ext>
            </a:extLst>
          </p:cNvPr>
          <p:cNvSpPr/>
          <p:nvPr/>
        </p:nvSpPr>
        <p:spPr>
          <a:xfrm>
            <a:off x="7319797" y="4123944"/>
            <a:ext cx="3655695" cy="4105655"/>
          </a:xfrm>
          <a:prstGeom prst="rect">
            <a:avLst/>
          </a:prstGeom>
          <a:solidFill>
            <a:srgbClr val="274A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icture Placeholder 5">
            <a:extLst>
              <a:ext uri="{FF2B5EF4-FFF2-40B4-BE49-F238E27FC236}">
                <a16:creationId xmlns:a16="http://schemas.microsoft.com/office/drawing/2014/main" id="{EC47842B-A051-D941-BCB5-C91E8C15A51E}"/>
              </a:ext>
            </a:extLst>
          </p:cNvPr>
          <p:cNvSpPr>
            <a:spLocks noGrp="1"/>
          </p:cNvSpPr>
          <p:nvPr>
            <p:ph type="pic" sz="quarter" idx="10"/>
          </p:nvPr>
        </p:nvSpPr>
        <p:spPr>
          <a:xfrm>
            <a:off x="7315200" y="0"/>
            <a:ext cx="7315200" cy="4114800"/>
          </a:xfrm>
          <a:prstGeom prst="rect">
            <a:avLst/>
          </a:prstGeom>
        </p:spPr>
        <p:txBody>
          <a:bodyPr/>
          <a:lstStyle/>
          <a:p>
            <a:r>
              <a:rPr lang="en-US"/>
              <a:t>Click icon to add picture</a:t>
            </a:r>
          </a:p>
        </p:txBody>
      </p:sp>
      <p:sp>
        <p:nvSpPr>
          <p:cNvPr id="7" name="Text Placeholder 49">
            <a:extLst>
              <a:ext uri="{FF2B5EF4-FFF2-40B4-BE49-F238E27FC236}">
                <a16:creationId xmlns:a16="http://schemas.microsoft.com/office/drawing/2014/main" id="{123EFAA8-3807-A74F-A1CD-B92719CB0C90}"/>
              </a:ext>
            </a:extLst>
          </p:cNvPr>
          <p:cNvSpPr>
            <a:spLocks noGrp="1"/>
          </p:cNvSpPr>
          <p:nvPr>
            <p:ph type="body" sz="quarter" idx="13"/>
          </p:nvPr>
        </p:nvSpPr>
        <p:spPr>
          <a:xfrm>
            <a:off x="673098" y="1282067"/>
            <a:ext cx="6020309" cy="2336800"/>
          </a:xfrm>
          <a:prstGeom prst="rect">
            <a:avLst/>
          </a:prstGeom>
        </p:spPr>
        <p:txBody>
          <a:bodyPr lIns="0" rIns="0"/>
          <a:lstStyle>
            <a:lvl1pPr marL="0" indent="0">
              <a:buNone/>
              <a:defRPr sz="335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1" cap="all" baseline="0">
                <a:latin typeface="Segoe UI Historic" panose="020B0502040204020203" pitchFamily="34" charset="0"/>
                <a:ea typeface="Segoe UI Historic" panose="020B0502040204020203" pitchFamily="34" charset="0"/>
                <a:cs typeface="Segoe UI Historic" panose="020B0502040204020203" pitchFamily="34" charset="0"/>
              </a:defRPr>
            </a:lvl2pPr>
            <a:lvl3pPr marL="0" indent="0">
              <a:spcBef>
                <a:spcPts val="200"/>
              </a:spcBef>
              <a:buFontTx/>
              <a:buNone/>
              <a:defRPr sz="1700" b="1">
                <a:latin typeface="Segoe UI Historic" panose="020B0502040204020203" pitchFamily="34" charset="0"/>
                <a:ea typeface="Segoe UI Historic" panose="020B0502040204020203" pitchFamily="34" charset="0"/>
                <a:cs typeface="Segoe UI Historic" panose="020B0502040204020203" pitchFamily="34" charset="0"/>
              </a:defRPr>
            </a:lvl3pPr>
          </a:lstStyle>
          <a:p>
            <a:pPr lvl="0"/>
            <a:r>
              <a:rPr lang="en-US"/>
              <a:t>Click to edit Master text styles</a:t>
            </a:r>
          </a:p>
        </p:txBody>
      </p:sp>
      <p:sp>
        <p:nvSpPr>
          <p:cNvPr id="2" name="Slide Number Placeholder 1">
            <a:extLst>
              <a:ext uri="{FF2B5EF4-FFF2-40B4-BE49-F238E27FC236}">
                <a16:creationId xmlns:a16="http://schemas.microsoft.com/office/drawing/2014/main" id="{0175CF85-B3FA-1F41-806F-19A822286840}"/>
              </a:ext>
            </a:extLst>
          </p:cNvPr>
          <p:cNvSpPr>
            <a:spLocks noGrp="1"/>
          </p:cNvSpPr>
          <p:nvPr>
            <p:ph type="sldNum" sz="quarter" idx="15"/>
          </p:nvPr>
        </p:nvSpPr>
        <p:spPr/>
        <p:txBody>
          <a:bodyPr/>
          <a:lstStyle/>
          <a:p>
            <a:fld id="{25B0E5E1-53F0-6948-A255-1FF01F0388F6}" type="slidenum">
              <a:rPr lang="en-US"/>
              <a:pPr/>
              <a:t>‹#›</a:t>
            </a:fld>
            <a:endParaRPr lang="en-US"/>
          </a:p>
        </p:txBody>
      </p:sp>
    </p:spTree>
    <p:extLst>
      <p:ext uri="{BB962C8B-B14F-4D97-AF65-F5344CB8AC3E}">
        <p14:creationId xmlns:p14="http://schemas.microsoft.com/office/powerpoint/2010/main" val="506419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377FC7EE-CA66-E942-8CCA-E9AFF2F8E890}"/>
              </a:ext>
            </a:extLst>
          </p:cNvPr>
          <p:cNvSpPr/>
          <p:nvPr/>
        </p:nvSpPr>
        <p:spPr>
          <a:xfrm>
            <a:off x="7319796" y="0"/>
            <a:ext cx="7310603" cy="8229600"/>
          </a:xfrm>
          <a:prstGeom prst="rect">
            <a:avLst/>
          </a:prstGeom>
          <a:solidFill>
            <a:srgbClr val="008575"/>
          </a:solidFill>
          <a:ln w="12700">
            <a:miter lim="400000"/>
          </a:ln>
        </p:spPr>
        <p:txBody>
          <a:bodyPr lIns="45719" rIns="45719"/>
          <a:lstStyle/>
          <a:p>
            <a:endParaRPr/>
          </a:p>
        </p:txBody>
      </p:sp>
      <p:sp>
        <p:nvSpPr>
          <p:cNvPr id="5" name="Text Placeholder 10">
            <a:extLst>
              <a:ext uri="{FF2B5EF4-FFF2-40B4-BE49-F238E27FC236}">
                <a16:creationId xmlns:a16="http://schemas.microsoft.com/office/drawing/2014/main" id="{8F6A4BBB-33DC-014D-A1F5-E0A3D0B640CE}"/>
              </a:ext>
            </a:extLst>
          </p:cNvPr>
          <p:cNvSpPr>
            <a:spLocks noGrp="1"/>
          </p:cNvSpPr>
          <p:nvPr>
            <p:ph type="body" sz="quarter" idx="14" hasCustomPrompt="1"/>
          </p:nvPr>
        </p:nvSpPr>
        <p:spPr>
          <a:xfrm>
            <a:off x="673098" y="2038566"/>
            <a:ext cx="5768043" cy="4816475"/>
          </a:xfrm>
          <a:prstGeom prst="rect">
            <a:avLst/>
          </a:prstGeom>
        </p:spPr>
        <p:txBody>
          <a:bodyPr lIns="0"/>
          <a:lstStyle>
            <a:lvl1pPr marL="0" marR="0" indent="12700" algn="l" defTabSz="457200" rtl="0" eaLnBrk="1" fontAlgn="auto" latinLnBrk="0" hangingPunct="1">
              <a:lnSpc>
                <a:spcPct val="100000"/>
              </a:lnSpc>
              <a:spcBef>
                <a:spcPts val="100"/>
              </a:spcBef>
              <a:spcAft>
                <a:spcPts val="0"/>
              </a:spcAft>
              <a:buClrTx/>
              <a:buSzTx/>
              <a:buFontTx/>
              <a:buNone/>
              <a:tabLst/>
              <a:defRPr sz="1600" b="0" i="0" spc="-40">
                <a:latin typeface="Segoe UI" panose="020B0502040204020203" pitchFamily="34" charset="0"/>
                <a:cs typeface="Segoe UI" panose="020B0502040204020203" pitchFamily="34" charset="0"/>
                <a:sym typeface="Segoe Pro"/>
              </a:defRPr>
            </a:lvl1pPr>
          </a:lstStyle>
          <a:p>
            <a:pPr marL="0" marR="327659" lvl="0" indent="12700" algn="l" defTabSz="457200" rtl="0" eaLnBrk="1" fontAlgn="auto" latinLnBrk="0" hangingPunct="1">
              <a:lnSpc>
                <a:spcPct val="101899"/>
              </a:lnSpc>
              <a:spcBef>
                <a:spcPts val="0"/>
              </a:spcBef>
              <a:spcAft>
                <a:spcPts val="0"/>
              </a:spcAft>
              <a:buClrTx/>
              <a:buSzTx/>
              <a:buFontTx/>
              <a:buNone/>
              <a:tabLst/>
              <a:defRPr b="1" spc="-5">
                <a:latin typeface="Segoe Pro"/>
                <a:ea typeface="Segoe Pro"/>
                <a:cs typeface="Segoe Pro"/>
                <a:sym typeface="Segoe Pro"/>
              </a:defRPr>
            </a:pPr>
            <a:r>
              <a:rPr kumimoji="0" lang="en-US" sz="1800" b="1" i="0" u="none" strike="noStrike" kern="1200" cap="none" spc="-5" normalizeH="0" baseline="0" noProof="0">
                <a:ln>
                  <a:noFill/>
                </a:ln>
                <a:solidFill>
                  <a:prstClr val="black"/>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Body copy</a:t>
            </a:r>
          </a:p>
        </p:txBody>
      </p:sp>
      <p:sp>
        <p:nvSpPr>
          <p:cNvPr id="6" name="Text Placeholder 49">
            <a:extLst>
              <a:ext uri="{FF2B5EF4-FFF2-40B4-BE49-F238E27FC236}">
                <a16:creationId xmlns:a16="http://schemas.microsoft.com/office/drawing/2014/main" id="{6E49D3AA-8EF7-3047-BB02-F53505C389FB}"/>
              </a:ext>
            </a:extLst>
          </p:cNvPr>
          <p:cNvSpPr>
            <a:spLocks noGrp="1"/>
          </p:cNvSpPr>
          <p:nvPr>
            <p:ph type="body" sz="quarter" idx="13"/>
          </p:nvPr>
        </p:nvSpPr>
        <p:spPr>
          <a:xfrm>
            <a:off x="673098" y="1282067"/>
            <a:ext cx="6020309" cy="2336800"/>
          </a:xfrm>
          <a:prstGeom prst="rect">
            <a:avLst/>
          </a:prstGeom>
        </p:spPr>
        <p:txBody>
          <a:bodyPr lIns="0" rIns="0"/>
          <a:lstStyle>
            <a:lvl1pPr marL="0" indent="0">
              <a:buNone/>
              <a:defRPr sz="335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1" cap="all" baseline="0">
                <a:latin typeface="Segoe UI Historic" panose="020B0502040204020203" pitchFamily="34" charset="0"/>
                <a:ea typeface="Segoe UI Historic" panose="020B0502040204020203" pitchFamily="34" charset="0"/>
                <a:cs typeface="Segoe UI Historic" panose="020B0502040204020203" pitchFamily="34" charset="0"/>
              </a:defRPr>
            </a:lvl2pPr>
            <a:lvl3pPr marL="0" indent="0">
              <a:spcBef>
                <a:spcPts val="200"/>
              </a:spcBef>
              <a:buFontTx/>
              <a:buNone/>
              <a:defRPr sz="1700" b="1">
                <a:latin typeface="Segoe UI Historic" panose="020B0502040204020203" pitchFamily="34" charset="0"/>
                <a:ea typeface="Segoe UI Historic" panose="020B0502040204020203" pitchFamily="34" charset="0"/>
                <a:cs typeface="Segoe UI Historic" panose="020B0502040204020203" pitchFamily="34" charset="0"/>
              </a:defRPr>
            </a:lvl3pPr>
          </a:lstStyle>
          <a:p>
            <a:pPr lvl="0"/>
            <a:r>
              <a:rPr lang="en-US"/>
              <a:t>Click to edit Master text styles</a:t>
            </a:r>
          </a:p>
        </p:txBody>
      </p:sp>
      <p:sp>
        <p:nvSpPr>
          <p:cNvPr id="2" name="Slide Number Placeholder 1">
            <a:extLst>
              <a:ext uri="{FF2B5EF4-FFF2-40B4-BE49-F238E27FC236}">
                <a16:creationId xmlns:a16="http://schemas.microsoft.com/office/drawing/2014/main" id="{07DACCF1-E689-8847-A88B-B92BA18E5ACA}"/>
              </a:ext>
            </a:extLst>
          </p:cNvPr>
          <p:cNvSpPr>
            <a:spLocks noGrp="1"/>
          </p:cNvSpPr>
          <p:nvPr>
            <p:ph type="sldNum" sz="quarter" idx="15"/>
          </p:nvPr>
        </p:nvSpPr>
        <p:spPr/>
        <p:txBody>
          <a:bodyPr/>
          <a:lstStyle/>
          <a:p>
            <a:fld id="{25B0E5E1-53F0-6948-A255-1FF01F0388F6}" type="slidenum">
              <a:rPr lang="en-US"/>
              <a:pPr/>
              <a:t>‹#›</a:t>
            </a:fld>
            <a:endParaRPr lang="en-US"/>
          </a:p>
        </p:txBody>
      </p:sp>
    </p:spTree>
    <p:extLst>
      <p:ext uri="{BB962C8B-B14F-4D97-AF65-F5344CB8AC3E}">
        <p14:creationId xmlns:p14="http://schemas.microsoft.com/office/powerpoint/2010/main" val="1078352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377FC7EE-CA66-E942-8CCA-E9AFF2F8E890}"/>
              </a:ext>
            </a:extLst>
          </p:cNvPr>
          <p:cNvSpPr/>
          <p:nvPr/>
        </p:nvSpPr>
        <p:spPr>
          <a:xfrm>
            <a:off x="7319796" y="0"/>
            <a:ext cx="7310603" cy="8229600"/>
          </a:xfrm>
          <a:prstGeom prst="rect">
            <a:avLst/>
          </a:prstGeom>
          <a:solidFill>
            <a:srgbClr val="274B47"/>
          </a:solidFill>
          <a:ln w="12700">
            <a:miter lim="400000"/>
          </a:ln>
        </p:spPr>
        <p:txBody>
          <a:bodyPr lIns="45719" rIns="45719"/>
          <a:lstStyle/>
          <a:p>
            <a:endParaRPr/>
          </a:p>
        </p:txBody>
      </p:sp>
      <p:sp>
        <p:nvSpPr>
          <p:cNvPr id="5" name="Text Placeholder 49">
            <a:extLst>
              <a:ext uri="{FF2B5EF4-FFF2-40B4-BE49-F238E27FC236}">
                <a16:creationId xmlns:a16="http://schemas.microsoft.com/office/drawing/2014/main" id="{560AEC99-2639-0F45-B552-EC3C51CC77AB}"/>
              </a:ext>
            </a:extLst>
          </p:cNvPr>
          <p:cNvSpPr>
            <a:spLocks noGrp="1"/>
          </p:cNvSpPr>
          <p:nvPr>
            <p:ph type="body" sz="quarter" idx="13"/>
          </p:nvPr>
        </p:nvSpPr>
        <p:spPr>
          <a:xfrm>
            <a:off x="673098" y="1282066"/>
            <a:ext cx="5727702" cy="2485261"/>
          </a:xfrm>
          <a:prstGeom prst="rect">
            <a:avLst/>
          </a:prstGeom>
        </p:spPr>
        <p:txBody>
          <a:bodyPr lIns="0" rIns="0"/>
          <a:lstStyle>
            <a:lvl1pPr marL="0" indent="0">
              <a:buNone/>
              <a:defRPr sz="36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1" cap="all" baseline="0">
                <a:latin typeface="Segoe UI Historic" panose="020B0502040204020203" pitchFamily="34" charset="0"/>
                <a:ea typeface="Segoe UI Historic" panose="020B0502040204020203" pitchFamily="34" charset="0"/>
                <a:cs typeface="Segoe UI Historic" panose="020B0502040204020203" pitchFamily="34" charset="0"/>
              </a:defRPr>
            </a:lvl2pPr>
            <a:lvl3pPr marL="0" indent="0">
              <a:spcBef>
                <a:spcPts val="200"/>
              </a:spcBef>
              <a:buFontTx/>
              <a:buNone/>
              <a:defRPr sz="1700" b="1">
                <a:latin typeface="Segoe UI Historic" panose="020B0502040204020203" pitchFamily="34" charset="0"/>
                <a:ea typeface="Segoe UI Historic" panose="020B0502040204020203" pitchFamily="34" charset="0"/>
                <a:cs typeface="Segoe UI Historic" panose="020B0502040204020203" pitchFamily="34" charset="0"/>
              </a:defRPr>
            </a:lvl3pPr>
          </a:lstStyle>
          <a:p>
            <a:pPr lvl="0"/>
            <a:r>
              <a:rPr lang="en-US"/>
              <a:t>Click to edit Master text styles</a:t>
            </a:r>
          </a:p>
        </p:txBody>
      </p:sp>
      <p:sp>
        <p:nvSpPr>
          <p:cNvPr id="2" name="Slide Number Placeholder 1">
            <a:extLst>
              <a:ext uri="{FF2B5EF4-FFF2-40B4-BE49-F238E27FC236}">
                <a16:creationId xmlns:a16="http://schemas.microsoft.com/office/drawing/2014/main" id="{73EC48CA-13F9-A14D-89F5-0F4B08128E6C}"/>
              </a:ext>
            </a:extLst>
          </p:cNvPr>
          <p:cNvSpPr>
            <a:spLocks noGrp="1"/>
          </p:cNvSpPr>
          <p:nvPr>
            <p:ph type="sldNum" sz="quarter" idx="14"/>
          </p:nvPr>
        </p:nvSpPr>
        <p:spPr/>
        <p:txBody>
          <a:bodyPr/>
          <a:lstStyle/>
          <a:p>
            <a:fld id="{25B0E5E1-53F0-6948-A255-1FF01F0388F6}" type="slidenum">
              <a:rPr lang="en-US"/>
              <a:pPr/>
              <a:t>‹#›</a:t>
            </a:fld>
            <a:endParaRPr lang="en-US"/>
          </a:p>
        </p:txBody>
      </p:sp>
    </p:spTree>
    <p:extLst>
      <p:ext uri="{BB962C8B-B14F-4D97-AF65-F5344CB8AC3E}">
        <p14:creationId xmlns:p14="http://schemas.microsoft.com/office/powerpoint/2010/main" val="28389861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377FC7EE-CA66-E942-8CCA-E9AFF2F8E890}"/>
              </a:ext>
            </a:extLst>
          </p:cNvPr>
          <p:cNvSpPr/>
          <p:nvPr/>
        </p:nvSpPr>
        <p:spPr>
          <a:xfrm>
            <a:off x="0" y="0"/>
            <a:ext cx="14630399" cy="8229600"/>
          </a:xfrm>
          <a:prstGeom prst="rect">
            <a:avLst/>
          </a:prstGeom>
          <a:solidFill>
            <a:srgbClr val="008575"/>
          </a:solidFill>
          <a:ln w="12700">
            <a:miter lim="400000"/>
          </a:ln>
        </p:spPr>
        <p:txBody>
          <a:bodyPr lIns="45719" rIns="45719"/>
          <a:lstStyle/>
          <a:p>
            <a:endParaRPr/>
          </a:p>
        </p:txBody>
      </p:sp>
      <p:sp>
        <p:nvSpPr>
          <p:cNvPr id="3" name="object 6">
            <a:extLst>
              <a:ext uri="{FF2B5EF4-FFF2-40B4-BE49-F238E27FC236}">
                <a16:creationId xmlns:a16="http://schemas.microsoft.com/office/drawing/2014/main" id="{E608BBCF-0DBC-BC4E-B061-CE79EA32B11D}"/>
              </a:ext>
            </a:extLst>
          </p:cNvPr>
          <p:cNvSpPr txBox="1"/>
          <p:nvPr/>
        </p:nvSpPr>
        <p:spPr>
          <a:xfrm>
            <a:off x="673100" y="244591"/>
            <a:ext cx="2052954"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indent="12700">
              <a:spcBef>
                <a:spcPts val="100"/>
              </a:spcBef>
              <a:defRPr sz="1200" b="1" spc="-5">
                <a:latin typeface="Segoe Pro"/>
                <a:ea typeface="Segoe Pro"/>
                <a:cs typeface="Segoe Pro"/>
                <a:sym typeface="Segoe Pro"/>
              </a:defRPr>
            </a:pPr>
            <a:r>
              <a:rPr b="0" i="0">
                <a:solidFill>
                  <a:schemeClr val="bg1"/>
                </a:solidFill>
                <a:latin typeface="Segoe UI" panose="020B0502040204020203" pitchFamily="34" charset="0"/>
                <a:cs typeface="Segoe UI" panose="020B0502040204020203" pitchFamily="34" charset="0"/>
              </a:rPr>
              <a:t>Growth and </a:t>
            </a:r>
            <a:r>
              <a:rPr b="0" i="0" spc="-10">
                <a:solidFill>
                  <a:schemeClr val="bg1"/>
                </a:solidFill>
                <a:latin typeface="Segoe UI" panose="020B0502040204020203" pitchFamily="34" charset="0"/>
                <a:cs typeface="Segoe UI" panose="020B0502040204020203" pitchFamily="34" charset="0"/>
              </a:rPr>
              <a:t>Resilience in</a:t>
            </a:r>
            <a:r>
              <a:rPr b="0" i="0" spc="-20">
                <a:solidFill>
                  <a:schemeClr val="bg1"/>
                </a:solidFill>
                <a:latin typeface="Segoe UI" panose="020B0502040204020203" pitchFamily="34" charset="0"/>
                <a:cs typeface="Segoe UI" panose="020B0502040204020203" pitchFamily="34" charset="0"/>
              </a:rPr>
              <a:t> </a:t>
            </a:r>
            <a:r>
              <a:rPr b="0" i="0" spc="-25">
                <a:solidFill>
                  <a:schemeClr val="bg1"/>
                </a:solidFill>
                <a:latin typeface="Segoe UI" panose="020B0502040204020203" pitchFamily="34" charset="0"/>
                <a:cs typeface="Segoe UI" panose="020B0502040204020203" pitchFamily="34" charset="0"/>
              </a:rPr>
              <a:t>Tech</a:t>
            </a:r>
          </a:p>
        </p:txBody>
      </p:sp>
      <p:sp>
        <p:nvSpPr>
          <p:cNvPr id="4" name="Text Placeholder 49">
            <a:extLst>
              <a:ext uri="{FF2B5EF4-FFF2-40B4-BE49-F238E27FC236}">
                <a16:creationId xmlns:a16="http://schemas.microsoft.com/office/drawing/2014/main" id="{73C316D1-FA08-D24C-BFFB-D7DAED9CA34E}"/>
              </a:ext>
            </a:extLst>
          </p:cNvPr>
          <p:cNvSpPr>
            <a:spLocks noGrp="1"/>
          </p:cNvSpPr>
          <p:nvPr>
            <p:ph type="body" sz="quarter" idx="13"/>
          </p:nvPr>
        </p:nvSpPr>
        <p:spPr>
          <a:xfrm>
            <a:off x="673099" y="1282067"/>
            <a:ext cx="6011906" cy="2336800"/>
          </a:xfrm>
          <a:prstGeom prst="rect">
            <a:avLst/>
          </a:prstGeom>
        </p:spPr>
        <p:txBody>
          <a:bodyPr lIns="0" rIns="0"/>
          <a:lstStyle>
            <a:lvl1pPr marL="0" indent="0">
              <a:buNone/>
              <a:defRPr sz="3350" b="1" i="0">
                <a:solidFill>
                  <a:schemeClr val="bg1"/>
                </a:solidFill>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1" cap="all" baseline="0">
                <a:latin typeface="Segoe UI Historic" panose="020B0502040204020203" pitchFamily="34" charset="0"/>
                <a:ea typeface="Segoe UI Historic" panose="020B0502040204020203" pitchFamily="34" charset="0"/>
                <a:cs typeface="Segoe UI Historic" panose="020B0502040204020203" pitchFamily="34" charset="0"/>
              </a:defRPr>
            </a:lvl2pPr>
            <a:lvl3pPr marL="0" indent="0">
              <a:spcBef>
                <a:spcPts val="200"/>
              </a:spcBef>
              <a:buFontTx/>
              <a:buNone/>
              <a:defRPr sz="1700" b="1">
                <a:latin typeface="Segoe UI Historic" panose="020B0502040204020203" pitchFamily="34" charset="0"/>
                <a:ea typeface="Segoe UI Historic" panose="020B0502040204020203" pitchFamily="34" charset="0"/>
                <a:cs typeface="Segoe UI Historic" panose="020B0502040204020203" pitchFamily="34" charset="0"/>
              </a:defRPr>
            </a:lvl3pPr>
          </a:lstStyle>
          <a:p>
            <a:pPr lvl="0"/>
            <a:r>
              <a:rPr lang="en-US"/>
              <a:t>Click to edit Master text styles</a:t>
            </a:r>
          </a:p>
        </p:txBody>
      </p:sp>
      <p:sp>
        <p:nvSpPr>
          <p:cNvPr id="5" name="object 4">
            <a:extLst>
              <a:ext uri="{FF2B5EF4-FFF2-40B4-BE49-F238E27FC236}">
                <a16:creationId xmlns:a16="http://schemas.microsoft.com/office/drawing/2014/main" id="{D1B04BED-744B-6842-8245-D41F683E6DA5}"/>
              </a:ext>
            </a:extLst>
          </p:cNvPr>
          <p:cNvSpPr/>
          <p:nvPr/>
        </p:nvSpPr>
        <p:spPr>
          <a:xfrm>
            <a:off x="7315200" y="0"/>
            <a:ext cx="3657600" cy="4114800"/>
          </a:xfrm>
          <a:prstGeom prst="rect">
            <a:avLst/>
          </a:prstGeom>
          <a:solidFill>
            <a:srgbClr val="30E5D0"/>
          </a:solidFill>
          <a:ln w="12700">
            <a:miter lim="400000"/>
          </a:ln>
        </p:spPr>
        <p:txBody>
          <a:bodyPr lIns="45719" rIns="45719"/>
          <a:lstStyle/>
          <a:p>
            <a:endParaRPr/>
          </a:p>
        </p:txBody>
      </p:sp>
      <p:sp>
        <p:nvSpPr>
          <p:cNvPr id="6" name="object 5">
            <a:extLst>
              <a:ext uri="{FF2B5EF4-FFF2-40B4-BE49-F238E27FC236}">
                <a16:creationId xmlns:a16="http://schemas.microsoft.com/office/drawing/2014/main" id="{19F59A1F-62F9-EA42-826C-C6BDF6BA1FD3}"/>
              </a:ext>
            </a:extLst>
          </p:cNvPr>
          <p:cNvSpPr/>
          <p:nvPr/>
        </p:nvSpPr>
        <p:spPr>
          <a:xfrm>
            <a:off x="10975099" y="0"/>
            <a:ext cx="3655302" cy="4114800"/>
          </a:xfrm>
          <a:prstGeom prst="rect">
            <a:avLst/>
          </a:prstGeom>
          <a:solidFill>
            <a:srgbClr val="274B47"/>
          </a:solidFill>
          <a:ln w="12700">
            <a:miter lim="400000"/>
          </a:ln>
        </p:spPr>
        <p:txBody>
          <a:bodyPr lIns="45719" rIns="45719"/>
          <a:lstStyle/>
          <a:p>
            <a:endParaRPr/>
          </a:p>
        </p:txBody>
      </p:sp>
      <p:sp>
        <p:nvSpPr>
          <p:cNvPr id="8" name="object 8">
            <a:extLst>
              <a:ext uri="{FF2B5EF4-FFF2-40B4-BE49-F238E27FC236}">
                <a16:creationId xmlns:a16="http://schemas.microsoft.com/office/drawing/2014/main" id="{A2FFACD6-9FFC-2F41-9A30-9894A3BA18CA}"/>
              </a:ext>
            </a:extLst>
          </p:cNvPr>
          <p:cNvSpPr/>
          <p:nvPr/>
        </p:nvSpPr>
        <p:spPr>
          <a:xfrm>
            <a:off x="1399031" y="5922769"/>
            <a:ext cx="11949432" cy="1"/>
          </a:xfrm>
          <a:prstGeom prst="line">
            <a:avLst/>
          </a:prstGeom>
          <a:ln w="12700">
            <a:solidFill>
              <a:srgbClr val="FFFFFF"/>
            </a:solidFill>
          </a:ln>
        </p:spPr>
        <p:txBody>
          <a:bodyPr lIns="45719" rIns="45719"/>
          <a:lstStyle/>
          <a:p>
            <a:endParaRPr/>
          </a:p>
        </p:txBody>
      </p:sp>
      <p:sp>
        <p:nvSpPr>
          <p:cNvPr id="9" name="object 9">
            <a:extLst>
              <a:ext uri="{FF2B5EF4-FFF2-40B4-BE49-F238E27FC236}">
                <a16:creationId xmlns:a16="http://schemas.microsoft.com/office/drawing/2014/main" id="{3B7BD3C4-3E45-004A-99D7-4CFF0CCB1FDA}"/>
              </a:ext>
            </a:extLst>
          </p:cNvPr>
          <p:cNvSpPr/>
          <p:nvPr/>
        </p:nvSpPr>
        <p:spPr>
          <a:xfrm>
            <a:off x="790319" y="5590161"/>
            <a:ext cx="665227"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close/>
              </a:path>
            </a:pathLst>
          </a:custGeom>
          <a:solidFill>
            <a:srgbClr val="008575"/>
          </a:solidFill>
          <a:ln w="12700">
            <a:miter lim="400000"/>
          </a:ln>
        </p:spPr>
        <p:txBody>
          <a:bodyPr lIns="45719" rIns="45719"/>
          <a:lstStyle/>
          <a:p>
            <a:endParaRPr/>
          </a:p>
        </p:txBody>
      </p:sp>
      <p:sp>
        <p:nvSpPr>
          <p:cNvPr id="10" name="object 10">
            <a:extLst>
              <a:ext uri="{FF2B5EF4-FFF2-40B4-BE49-F238E27FC236}">
                <a16:creationId xmlns:a16="http://schemas.microsoft.com/office/drawing/2014/main" id="{58C3D54F-F048-3947-A88B-9AFDAF847B1D}"/>
              </a:ext>
            </a:extLst>
          </p:cNvPr>
          <p:cNvSpPr/>
          <p:nvPr/>
        </p:nvSpPr>
        <p:spPr>
          <a:xfrm>
            <a:off x="790319" y="5590161"/>
            <a:ext cx="665227"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close/>
              </a:path>
            </a:pathLst>
          </a:custGeom>
          <a:ln w="12700">
            <a:solidFill>
              <a:srgbClr val="FFFFFF"/>
            </a:solidFill>
          </a:ln>
        </p:spPr>
        <p:txBody>
          <a:bodyPr lIns="45719" rIns="45719"/>
          <a:lstStyle/>
          <a:p>
            <a:endParaRPr/>
          </a:p>
        </p:txBody>
      </p:sp>
      <p:sp>
        <p:nvSpPr>
          <p:cNvPr id="11" name="object 11">
            <a:extLst>
              <a:ext uri="{FF2B5EF4-FFF2-40B4-BE49-F238E27FC236}">
                <a16:creationId xmlns:a16="http://schemas.microsoft.com/office/drawing/2014/main" id="{D2E77528-E9D1-CD46-BC8F-87A4D021D90C}"/>
              </a:ext>
            </a:extLst>
          </p:cNvPr>
          <p:cNvSpPr txBox="1"/>
          <p:nvPr/>
        </p:nvSpPr>
        <p:spPr>
          <a:xfrm>
            <a:off x="1020887" y="5685018"/>
            <a:ext cx="17907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3000" b="1">
                <a:solidFill>
                  <a:srgbClr val="FFFFFF"/>
                </a:solidFill>
                <a:latin typeface="Segoe Pro"/>
                <a:ea typeface="Segoe Pro"/>
                <a:cs typeface="Segoe Pro"/>
                <a:sym typeface="Segoe Pro"/>
              </a:defRPr>
            </a:lvl1pPr>
          </a:lstStyle>
          <a:p>
            <a:r>
              <a:rPr lang="en-US" b="0" i="0" dirty="0">
                <a:latin typeface="Segoe UI" panose="020B0502040204020203" pitchFamily="34" charset="0"/>
                <a:ea typeface="Segoe UI Historic" panose="020B0502040204020203" pitchFamily="34" charset="0"/>
                <a:cs typeface="Segoe UI" panose="020B0502040204020203" pitchFamily="34" charset="0"/>
              </a:rPr>
              <a:t>0</a:t>
            </a:r>
            <a:endParaRPr b="0" i="0" dirty="0">
              <a:latin typeface="Segoe UI" panose="020B0502040204020203" pitchFamily="34" charset="0"/>
              <a:ea typeface="Segoe UI Historic" panose="020B0502040204020203" pitchFamily="34" charset="0"/>
              <a:cs typeface="Segoe UI" panose="020B0502040204020203" pitchFamily="34" charset="0"/>
            </a:endParaRPr>
          </a:p>
        </p:txBody>
      </p:sp>
      <p:sp>
        <p:nvSpPr>
          <p:cNvPr id="12" name="object 12">
            <a:extLst>
              <a:ext uri="{FF2B5EF4-FFF2-40B4-BE49-F238E27FC236}">
                <a16:creationId xmlns:a16="http://schemas.microsoft.com/office/drawing/2014/main" id="{4DC6EA78-58B5-FA40-9085-D0368F67C536}"/>
              </a:ext>
            </a:extLst>
          </p:cNvPr>
          <p:cNvSpPr/>
          <p:nvPr/>
        </p:nvSpPr>
        <p:spPr>
          <a:xfrm>
            <a:off x="2828966"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close/>
              </a:path>
            </a:pathLst>
          </a:custGeom>
          <a:solidFill>
            <a:srgbClr val="008575"/>
          </a:solidFill>
          <a:ln w="12700">
            <a:miter lim="400000"/>
          </a:ln>
        </p:spPr>
        <p:txBody>
          <a:bodyPr lIns="45719" rIns="45719"/>
          <a:lstStyle/>
          <a:p>
            <a:endParaRPr/>
          </a:p>
        </p:txBody>
      </p:sp>
      <p:sp>
        <p:nvSpPr>
          <p:cNvPr id="13" name="object 13">
            <a:extLst>
              <a:ext uri="{FF2B5EF4-FFF2-40B4-BE49-F238E27FC236}">
                <a16:creationId xmlns:a16="http://schemas.microsoft.com/office/drawing/2014/main" id="{9CFB3ED9-483E-F04F-9B1A-F3734065B5A9}"/>
              </a:ext>
            </a:extLst>
          </p:cNvPr>
          <p:cNvSpPr/>
          <p:nvPr/>
        </p:nvSpPr>
        <p:spPr>
          <a:xfrm>
            <a:off x="2828966"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close/>
              </a:path>
            </a:pathLst>
          </a:custGeom>
          <a:ln w="12700">
            <a:solidFill>
              <a:srgbClr val="FFFFFF"/>
            </a:solidFill>
          </a:ln>
        </p:spPr>
        <p:txBody>
          <a:bodyPr lIns="45719" rIns="45719"/>
          <a:lstStyle/>
          <a:p>
            <a:endParaRPr/>
          </a:p>
        </p:txBody>
      </p:sp>
      <p:sp>
        <p:nvSpPr>
          <p:cNvPr id="14" name="object 14">
            <a:extLst>
              <a:ext uri="{FF2B5EF4-FFF2-40B4-BE49-F238E27FC236}">
                <a16:creationId xmlns:a16="http://schemas.microsoft.com/office/drawing/2014/main" id="{A29D5BB8-7837-2240-ABEA-F1F083CD8570}"/>
              </a:ext>
            </a:extLst>
          </p:cNvPr>
          <p:cNvSpPr txBox="1"/>
          <p:nvPr/>
        </p:nvSpPr>
        <p:spPr>
          <a:xfrm>
            <a:off x="3043119" y="5685018"/>
            <a:ext cx="23749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3000" b="1">
                <a:solidFill>
                  <a:srgbClr val="FFFFFF"/>
                </a:solidFill>
                <a:latin typeface="Segoe Pro"/>
                <a:ea typeface="Segoe Pro"/>
                <a:cs typeface="Segoe Pro"/>
                <a:sym typeface="Segoe Pro"/>
              </a:defRPr>
            </a:lvl1pPr>
          </a:lstStyle>
          <a:p>
            <a:r>
              <a:rPr lang="en-US" b="0" i="0" dirty="0">
                <a:latin typeface="Segoe UI" panose="020B0502040204020203" pitchFamily="34" charset="0"/>
                <a:ea typeface="Segoe UI Historic" panose="020B0502040204020203" pitchFamily="34" charset="0"/>
                <a:cs typeface="Segoe UI" panose="020B0502040204020203" pitchFamily="34" charset="0"/>
              </a:rPr>
              <a:t>1</a:t>
            </a:r>
            <a:endParaRPr b="0" i="0" dirty="0">
              <a:latin typeface="Segoe UI" panose="020B0502040204020203" pitchFamily="34" charset="0"/>
              <a:ea typeface="Segoe UI Historic" panose="020B0502040204020203" pitchFamily="34" charset="0"/>
              <a:cs typeface="Segoe UI" panose="020B0502040204020203" pitchFamily="34" charset="0"/>
            </a:endParaRPr>
          </a:p>
        </p:txBody>
      </p:sp>
      <p:sp>
        <p:nvSpPr>
          <p:cNvPr id="15" name="object 15">
            <a:extLst>
              <a:ext uri="{FF2B5EF4-FFF2-40B4-BE49-F238E27FC236}">
                <a16:creationId xmlns:a16="http://schemas.microsoft.com/office/drawing/2014/main" id="{92FF938F-EBF3-294F-BFD1-B764417C7DF2}"/>
              </a:ext>
            </a:extLst>
          </p:cNvPr>
          <p:cNvSpPr/>
          <p:nvPr/>
        </p:nvSpPr>
        <p:spPr>
          <a:xfrm>
            <a:off x="4867614"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close/>
              </a:path>
            </a:pathLst>
          </a:custGeom>
          <a:solidFill>
            <a:srgbClr val="008575"/>
          </a:solidFill>
          <a:ln w="12700">
            <a:miter lim="400000"/>
          </a:ln>
        </p:spPr>
        <p:txBody>
          <a:bodyPr lIns="45719" rIns="45719"/>
          <a:lstStyle/>
          <a:p>
            <a:endParaRPr/>
          </a:p>
        </p:txBody>
      </p:sp>
      <p:sp>
        <p:nvSpPr>
          <p:cNvPr id="16" name="object 16">
            <a:extLst>
              <a:ext uri="{FF2B5EF4-FFF2-40B4-BE49-F238E27FC236}">
                <a16:creationId xmlns:a16="http://schemas.microsoft.com/office/drawing/2014/main" id="{1FD780EE-68B3-344E-9F31-9BECA7917C71}"/>
              </a:ext>
            </a:extLst>
          </p:cNvPr>
          <p:cNvSpPr/>
          <p:nvPr/>
        </p:nvSpPr>
        <p:spPr>
          <a:xfrm>
            <a:off x="4867614"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close/>
              </a:path>
            </a:pathLst>
          </a:custGeom>
          <a:ln w="12700">
            <a:solidFill>
              <a:srgbClr val="FFFFFF"/>
            </a:solidFill>
          </a:ln>
        </p:spPr>
        <p:txBody>
          <a:bodyPr lIns="45719" rIns="45719"/>
          <a:lstStyle/>
          <a:p>
            <a:endParaRPr/>
          </a:p>
        </p:txBody>
      </p:sp>
      <p:sp>
        <p:nvSpPr>
          <p:cNvPr id="17" name="object 17">
            <a:extLst>
              <a:ext uri="{FF2B5EF4-FFF2-40B4-BE49-F238E27FC236}">
                <a16:creationId xmlns:a16="http://schemas.microsoft.com/office/drawing/2014/main" id="{932CE7E1-B45E-8D41-9EE6-F6A2CB003775}"/>
              </a:ext>
            </a:extLst>
          </p:cNvPr>
          <p:cNvSpPr txBox="1"/>
          <p:nvPr/>
        </p:nvSpPr>
        <p:spPr>
          <a:xfrm>
            <a:off x="5081206" y="5685018"/>
            <a:ext cx="23812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3000" b="1">
                <a:solidFill>
                  <a:srgbClr val="FFFFFF"/>
                </a:solidFill>
                <a:latin typeface="Segoe Pro"/>
                <a:ea typeface="Segoe Pro"/>
                <a:cs typeface="Segoe Pro"/>
                <a:sym typeface="Segoe Pro"/>
              </a:defRPr>
            </a:lvl1pPr>
          </a:lstStyle>
          <a:p>
            <a:r>
              <a:rPr lang="en-US" b="0" i="0" dirty="0">
                <a:latin typeface="Segoe UI" panose="020B0502040204020203" pitchFamily="34" charset="0"/>
                <a:ea typeface="Segoe UI Historic" panose="020B0502040204020203" pitchFamily="34" charset="0"/>
                <a:cs typeface="Segoe UI" panose="020B0502040204020203" pitchFamily="34" charset="0"/>
              </a:rPr>
              <a:t>2</a:t>
            </a:r>
            <a:endParaRPr b="0" i="0" dirty="0">
              <a:latin typeface="Segoe UI" panose="020B0502040204020203" pitchFamily="34" charset="0"/>
              <a:ea typeface="Segoe UI Historic" panose="020B0502040204020203" pitchFamily="34" charset="0"/>
              <a:cs typeface="Segoe UI" panose="020B0502040204020203" pitchFamily="34" charset="0"/>
            </a:endParaRPr>
          </a:p>
        </p:txBody>
      </p:sp>
      <p:sp>
        <p:nvSpPr>
          <p:cNvPr id="18" name="object 18">
            <a:extLst>
              <a:ext uri="{FF2B5EF4-FFF2-40B4-BE49-F238E27FC236}">
                <a16:creationId xmlns:a16="http://schemas.microsoft.com/office/drawing/2014/main" id="{61FF780A-44A1-5F4F-8FA6-CA8B60CCD7DC}"/>
              </a:ext>
            </a:extLst>
          </p:cNvPr>
          <p:cNvSpPr/>
          <p:nvPr/>
        </p:nvSpPr>
        <p:spPr>
          <a:xfrm>
            <a:off x="6906260"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close/>
              </a:path>
            </a:pathLst>
          </a:custGeom>
          <a:solidFill>
            <a:srgbClr val="008575"/>
          </a:solidFill>
          <a:ln w="12700">
            <a:miter lim="400000"/>
          </a:ln>
        </p:spPr>
        <p:txBody>
          <a:bodyPr lIns="45719" rIns="45719"/>
          <a:lstStyle/>
          <a:p>
            <a:endParaRPr/>
          </a:p>
        </p:txBody>
      </p:sp>
      <p:sp>
        <p:nvSpPr>
          <p:cNvPr id="19" name="object 19">
            <a:extLst>
              <a:ext uri="{FF2B5EF4-FFF2-40B4-BE49-F238E27FC236}">
                <a16:creationId xmlns:a16="http://schemas.microsoft.com/office/drawing/2014/main" id="{0FC7B40B-BBFD-1748-ACB5-A095A7283155}"/>
              </a:ext>
            </a:extLst>
          </p:cNvPr>
          <p:cNvSpPr/>
          <p:nvPr/>
        </p:nvSpPr>
        <p:spPr>
          <a:xfrm>
            <a:off x="6906260"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close/>
              </a:path>
            </a:pathLst>
          </a:custGeom>
          <a:ln w="12700">
            <a:solidFill>
              <a:srgbClr val="FFFFFF"/>
            </a:solidFill>
          </a:ln>
        </p:spPr>
        <p:txBody>
          <a:bodyPr lIns="45719" rIns="45719"/>
          <a:lstStyle/>
          <a:p>
            <a:endParaRPr/>
          </a:p>
        </p:txBody>
      </p:sp>
      <p:sp>
        <p:nvSpPr>
          <p:cNvPr id="20" name="object 20">
            <a:extLst>
              <a:ext uri="{FF2B5EF4-FFF2-40B4-BE49-F238E27FC236}">
                <a16:creationId xmlns:a16="http://schemas.microsoft.com/office/drawing/2014/main" id="{931F6DDC-D0C4-CB4E-80A3-132802617BB0}"/>
              </a:ext>
            </a:extLst>
          </p:cNvPr>
          <p:cNvSpPr txBox="1"/>
          <p:nvPr/>
        </p:nvSpPr>
        <p:spPr>
          <a:xfrm>
            <a:off x="7116412" y="5685018"/>
            <a:ext cx="245110"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3000" b="1">
                <a:solidFill>
                  <a:srgbClr val="FFFFFF"/>
                </a:solidFill>
                <a:latin typeface="Segoe Pro"/>
                <a:ea typeface="Segoe Pro"/>
                <a:cs typeface="Segoe Pro"/>
                <a:sym typeface="Segoe Pro"/>
              </a:defRPr>
            </a:lvl1pPr>
          </a:lstStyle>
          <a:p>
            <a:r>
              <a:rPr lang="en-US" b="0" i="0" dirty="0">
                <a:latin typeface="Segoe UI" panose="020B0502040204020203" pitchFamily="34" charset="0"/>
                <a:ea typeface="Segoe UI Historic" panose="020B0502040204020203" pitchFamily="34" charset="0"/>
                <a:cs typeface="Segoe UI" panose="020B0502040204020203" pitchFamily="34" charset="0"/>
              </a:rPr>
              <a:t>3</a:t>
            </a:r>
            <a:endParaRPr b="0" i="0" dirty="0">
              <a:latin typeface="Segoe UI" panose="020B0502040204020203" pitchFamily="34" charset="0"/>
              <a:ea typeface="Segoe UI Historic" panose="020B0502040204020203" pitchFamily="34" charset="0"/>
              <a:cs typeface="Segoe UI" panose="020B0502040204020203" pitchFamily="34" charset="0"/>
            </a:endParaRPr>
          </a:p>
        </p:txBody>
      </p:sp>
      <p:sp>
        <p:nvSpPr>
          <p:cNvPr id="21" name="object 21">
            <a:extLst>
              <a:ext uri="{FF2B5EF4-FFF2-40B4-BE49-F238E27FC236}">
                <a16:creationId xmlns:a16="http://schemas.microsoft.com/office/drawing/2014/main" id="{52CCC397-A46C-0543-A5AD-FE8F1BBE6978}"/>
              </a:ext>
            </a:extLst>
          </p:cNvPr>
          <p:cNvSpPr/>
          <p:nvPr/>
        </p:nvSpPr>
        <p:spPr>
          <a:xfrm>
            <a:off x="8944905"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close/>
              </a:path>
            </a:pathLst>
          </a:custGeom>
          <a:solidFill>
            <a:srgbClr val="008575"/>
          </a:solidFill>
          <a:ln w="12700">
            <a:miter lim="400000"/>
          </a:ln>
        </p:spPr>
        <p:txBody>
          <a:bodyPr lIns="45719" rIns="45719"/>
          <a:lstStyle/>
          <a:p>
            <a:endParaRPr/>
          </a:p>
        </p:txBody>
      </p:sp>
      <p:sp>
        <p:nvSpPr>
          <p:cNvPr id="22" name="object 22">
            <a:extLst>
              <a:ext uri="{FF2B5EF4-FFF2-40B4-BE49-F238E27FC236}">
                <a16:creationId xmlns:a16="http://schemas.microsoft.com/office/drawing/2014/main" id="{45157531-4A0F-D342-8F00-D63FB4102A8D}"/>
              </a:ext>
            </a:extLst>
          </p:cNvPr>
          <p:cNvSpPr/>
          <p:nvPr/>
        </p:nvSpPr>
        <p:spPr>
          <a:xfrm>
            <a:off x="8944905"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close/>
              </a:path>
            </a:pathLst>
          </a:custGeom>
          <a:ln w="12700">
            <a:solidFill>
              <a:srgbClr val="FFFFFF"/>
            </a:solidFill>
          </a:ln>
        </p:spPr>
        <p:txBody>
          <a:bodyPr lIns="45719" rIns="45719"/>
          <a:lstStyle/>
          <a:p>
            <a:endParaRPr/>
          </a:p>
        </p:txBody>
      </p:sp>
      <p:sp>
        <p:nvSpPr>
          <p:cNvPr id="23" name="object 23">
            <a:extLst>
              <a:ext uri="{FF2B5EF4-FFF2-40B4-BE49-F238E27FC236}">
                <a16:creationId xmlns:a16="http://schemas.microsoft.com/office/drawing/2014/main" id="{928A7EA6-055A-3145-9C0B-1312901735F3}"/>
              </a:ext>
            </a:extLst>
          </p:cNvPr>
          <p:cNvSpPr txBox="1"/>
          <p:nvPr/>
        </p:nvSpPr>
        <p:spPr>
          <a:xfrm>
            <a:off x="9159057" y="5685018"/>
            <a:ext cx="237492"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3000" b="1">
                <a:solidFill>
                  <a:srgbClr val="FFFFFF"/>
                </a:solidFill>
                <a:latin typeface="Segoe Pro"/>
                <a:ea typeface="Segoe Pro"/>
                <a:cs typeface="Segoe Pro"/>
                <a:sym typeface="Segoe Pro"/>
              </a:defRPr>
            </a:lvl1pPr>
          </a:lstStyle>
          <a:p>
            <a:r>
              <a:rPr lang="en-US" b="0" i="0" dirty="0">
                <a:latin typeface="Segoe UI" panose="020B0502040204020203" pitchFamily="34" charset="0"/>
                <a:ea typeface="Segoe UI Historic" panose="020B0502040204020203" pitchFamily="34" charset="0"/>
                <a:cs typeface="Segoe UI" panose="020B0502040204020203" pitchFamily="34" charset="0"/>
              </a:rPr>
              <a:t>4</a:t>
            </a:r>
            <a:endParaRPr b="0" i="0" dirty="0">
              <a:latin typeface="Segoe UI" panose="020B0502040204020203" pitchFamily="34" charset="0"/>
              <a:ea typeface="Segoe UI Historic" panose="020B0502040204020203" pitchFamily="34" charset="0"/>
              <a:cs typeface="Segoe UI" panose="020B0502040204020203" pitchFamily="34" charset="0"/>
            </a:endParaRPr>
          </a:p>
        </p:txBody>
      </p:sp>
      <p:sp>
        <p:nvSpPr>
          <p:cNvPr id="24" name="object 24">
            <a:extLst>
              <a:ext uri="{FF2B5EF4-FFF2-40B4-BE49-F238E27FC236}">
                <a16:creationId xmlns:a16="http://schemas.microsoft.com/office/drawing/2014/main" id="{719A6782-34A9-5547-9363-68EB58C368BA}"/>
              </a:ext>
            </a:extLst>
          </p:cNvPr>
          <p:cNvSpPr/>
          <p:nvPr/>
        </p:nvSpPr>
        <p:spPr>
          <a:xfrm>
            <a:off x="10983552"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close/>
              </a:path>
            </a:pathLst>
          </a:custGeom>
          <a:solidFill>
            <a:srgbClr val="008575"/>
          </a:solidFill>
          <a:ln w="12700">
            <a:miter lim="400000"/>
          </a:ln>
        </p:spPr>
        <p:txBody>
          <a:bodyPr lIns="45719" rIns="45719"/>
          <a:lstStyle/>
          <a:p>
            <a:endParaRPr/>
          </a:p>
        </p:txBody>
      </p:sp>
      <p:sp>
        <p:nvSpPr>
          <p:cNvPr id="25" name="object 25">
            <a:extLst>
              <a:ext uri="{FF2B5EF4-FFF2-40B4-BE49-F238E27FC236}">
                <a16:creationId xmlns:a16="http://schemas.microsoft.com/office/drawing/2014/main" id="{51875250-FDA1-6045-A3A1-9EEFE920E0E3}"/>
              </a:ext>
            </a:extLst>
          </p:cNvPr>
          <p:cNvSpPr/>
          <p:nvPr/>
        </p:nvSpPr>
        <p:spPr>
          <a:xfrm>
            <a:off x="10983552" y="5590161"/>
            <a:ext cx="665228"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close/>
              </a:path>
            </a:pathLst>
          </a:custGeom>
          <a:ln w="12700">
            <a:solidFill>
              <a:srgbClr val="FFFFFF"/>
            </a:solidFill>
          </a:ln>
        </p:spPr>
        <p:txBody>
          <a:bodyPr lIns="45719" rIns="45719"/>
          <a:lstStyle/>
          <a:p>
            <a:endParaRPr/>
          </a:p>
        </p:txBody>
      </p:sp>
      <p:sp>
        <p:nvSpPr>
          <p:cNvPr id="26" name="object 26">
            <a:extLst>
              <a:ext uri="{FF2B5EF4-FFF2-40B4-BE49-F238E27FC236}">
                <a16:creationId xmlns:a16="http://schemas.microsoft.com/office/drawing/2014/main" id="{829A3AE0-2645-724F-A781-E1C05187CA9B}"/>
              </a:ext>
            </a:extLst>
          </p:cNvPr>
          <p:cNvSpPr txBox="1"/>
          <p:nvPr/>
        </p:nvSpPr>
        <p:spPr>
          <a:xfrm>
            <a:off x="11197145" y="5685018"/>
            <a:ext cx="238126"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3000" b="1">
                <a:solidFill>
                  <a:srgbClr val="FFFFFF"/>
                </a:solidFill>
                <a:latin typeface="Segoe Pro"/>
                <a:ea typeface="Segoe Pro"/>
                <a:cs typeface="Segoe Pro"/>
                <a:sym typeface="Segoe Pro"/>
              </a:defRPr>
            </a:lvl1pPr>
          </a:lstStyle>
          <a:p>
            <a:r>
              <a:rPr lang="en-US" b="0" i="0" dirty="0">
                <a:latin typeface="Segoe UI" panose="020B0502040204020203" pitchFamily="34" charset="0"/>
                <a:ea typeface="Segoe UI Historic" panose="020B0502040204020203" pitchFamily="34" charset="0"/>
                <a:cs typeface="Segoe UI" panose="020B0502040204020203" pitchFamily="34" charset="0"/>
              </a:rPr>
              <a:t>5</a:t>
            </a:r>
            <a:endParaRPr b="0" i="0" dirty="0">
              <a:latin typeface="Segoe UI" panose="020B0502040204020203" pitchFamily="34" charset="0"/>
              <a:ea typeface="Segoe UI Historic" panose="020B0502040204020203" pitchFamily="34" charset="0"/>
              <a:cs typeface="Segoe UI" panose="020B0502040204020203" pitchFamily="34" charset="0"/>
            </a:endParaRPr>
          </a:p>
        </p:txBody>
      </p:sp>
      <p:sp>
        <p:nvSpPr>
          <p:cNvPr id="27" name="object 27">
            <a:extLst>
              <a:ext uri="{FF2B5EF4-FFF2-40B4-BE49-F238E27FC236}">
                <a16:creationId xmlns:a16="http://schemas.microsoft.com/office/drawing/2014/main" id="{DCDD498A-F4CC-C345-B947-87A5857DC29D}"/>
              </a:ext>
            </a:extLst>
          </p:cNvPr>
          <p:cNvSpPr/>
          <p:nvPr/>
        </p:nvSpPr>
        <p:spPr>
          <a:xfrm>
            <a:off x="13022197" y="5590161"/>
            <a:ext cx="665227"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close/>
              </a:path>
            </a:pathLst>
          </a:custGeom>
          <a:solidFill>
            <a:srgbClr val="008575"/>
          </a:solidFill>
          <a:ln w="12700">
            <a:miter lim="400000"/>
          </a:ln>
        </p:spPr>
        <p:txBody>
          <a:bodyPr lIns="45719" rIns="45719"/>
          <a:lstStyle/>
          <a:p>
            <a:endParaRPr/>
          </a:p>
        </p:txBody>
      </p:sp>
      <p:sp>
        <p:nvSpPr>
          <p:cNvPr id="28" name="object 28">
            <a:extLst>
              <a:ext uri="{FF2B5EF4-FFF2-40B4-BE49-F238E27FC236}">
                <a16:creationId xmlns:a16="http://schemas.microsoft.com/office/drawing/2014/main" id="{0CA8B0C8-45C2-694E-961B-9063DCC2D332}"/>
              </a:ext>
            </a:extLst>
          </p:cNvPr>
          <p:cNvSpPr/>
          <p:nvPr/>
        </p:nvSpPr>
        <p:spPr>
          <a:xfrm>
            <a:off x="13022197" y="5590161"/>
            <a:ext cx="665227" cy="6652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lnTo>
                  <a:pt x="12396" y="21483"/>
                </a:lnTo>
                <a:lnTo>
                  <a:pt x="13919" y="21143"/>
                </a:lnTo>
                <a:lnTo>
                  <a:pt x="15353" y="20596"/>
                </a:lnTo>
                <a:lnTo>
                  <a:pt x="16681" y="19860"/>
                </a:lnTo>
                <a:lnTo>
                  <a:pt x="17886" y="18951"/>
                </a:lnTo>
                <a:lnTo>
                  <a:pt x="18951" y="17886"/>
                </a:lnTo>
                <a:lnTo>
                  <a:pt x="19860" y="16681"/>
                </a:lnTo>
                <a:lnTo>
                  <a:pt x="20596" y="15353"/>
                </a:lnTo>
                <a:lnTo>
                  <a:pt x="21143" y="13919"/>
                </a:lnTo>
                <a:lnTo>
                  <a:pt x="21483" y="12396"/>
                </a:lnTo>
                <a:lnTo>
                  <a:pt x="21600" y="10800"/>
                </a:lnTo>
                <a:lnTo>
                  <a:pt x="21483" y="9204"/>
                </a:lnTo>
                <a:lnTo>
                  <a:pt x="21143" y="7681"/>
                </a:lnTo>
                <a:lnTo>
                  <a:pt x="20596" y="6247"/>
                </a:lnTo>
                <a:lnTo>
                  <a:pt x="19860" y="4919"/>
                </a:lnTo>
                <a:lnTo>
                  <a:pt x="18951" y="3714"/>
                </a:lnTo>
                <a:lnTo>
                  <a:pt x="17886" y="2649"/>
                </a:lnTo>
                <a:lnTo>
                  <a:pt x="16681" y="1740"/>
                </a:lnTo>
                <a:lnTo>
                  <a:pt x="15353" y="1004"/>
                </a:lnTo>
                <a:lnTo>
                  <a:pt x="13919" y="457"/>
                </a:lnTo>
                <a:lnTo>
                  <a:pt x="12396" y="117"/>
                </a:lnTo>
                <a:lnTo>
                  <a:pt x="10800" y="0"/>
                </a:lnTo>
                <a:lnTo>
                  <a:pt x="9204" y="117"/>
                </a:lnTo>
                <a:lnTo>
                  <a:pt x="7681" y="457"/>
                </a:lnTo>
                <a:lnTo>
                  <a:pt x="6247" y="1004"/>
                </a:lnTo>
                <a:lnTo>
                  <a:pt x="4919" y="1740"/>
                </a:lnTo>
                <a:lnTo>
                  <a:pt x="3714" y="2649"/>
                </a:lnTo>
                <a:lnTo>
                  <a:pt x="2649" y="3714"/>
                </a:lnTo>
                <a:lnTo>
                  <a:pt x="1740" y="4919"/>
                </a:lnTo>
                <a:lnTo>
                  <a:pt x="1004" y="6247"/>
                </a:lnTo>
                <a:lnTo>
                  <a:pt x="457" y="7681"/>
                </a:lnTo>
                <a:lnTo>
                  <a:pt x="117" y="9204"/>
                </a:lnTo>
                <a:lnTo>
                  <a:pt x="0" y="10800"/>
                </a:lnTo>
                <a:lnTo>
                  <a:pt x="117" y="12396"/>
                </a:lnTo>
                <a:lnTo>
                  <a:pt x="457" y="13919"/>
                </a:lnTo>
                <a:lnTo>
                  <a:pt x="1004" y="15353"/>
                </a:lnTo>
                <a:lnTo>
                  <a:pt x="1740" y="16681"/>
                </a:lnTo>
                <a:lnTo>
                  <a:pt x="2649" y="17886"/>
                </a:lnTo>
                <a:lnTo>
                  <a:pt x="3714" y="18951"/>
                </a:lnTo>
                <a:lnTo>
                  <a:pt x="4919" y="19860"/>
                </a:lnTo>
                <a:lnTo>
                  <a:pt x="6247" y="20596"/>
                </a:lnTo>
                <a:lnTo>
                  <a:pt x="7681" y="21143"/>
                </a:lnTo>
                <a:lnTo>
                  <a:pt x="9204" y="21483"/>
                </a:lnTo>
                <a:lnTo>
                  <a:pt x="10800" y="21600"/>
                </a:lnTo>
                <a:close/>
              </a:path>
            </a:pathLst>
          </a:custGeom>
          <a:ln w="12700">
            <a:solidFill>
              <a:srgbClr val="FFFFFF"/>
            </a:solidFill>
          </a:ln>
        </p:spPr>
        <p:txBody>
          <a:bodyPr lIns="45719" rIns="45719"/>
          <a:lstStyle/>
          <a:p>
            <a:endParaRPr/>
          </a:p>
        </p:txBody>
      </p:sp>
      <p:sp>
        <p:nvSpPr>
          <p:cNvPr id="29" name="object 29">
            <a:extLst>
              <a:ext uri="{FF2B5EF4-FFF2-40B4-BE49-F238E27FC236}">
                <a16:creationId xmlns:a16="http://schemas.microsoft.com/office/drawing/2014/main" id="{37159302-7BE5-D243-87FC-FEAA40C9F6F2}"/>
              </a:ext>
            </a:extLst>
          </p:cNvPr>
          <p:cNvSpPr txBox="1"/>
          <p:nvPr/>
        </p:nvSpPr>
        <p:spPr>
          <a:xfrm>
            <a:off x="13239979" y="5685018"/>
            <a:ext cx="229871" cy="46166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indent="12700">
              <a:spcBef>
                <a:spcPts val="100"/>
              </a:spcBef>
              <a:defRPr sz="3000" b="1">
                <a:solidFill>
                  <a:srgbClr val="FFFFFF"/>
                </a:solidFill>
                <a:latin typeface="Segoe Pro"/>
                <a:ea typeface="Segoe Pro"/>
                <a:cs typeface="Segoe Pro"/>
                <a:sym typeface="Segoe Pro"/>
              </a:defRPr>
            </a:lvl1pPr>
          </a:lstStyle>
          <a:p>
            <a:r>
              <a:rPr lang="en-US" b="0" i="0" dirty="0">
                <a:latin typeface="Segoe UI" panose="020B0502040204020203" pitchFamily="34" charset="0"/>
                <a:ea typeface="Segoe UI Historic" panose="020B0502040204020203" pitchFamily="34" charset="0"/>
                <a:cs typeface="Segoe UI" panose="020B0502040204020203" pitchFamily="34" charset="0"/>
              </a:rPr>
              <a:t>6</a:t>
            </a:r>
            <a:endParaRPr b="0" i="0" dirty="0">
              <a:latin typeface="Segoe UI" panose="020B0502040204020203" pitchFamily="34" charset="0"/>
              <a:ea typeface="Segoe UI Historic" panose="020B0502040204020203" pitchFamily="34" charset="0"/>
              <a:cs typeface="Segoe UI" panose="020B0502040204020203" pitchFamily="34" charset="0"/>
            </a:endParaRPr>
          </a:p>
        </p:txBody>
      </p:sp>
      <p:sp>
        <p:nvSpPr>
          <p:cNvPr id="30" name="object 30">
            <a:extLst>
              <a:ext uri="{FF2B5EF4-FFF2-40B4-BE49-F238E27FC236}">
                <a16:creationId xmlns:a16="http://schemas.microsoft.com/office/drawing/2014/main" id="{F9D79284-1E82-784F-8919-254034335896}"/>
              </a:ext>
            </a:extLst>
          </p:cNvPr>
          <p:cNvSpPr/>
          <p:nvPr/>
        </p:nvSpPr>
        <p:spPr>
          <a:xfrm>
            <a:off x="1129283" y="6261732"/>
            <a:ext cx="1" cy="286500"/>
          </a:xfrm>
          <a:prstGeom prst="line">
            <a:avLst/>
          </a:prstGeom>
          <a:ln w="12700">
            <a:solidFill>
              <a:srgbClr val="FFFFFF"/>
            </a:solidFill>
          </a:ln>
        </p:spPr>
        <p:txBody>
          <a:bodyPr lIns="45719" rIns="45719"/>
          <a:lstStyle/>
          <a:p>
            <a:endParaRPr/>
          </a:p>
        </p:txBody>
      </p:sp>
      <p:sp>
        <p:nvSpPr>
          <p:cNvPr id="31" name="object 31">
            <a:extLst>
              <a:ext uri="{FF2B5EF4-FFF2-40B4-BE49-F238E27FC236}">
                <a16:creationId xmlns:a16="http://schemas.microsoft.com/office/drawing/2014/main" id="{251CDEA2-887D-C04E-AD6F-F57556489CA8}"/>
              </a:ext>
            </a:extLst>
          </p:cNvPr>
          <p:cNvSpPr/>
          <p:nvPr/>
        </p:nvSpPr>
        <p:spPr>
          <a:xfrm>
            <a:off x="5200227" y="6261732"/>
            <a:ext cx="1" cy="286500"/>
          </a:xfrm>
          <a:prstGeom prst="line">
            <a:avLst/>
          </a:prstGeom>
          <a:ln w="12700">
            <a:solidFill>
              <a:srgbClr val="FFFFFF"/>
            </a:solidFill>
          </a:ln>
        </p:spPr>
        <p:txBody>
          <a:bodyPr lIns="45719" rIns="45719"/>
          <a:lstStyle/>
          <a:p>
            <a:endParaRPr/>
          </a:p>
        </p:txBody>
      </p:sp>
      <p:sp>
        <p:nvSpPr>
          <p:cNvPr id="32" name="object 32">
            <a:extLst>
              <a:ext uri="{FF2B5EF4-FFF2-40B4-BE49-F238E27FC236}">
                <a16:creationId xmlns:a16="http://schemas.microsoft.com/office/drawing/2014/main" id="{205A637E-9B53-6247-9E69-D637551D2F45}"/>
              </a:ext>
            </a:extLst>
          </p:cNvPr>
          <p:cNvSpPr/>
          <p:nvPr/>
        </p:nvSpPr>
        <p:spPr>
          <a:xfrm>
            <a:off x="7245222" y="6261732"/>
            <a:ext cx="1" cy="286500"/>
          </a:xfrm>
          <a:prstGeom prst="line">
            <a:avLst/>
          </a:prstGeom>
          <a:ln w="12700">
            <a:solidFill>
              <a:srgbClr val="FFFFFF"/>
            </a:solidFill>
          </a:ln>
        </p:spPr>
        <p:txBody>
          <a:bodyPr lIns="45719" rIns="45719"/>
          <a:lstStyle/>
          <a:p>
            <a:endParaRPr/>
          </a:p>
        </p:txBody>
      </p:sp>
      <p:sp>
        <p:nvSpPr>
          <p:cNvPr id="33" name="object 33">
            <a:extLst>
              <a:ext uri="{FF2B5EF4-FFF2-40B4-BE49-F238E27FC236}">
                <a16:creationId xmlns:a16="http://schemas.microsoft.com/office/drawing/2014/main" id="{BC944EA6-C06A-C643-8A49-224C613B26D6}"/>
              </a:ext>
            </a:extLst>
          </p:cNvPr>
          <p:cNvSpPr/>
          <p:nvPr/>
        </p:nvSpPr>
        <p:spPr>
          <a:xfrm>
            <a:off x="9271169" y="6261732"/>
            <a:ext cx="1" cy="286500"/>
          </a:xfrm>
          <a:prstGeom prst="line">
            <a:avLst/>
          </a:prstGeom>
          <a:ln w="12700">
            <a:solidFill>
              <a:srgbClr val="FFFFFF"/>
            </a:solidFill>
          </a:ln>
        </p:spPr>
        <p:txBody>
          <a:bodyPr lIns="45719" rIns="45719"/>
          <a:lstStyle/>
          <a:p>
            <a:endParaRPr/>
          </a:p>
        </p:txBody>
      </p:sp>
      <p:sp>
        <p:nvSpPr>
          <p:cNvPr id="34" name="object 34">
            <a:extLst>
              <a:ext uri="{FF2B5EF4-FFF2-40B4-BE49-F238E27FC236}">
                <a16:creationId xmlns:a16="http://schemas.microsoft.com/office/drawing/2014/main" id="{22920701-84FD-8746-A83C-B619F5F84380}"/>
              </a:ext>
            </a:extLst>
          </p:cNvPr>
          <p:cNvSpPr/>
          <p:nvPr/>
        </p:nvSpPr>
        <p:spPr>
          <a:xfrm>
            <a:off x="11309815" y="6261732"/>
            <a:ext cx="1" cy="286500"/>
          </a:xfrm>
          <a:prstGeom prst="line">
            <a:avLst/>
          </a:prstGeom>
          <a:ln w="12700">
            <a:solidFill>
              <a:srgbClr val="FFFFFF"/>
            </a:solidFill>
          </a:ln>
        </p:spPr>
        <p:txBody>
          <a:bodyPr lIns="45719" rIns="45719"/>
          <a:lstStyle/>
          <a:p>
            <a:endParaRPr/>
          </a:p>
        </p:txBody>
      </p:sp>
      <p:sp>
        <p:nvSpPr>
          <p:cNvPr id="35" name="object 35">
            <a:extLst>
              <a:ext uri="{FF2B5EF4-FFF2-40B4-BE49-F238E27FC236}">
                <a16:creationId xmlns:a16="http://schemas.microsoft.com/office/drawing/2014/main" id="{7F89FF9F-F507-8F44-A2A4-E0E0677FBD69}"/>
              </a:ext>
            </a:extLst>
          </p:cNvPr>
          <p:cNvSpPr/>
          <p:nvPr/>
        </p:nvSpPr>
        <p:spPr>
          <a:xfrm>
            <a:off x="3067811" y="5297313"/>
            <a:ext cx="1" cy="286500"/>
          </a:xfrm>
          <a:prstGeom prst="line">
            <a:avLst/>
          </a:prstGeom>
          <a:ln w="12700">
            <a:solidFill>
              <a:srgbClr val="FFFFFF"/>
            </a:solidFill>
          </a:ln>
        </p:spPr>
        <p:txBody>
          <a:bodyPr lIns="45719" rIns="45719"/>
          <a:lstStyle/>
          <a:p>
            <a:endParaRPr/>
          </a:p>
        </p:txBody>
      </p:sp>
      <p:sp>
        <p:nvSpPr>
          <p:cNvPr id="36" name="object 36">
            <a:extLst>
              <a:ext uri="{FF2B5EF4-FFF2-40B4-BE49-F238E27FC236}">
                <a16:creationId xmlns:a16="http://schemas.microsoft.com/office/drawing/2014/main" id="{6D020895-3783-8B4B-AFD5-2913877199D8}"/>
              </a:ext>
            </a:extLst>
          </p:cNvPr>
          <p:cNvSpPr/>
          <p:nvPr/>
        </p:nvSpPr>
        <p:spPr>
          <a:xfrm>
            <a:off x="13354811" y="5297313"/>
            <a:ext cx="1" cy="286500"/>
          </a:xfrm>
          <a:prstGeom prst="line">
            <a:avLst/>
          </a:prstGeom>
          <a:ln w="12700">
            <a:solidFill>
              <a:srgbClr val="FFFFFF"/>
            </a:solidFill>
          </a:ln>
        </p:spPr>
        <p:txBody>
          <a:bodyPr lIns="45719" rIns="45719"/>
          <a:lstStyle/>
          <a:p>
            <a:endParaRPr/>
          </a:p>
        </p:txBody>
      </p:sp>
      <p:sp>
        <p:nvSpPr>
          <p:cNvPr id="37" name="object 37">
            <a:extLst>
              <a:ext uri="{FF2B5EF4-FFF2-40B4-BE49-F238E27FC236}">
                <a16:creationId xmlns:a16="http://schemas.microsoft.com/office/drawing/2014/main" id="{233188C2-B625-6647-8701-017000E27BA9}"/>
              </a:ext>
            </a:extLst>
          </p:cNvPr>
          <p:cNvSpPr txBox="1"/>
          <p:nvPr/>
        </p:nvSpPr>
        <p:spPr>
          <a:xfrm>
            <a:off x="820712" y="6580529"/>
            <a:ext cx="617222" cy="3747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L="31750" marR="5080" indent="-19684">
              <a:lnSpc>
                <a:spcPct val="104200"/>
              </a:lnSpc>
              <a:defRPr sz="1200" spc="-10">
                <a:solidFill>
                  <a:srgbClr val="FFFFFF"/>
                </a:solidFill>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Prep</a:t>
            </a:r>
            <a:r>
              <a:rPr b="0" i="0" spc="-85">
                <a:latin typeface="Segoe UI" panose="020B0502040204020203" pitchFamily="34" charset="0"/>
                <a:ea typeface="Segoe UI Historic" panose="020B0502040204020203" pitchFamily="34" charset="0"/>
                <a:cs typeface="Segoe UI" panose="020B0502040204020203" pitchFamily="34" charset="0"/>
              </a:rPr>
              <a:t> </a:t>
            </a:r>
            <a:r>
              <a:rPr b="0" i="0" spc="0">
                <a:latin typeface="Segoe UI" panose="020B0502040204020203" pitchFamily="34" charset="0"/>
                <a:ea typeface="Segoe UI Historic" panose="020B0502040204020203" pitchFamily="34" charset="0"/>
                <a:cs typeface="Segoe UI" panose="020B0502040204020203" pitchFamily="34" charset="0"/>
              </a:rPr>
              <a:t>and  </a:t>
            </a:r>
            <a:r>
              <a:rPr b="0" i="0" spc="-5">
                <a:latin typeface="Segoe UI" panose="020B0502040204020203" pitchFamily="34" charset="0"/>
                <a:ea typeface="Segoe UI Historic" panose="020B0502040204020203" pitchFamily="34" charset="0"/>
                <a:cs typeface="Segoe UI" panose="020B0502040204020203" pitchFamily="34" charset="0"/>
              </a:rPr>
              <a:t>logistics</a:t>
            </a:r>
          </a:p>
        </p:txBody>
      </p:sp>
      <p:sp>
        <p:nvSpPr>
          <p:cNvPr id="38" name="object 38">
            <a:extLst>
              <a:ext uri="{FF2B5EF4-FFF2-40B4-BE49-F238E27FC236}">
                <a16:creationId xmlns:a16="http://schemas.microsoft.com/office/drawing/2014/main" id="{B8FD97FD-847D-AA41-8705-B85875779368}"/>
              </a:ext>
            </a:extLst>
          </p:cNvPr>
          <p:cNvSpPr txBox="1"/>
          <p:nvPr/>
        </p:nvSpPr>
        <p:spPr>
          <a:xfrm>
            <a:off x="7705600" y="6580530"/>
            <a:ext cx="1046514" cy="371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232409">
              <a:lnSpc>
                <a:spcPct val="104200"/>
              </a:lnSpc>
              <a:defRPr sz="1200" spc="-10">
                <a:solidFill>
                  <a:srgbClr val="FFFFFF"/>
                </a:solidFill>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Weekly  Group</a:t>
            </a:r>
            <a:r>
              <a:rPr b="0" i="0" spc="-70">
                <a:latin typeface="Segoe UI" panose="020B0502040204020203" pitchFamily="34" charset="0"/>
                <a:ea typeface="Segoe UI Historic" panose="020B0502040204020203" pitchFamily="34" charset="0"/>
                <a:cs typeface="Segoe UI" panose="020B0502040204020203" pitchFamily="34" charset="0"/>
              </a:rPr>
              <a:t> </a:t>
            </a:r>
            <a:r>
              <a:rPr b="0" i="0" spc="-5">
                <a:latin typeface="Segoe UI" panose="020B0502040204020203" pitchFamily="34" charset="0"/>
                <a:ea typeface="Segoe UI Historic" panose="020B0502040204020203" pitchFamily="34" charset="0"/>
                <a:cs typeface="Segoe UI" panose="020B0502040204020203" pitchFamily="34" charset="0"/>
              </a:rPr>
              <a:t>session</a:t>
            </a:r>
          </a:p>
        </p:txBody>
      </p:sp>
      <p:sp>
        <p:nvSpPr>
          <p:cNvPr id="39" name="object 39">
            <a:extLst>
              <a:ext uri="{FF2B5EF4-FFF2-40B4-BE49-F238E27FC236}">
                <a16:creationId xmlns:a16="http://schemas.microsoft.com/office/drawing/2014/main" id="{DC27E275-1E93-5949-99D1-A79860A0C20C}"/>
              </a:ext>
            </a:extLst>
          </p:cNvPr>
          <p:cNvSpPr txBox="1"/>
          <p:nvPr/>
        </p:nvSpPr>
        <p:spPr>
          <a:xfrm>
            <a:off x="2476355" y="4854745"/>
            <a:ext cx="1281241" cy="3709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280034">
              <a:lnSpc>
                <a:spcPct val="104200"/>
              </a:lnSpc>
              <a:defRPr sz="1200" spc="-10">
                <a:solidFill>
                  <a:srgbClr val="FFFFFF"/>
                </a:solidFill>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Welcome  </a:t>
            </a:r>
            <a:br>
              <a:rPr lang="en-US" b="0" i="0">
                <a:latin typeface="Segoe UI" panose="020B0502040204020203" pitchFamily="34" charset="0"/>
                <a:ea typeface="Segoe UI Historic" panose="020B0502040204020203" pitchFamily="34" charset="0"/>
                <a:cs typeface="Segoe UI" panose="020B0502040204020203" pitchFamily="34" charset="0"/>
              </a:rPr>
            </a:br>
            <a:r>
              <a:rPr b="0" i="0" spc="-15">
                <a:latin typeface="Segoe UI" panose="020B0502040204020203" pitchFamily="34" charset="0"/>
                <a:ea typeface="Segoe UI Historic" panose="020B0502040204020203" pitchFamily="34" charset="0"/>
                <a:cs typeface="Segoe UI" panose="020B0502040204020203" pitchFamily="34" charset="0"/>
              </a:rPr>
              <a:t>1:1’s </a:t>
            </a:r>
            <a:r>
              <a:rPr b="0" i="0" spc="-5">
                <a:latin typeface="Segoe UI" panose="020B0502040204020203" pitchFamily="34" charset="0"/>
                <a:ea typeface="Segoe UI Historic" panose="020B0502040204020203" pitchFamily="34" charset="0"/>
                <a:cs typeface="Segoe UI" panose="020B0502040204020203" pitchFamily="34" charset="0"/>
              </a:rPr>
              <a:t>with</a:t>
            </a:r>
            <a:r>
              <a:rPr b="0" i="0" spc="-80">
                <a:latin typeface="Segoe UI" panose="020B0502040204020203" pitchFamily="34" charset="0"/>
                <a:ea typeface="Segoe UI Historic" panose="020B0502040204020203" pitchFamily="34" charset="0"/>
                <a:cs typeface="Segoe UI" panose="020B0502040204020203" pitchFamily="34" charset="0"/>
              </a:rPr>
              <a:t> </a:t>
            </a:r>
            <a:r>
              <a:rPr b="0" i="0" spc="0">
                <a:latin typeface="Segoe UI" panose="020B0502040204020203" pitchFamily="34" charset="0"/>
                <a:ea typeface="Segoe UI Historic" panose="020B0502040204020203" pitchFamily="34" charset="0"/>
                <a:cs typeface="Segoe UI" panose="020B0502040204020203" pitchFamily="34" charset="0"/>
              </a:rPr>
              <a:t>mentees</a:t>
            </a:r>
          </a:p>
        </p:txBody>
      </p:sp>
      <p:sp>
        <p:nvSpPr>
          <p:cNvPr id="40" name="object 40">
            <a:extLst>
              <a:ext uri="{FF2B5EF4-FFF2-40B4-BE49-F238E27FC236}">
                <a16:creationId xmlns:a16="http://schemas.microsoft.com/office/drawing/2014/main" id="{5014A3E9-4212-B545-B9A1-8BAC93D815F3}"/>
              </a:ext>
            </a:extLst>
          </p:cNvPr>
          <p:cNvSpPr txBox="1"/>
          <p:nvPr/>
        </p:nvSpPr>
        <p:spPr>
          <a:xfrm>
            <a:off x="12763354" y="5052863"/>
            <a:ext cx="128124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solidFill>
                  <a:srgbClr val="FFFFFF"/>
                </a:solidFill>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1:1’s </a:t>
            </a:r>
            <a:r>
              <a:rPr b="0" i="0" spc="-5">
                <a:latin typeface="Segoe UI" panose="020B0502040204020203" pitchFamily="34" charset="0"/>
                <a:ea typeface="Segoe UI Historic" panose="020B0502040204020203" pitchFamily="34" charset="0"/>
                <a:cs typeface="Segoe UI" panose="020B0502040204020203" pitchFamily="34" charset="0"/>
              </a:rPr>
              <a:t>with</a:t>
            </a:r>
            <a:r>
              <a:rPr b="0" i="0" spc="-70">
                <a:latin typeface="Segoe UI" panose="020B0502040204020203" pitchFamily="34" charset="0"/>
                <a:ea typeface="Segoe UI Historic" panose="020B0502040204020203" pitchFamily="34" charset="0"/>
                <a:cs typeface="Segoe UI" panose="020B0502040204020203" pitchFamily="34" charset="0"/>
              </a:rPr>
              <a:t> </a:t>
            </a:r>
            <a:r>
              <a:rPr b="0" i="0" spc="0">
                <a:latin typeface="Segoe UI" panose="020B0502040204020203" pitchFamily="34" charset="0"/>
                <a:ea typeface="Segoe UI Historic" panose="020B0502040204020203" pitchFamily="34" charset="0"/>
                <a:cs typeface="Segoe UI" panose="020B0502040204020203" pitchFamily="34" charset="0"/>
              </a:rPr>
              <a:t>mentees</a:t>
            </a:r>
          </a:p>
        </p:txBody>
      </p:sp>
      <p:sp>
        <p:nvSpPr>
          <p:cNvPr id="41" name="object 41">
            <a:extLst>
              <a:ext uri="{FF2B5EF4-FFF2-40B4-BE49-F238E27FC236}">
                <a16:creationId xmlns:a16="http://schemas.microsoft.com/office/drawing/2014/main" id="{F1EE675E-C9E4-8046-A4F8-AD3223387796}"/>
              </a:ext>
            </a:extLst>
          </p:cNvPr>
          <p:cNvSpPr/>
          <p:nvPr/>
        </p:nvSpPr>
        <p:spPr>
          <a:xfrm>
            <a:off x="5193877" y="6541875"/>
            <a:ext cx="6122290" cy="1"/>
          </a:xfrm>
          <a:prstGeom prst="line">
            <a:avLst/>
          </a:prstGeom>
          <a:ln w="12700">
            <a:solidFill>
              <a:srgbClr val="FFFFFF"/>
            </a:solidFill>
          </a:ln>
        </p:spPr>
        <p:txBody>
          <a:bodyPr lIns="45719" rIns="45719"/>
          <a:lstStyle/>
          <a:p>
            <a:endParaRPr/>
          </a:p>
        </p:txBody>
      </p:sp>
      <p:sp>
        <p:nvSpPr>
          <p:cNvPr id="2" name="Slide Number Placeholder 1">
            <a:extLst>
              <a:ext uri="{FF2B5EF4-FFF2-40B4-BE49-F238E27FC236}">
                <a16:creationId xmlns:a16="http://schemas.microsoft.com/office/drawing/2014/main" id="{284305F8-3172-1743-97D7-7B71653A761B}"/>
              </a:ext>
            </a:extLst>
          </p:cNvPr>
          <p:cNvSpPr>
            <a:spLocks noGrp="1"/>
          </p:cNvSpPr>
          <p:nvPr>
            <p:ph type="sldNum" sz="quarter" idx="14"/>
          </p:nvPr>
        </p:nvSpPr>
        <p:spPr/>
        <p:txBody>
          <a:bodyPr/>
          <a:lstStyle/>
          <a:p>
            <a:fld id="{25B0E5E1-53F0-6948-A255-1FF01F0388F6}" type="slidenum">
              <a:rPr lang="en-US"/>
              <a:pPr/>
              <a:t>‹#›</a:t>
            </a:fld>
            <a:endParaRPr lang="en-US"/>
          </a:p>
        </p:txBody>
      </p:sp>
    </p:spTree>
    <p:extLst>
      <p:ext uri="{BB962C8B-B14F-4D97-AF65-F5344CB8AC3E}">
        <p14:creationId xmlns:p14="http://schemas.microsoft.com/office/powerpoint/2010/main" val="2122816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59AD43-7F7B-5A4F-B910-24CADAF9053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5" name="Text Placeholder 3">
            <a:extLst>
              <a:ext uri="{FF2B5EF4-FFF2-40B4-BE49-F238E27FC236}">
                <a16:creationId xmlns:a16="http://schemas.microsoft.com/office/drawing/2014/main" id="{05E04951-F583-BF4C-8792-6AF57900E2A7}"/>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Footer Placeholder 1">
            <a:extLst>
              <a:ext uri="{FF2B5EF4-FFF2-40B4-BE49-F238E27FC236}">
                <a16:creationId xmlns:a16="http://schemas.microsoft.com/office/drawing/2014/main" id="{AA8426A5-28EC-4945-8183-CBBBA30F1526}"/>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73FFE352-31B2-0B46-8C88-D563156ED727}"/>
              </a:ext>
            </a:extLst>
          </p:cNvPr>
          <p:cNvSpPr>
            <a:spLocks noGrp="1"/>
          </p:cNvSpPr>
          <p:nvPr>
            <p:ph type="sldNum" sz="quarter" idx="12"/>
          </p:nvPr>
        </p:nvSpPr>
        <p:spPr/>
        <p:txBody>
          <a:bodyPr/>
          <a:lstStyle/>
          <a:p>
            <a:fld id="{778EE89F-4FAA-C542-83F1-02A2958FCECF}" type="slidenum">
              <a:rPr lang="en-US"/>
              <a:pPr/>
              <a:t>‹#›</a:t>
            </a:fld>
            <a:endParaRPr lang="en-US"/>
          </a:p>
        </p:txBody>
      </p:sp>
    </p:spTree>
    <p:extLst>
      <p:ext uri="{BB962C8B-B14F-4D97-AF65-F5344CB8AC3E}">
        <p14:creationId xmlns:p14="http://schemas.microsoft.com/office/powerpoint/2010/main" val="3416660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6_Custom Layout">
    <p:bg>
      <p:bgPr>
        <a:solidFill>
          <a:srgbClr val="50E6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9BAAF0-2654-0341-A1D3-F58B5E52CD75}"/>
              </a:ext>
            </a:extLst>
          </p:cNvPr>
          <p:cNvSpPr>
            <a:spLocks noGrp="1"/>
          </p:cNvSpPr>
          <p:nvPr>
            <p:ph type="body" sz="quarter" idx="10" hasCustomPrompt="1"/>
          </p:nvPr>
        </p:nvSpPr>
        <p:spPr>
          <a:xfrm>
            <a:off x="562952" y="816461"/>
            <a:ext cx="12352338" cy="6596678"/>
          </a:xfrm>
          <a:prstGeom prst="rect">
            <a:avLst/>
          </a:prstGeom>
        </p:spPr>
        <p:txBody>
          <a:bodyPr tIns="0" bIns="0">
            <a:spAutoFit/>
          </a:bodyPr>
          <a:lstStyle>
            <a:lvl1pPr marL="0" marR="0" indent="0" algn="l" defTabSz="914400" rtl="0" eaLnBrk="1" fontAlgn="auto" latinLnBrk="0" hangingPunct="1">
              <a:lnSpc>
                <a:spcPct val="100000"/>
              </a:lnSpc>
              <a:spcBef>
                <a:spcPts val="5200"/>
              </a:spcBef>
              <a:spcAft>
                <a:spcPts val="0"/>
              </a:spcAft>
              <a:buClrTx/>
              <a:buSzTx/>
              <a:buFontTx/>
              <a:buNone/>
              <a:tabLst/>
              <a:defRPr sz="11400" b="0" i="0">
                <a:solidFill>
                  <a:srgbClr val="243A5E"/>
                </a:solidFill>
                <a:latin typeface="Segoe UI" panose="020B0502040204020203" pitchFamily="34" charset="0"/>
                <a:ea typeface="Segoe UI Historic" panose="020B0502040204020203" pitchFamily="34" charset="0"/>
                <a:cs typeface="Segoe UI" panose="020B0502040204020203" pitchFamily="34" charset="0"/>
              </a:defRPr>
            </a:lvl1pPr>
          </a:lstStyle>
          <a:p>
            <a:pPr lvl="0"/>
            <a:r>
              <a:rPr lang="en-US"/>
              <a:t>click to edit</a:t>
            </a:r>
          </a:p>
          <a:p>
            <a:pPr lvl="0"/>
            <a:r>
              <a:rPr lang="en-US"/>
              <a:t>click to edit</a:t>
            </a:r>
          </a:p>
          <a:p>
            <a:pPr marL="0" marR="0" lvl="0" indent="0" algn="l" defTabSz="914400" rtl="0" eaLnBrk="1" fontAlgn="auto" latinLnBrk="0" hangingPunct="1">
              <a:lnSpc>
                <a:spcPct val="100000"/>
              </a:lnSpc>
              <a:spcBef>
                <a:spcPts val="5200"/>
              </a:spcBef>
              <a:spcAft>
                <a:spcPts val="0"/>
              </a:spcAft>
              <a:buClrTx/>
              <a:buSzTx/>
              <a:buFontTx/>
              <a:buNone/>
              <a:tabLst/>
              <a:defRPr/>
            </a:pPr>
            <a:r>
              <a:rPr lang="en-US"/>
              <a:t>click to edit</a:t>
            </a:r>
          </a:p>
        </p:txBody>
      </p:sp>
      <p:sp>
        <p:nvSpPr>
          <p:cNvPr id="2" name="Slide Number Placeholder 1">
            <a:extLst>
              <a:ext uri="{FF2B5EF4-FFF2-40B4-BE49-F238E27FC236}">
                <a16:creationId xmlns:a16="http://schemas.microsoft.com/office/drawing/2014/main" id="{E2BF46C2-2CD0-8744-9F74-1AC71E16BA8B}"/>
              </a:ext>
            </a:extLst>
          </p:cNvPr>
          <p:cNvSpPr>
            <a:spLocks noGrp="1"/>
          </p:cNvSpPr>
          <p:nvPr>
            <p:ph type="sldNum" sz="quarter" idx="11"/>
          </p:nvPr>
        </p:nvSpPr>
        <p:spPr/>
        <p:txBody>
          <a:bodyPr/>
          <a:lstStyle/>
          <a:p>
            <a:fld id="{B47ADD9B-B21C-CC4D-80C7-B4DC2A278E44}" type="slidenum">
              <a:rPr lang="en-US"/>
              <a:pPr/>
              <a:t>‹#›</a:t>
            </a:fld>
            <a:endParaRPr lang="en-US"/>
          </a:p>
        </p:txBody>
      </p:sp>
    </p:spTree>
    <p:extLst>
      <p:ext uri="{BB962C8B-B14F-4D97-AF65-F5344CB8AC3E}">
        <p14:creationId xmlns:p14="http://schemas.microsoft.com/office/powerpoint/2010/main" val="803578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object 35">
            <a:extLst>
              <a:ext uri="{FF2B5EF4-FFF2-40B4-BE49-F238E27FC236}">
                <a16:creationId xmlns:a16="http://schemas.microsoft.com/office/drawing/2014/main" id="{126BC3C0-9C2F-0947-AB79-CE151CE275B1}"/>
              </a:ext>
            </a:extLst>
          </p:cNvPr>
          <p:cNvSpPr txBox="1"/>
          <p:nvPr/>
        </p:nvSpPr>
        <p:spPr>
          <a:xfrm>
            <a:off x="673100" y="244591"/>
            <a:ext cx="149669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8" name="Rectangle 7">
            <a:extLst>
              <a:ext uri="{FF2B5EF4-FFF2-40B4-BE49-F238E27FC236}">
                <a16:creationId xmlns:a16="http://schemas.microsoft.com/office/drawing/2014/main" id="{A3EC9E42-5C7E-C341-BAFD-B38A670EB19B}"/>
              </a:ext>
            </a:extLst>
          </p:cNvPr>
          <p:cNvSpPr/>
          <p:nvPr/>
        </p:nvSpPr>
        <p:spPr>
          <a:xfrm>
            <a:off x="7315187" y="582061"/>
            <a:ext cx="7315213" cy="3532737"/>
          </a:xfrm>
          <a:prstGeom prst="rect">
            <a:avLst/>
          </a:prstGeom>
          <a:solidFill>
            <a:srgbClr val="50E6F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object 2">
            <a:extLst>
              <a:ext uri="{FF2B5EF4-FFF2-40B4-BE49-F238E27FC236}">
                <a16:creationId xmlns:a16="http://schemas.microsoft.com/office/drawing/2014/main" id="{5F478DD3-E71B-124A-A0D8-0A759335B151}"/>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3395E"/>
          </a:solidFill>
        </p:spPr>
        <p:txBody>
          <a:bodyPr wrap="square" lIns="0" tIns="0" rIns="0" bIns="0" rtlCol="0"/>
          <a:lstStyle/>
          <a:p>
            <a:endParaRPr/>
          </a:p>
        </p:txBody>
      </p:sp>
      <p:sp>
        <p:nvSpPr>
          <p:cNvPr id="10" name="object 3">
            <a:extLst>
              <a:ext uri="{FF2B5EF4-FFF2-40B4-BE49-F238E27FC236}">
                <a16:creationId xmlns:a16="http://schemas.microsoft.com/office/drawing/2014/main" id="{9E6C8D29-202E-4041-8DB8-BD52FF9C539B}"/>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78D3"/>
          </a:solidFill>
        </p:spPr>
        <p:txBody>
          <a:bodyPr wrap="square" lIns="0" tIns="0" rIns="0" bIns="0" rtlCol="0"/>
          <a:lstStyle/>
          <a:p>
            <a:endParaRPr/>
          </a:p>
        </p:txBody>
      </p:sp>
      <p:sp>
        <p:nvSpPr>
          <p:cNvPr id="40" name="Picture Placeholder 39">
            <a:extLst>
              <a:ext uri="{FF2B5EF4-FFF2-40B4-BE49-F238E27FC236}">
                <a16:creationId xmlns:a16="http://schemas.microsoft.com/office/drawing/2014/main" id="{1D85502D-DDAE-7140-98FE-D8A141CD38AA}"/>
              </a:ext>
            </a:extLst>
          </p:cNvPr>
          <p:cNvSpPr>
            <a:spLocks noGrp="1"/>
          </p:cNvSpPr>
          <p:nvPr>
            <p:ph type="pic" sz="quarter" idx="10"/>
          </p:nvPr>
        </p:nvSpPr>
        <p:spPr>
          <a:xfrm>
            <a:off x="7315200" y="6151902"/>
            <a:ext cx="3657600" cy="2066543"/>
          </a:xfrm>
          <a:prstGeom prst="rect">
            <a:avLst/>
          </a:prstGeom>
        </p:spPr>
        <p:txBody>
          <a:bodyPr/>
          <a:lstStyle/>
          <a:p>
            <a:r>
              <a:rPr lang="en-US"/>
              <a:t>Click icon to add picture</a:t>
            </a:r>
          </a:p>
        </p:txBody>
      </p:sp>
      <p:sp>
        <p:nvSpPr>
          <p:cNvPr id="45" name="Text Placeholder 49">
            <a:extLst>
              <a:ext uri="{FF2B5EF4-FFF2-40B4-BE49-F238E27FC236}">
                <a16:creationId xmlns:a16="http://schemas.microsoft.com/office/drawing/2014/main" id="{9B6009C4-842D-984A-9390-967ED15948FB}"/>
              </a:ext>
            </a:extLst>
          </p:cNvPr>
          <p:cNvSpPr>
            <a:spLocks noGrp="1"/>
          </p:cNvSpPr>
          <p:nvPr>
            <p:ph type="body" sz="quarter" idx="13"/>
          </p:nvPr>
        </p:nvSpPr>
        <p:spPr>
          <a:xfrm>
            <a:off x="623448"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12" name="object 39">
            <a:extLst>
              <a:ext uri="{FF2B5EF4-FFF2-40B4-BE49-F238E27FC236}">
                <a16:creationId xmlns:a16="http://schemas.microsoft.com/office/drawing/2014/main" id="{AC4D7595-0185-554E-8670-1CCA03C2AD47}"/>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D086BEF1-2CBF-BC4F-8DBB-4F64AC28EF54}"/>
              </a:ext>
            </a:extLst>
          </p:cNvPr>
          <p:cNvSpPr>
            <a:spLocks noGrp="1"/>
          </p:cNvSpPr>
          <p:nvPr>
            <p:ph type="sldNum" sz="quarter" idx="14"/>
          </p:nvPr>
        </p:nvSpPr>
        <p:spPr/>
        <p:txBody>
          <a:bodyPr/>
          <a:lstStyle/>
          <a:p>
            <a:fld id="{B47ADD9B-B21C-CC4D-80C7-B4DC2A278E44}" type="slidenum">
              <a:rPr lang="en-US"/>
              <a:pPr/>
              <a:t>‹#›</a:t>
            </a:fld>
            <a:endParaRPr lang="en-US"/>
          </a:p>
        </p:txBody>
      </p:sp>
    </p:spTree>
    <p:extLst>
      <p:ext uri="{BB962C8B-B14F-4D97-AF65-F5344CB8AC3E}">
        <p14:creationId xmlns:p14="http://schemas.microsoft.com/office/powerpoint/2010/main" val="37872329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EC9E42-5C7E-C341-BAFD-B38A670EB19B}"/>
              </a:ext>
            </a:extLst>
          </p:cNvPr>
          <p:cNvSpPr/>
          <p:nvPr/>
        </p:nvSpPr>
        <p:spPr>
          <a:xfrm>
            <a:off x="7315187" y="582061"/>
            <a:ext cx="7315213" cy="3532737"/>
          </a:xfrm>
          <a:prstGeom prst="rect">
            <a:avLst/>
          </a:prstGeom>
          <a:solidFill>
            <a:srgbClr val="50E6F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object 2">
            <a:extLst>
              <a:ext uri="{FF2B5EF4-FFF2-40B4-BE49-F238E27FC236}">
                <a16:creationId xmlns:a16="http://schemas.microsoft.com/office/drawing/2014/main" id="{5F478DD3-E71B-124A-A0D8-0A759335B151}"/>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3395E"/>
          </a:solidFill>
        </p:spPr>
        <p:txBody>
          <a:bodyPr wrap="square" lIns="0" tIns="0" rIns="0" bIns="0" rtlCol="0"/>
          <a:lstStyle/>
          <a:p>
            <a:endParaRPr/>
          </a:p>
        </p:txBody>
      </p:sp>
      <p:sp>
        <p:nvSpPr>
          <p:cNvPr id="10" name="object 3">
            <a:extLst>
              <a:ext uri="{FF2B5EF4-FFF2-40B4-BE49-F238E27FC236}">
                <a16:creationId xmlns:a16="http://schemas.microsoft.com/office/drawing/2014/main" id="{9E6C8D29-202E-4041-8DB8-BD52FF9C539B}"/>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78D3"/>
          </a:solidFill>
        </p:spPr>
        <p:txBody>
          <a:bodyPr wrap="square" lIns="0" tIns="0" rIns="0" bIns="0" rtlCol="0"/>
          <a:lstStyle/>
          <a:p>
            <a:endParaRPr/>
          </a:p>
        </p:txBody>
      </p:sp>
      <p:sp>
        <p:nvSpPr>
          <p:cNvPr id="40" name="Picture Placeholder 39">
            <a:extLst>
              <a:ext uri="{FF2B5EF4-FFF2-40B4-BE49-F238E27FC236}">
                <a16:creationId xmlns:a16="http://schemas.microsoft.com/office/drawing/2014/main" id="{1D85502D-DDAE-7140-98FE-D8A141CD38AA}"/>
              </a:ext>
            </a:extLst>
          </p:cNvPr>
          <p:cNvSpPr>
            <a:spLocks noGrp="1"/>
          </p:cNvSpPr>
          <p:nvPr>
            <p:ph type="pic" sz="quarter" idx="10"/>
          </p:nvPr>
        </p:nvSpPr>
        <p:spPr>
          <a:xfrm>
            <a:off x="7315200" y="6151902"/>
            <a:ext cx="3657600" cy="2066543"/>
          </a:xfrm>
          <a:prstGeom prst="rect">
            <a:avLst/>
          </a:prstGeom>
        </p:spPr>
        <p:txBody>
          <a:bodyPr/>
          <a:lstStyle/>
          <a:p>
            <a:r>
              <a:rPr lang="en-US"/>
              <a:t>Click icon to add picture</a:t>
            </a:r>
          </a:p>
        </p:txBody>
      </p:sp>
      <p:sp>
        <p:nvSpPr>
          <p:cNvPr id="45" name="Text Placeholder 49">
            <a:extLst>
              <a:ext uri="{FF2B5EF4-FFF2-40B4-BE49-F238E27FC236}">
                <a16:creationId xmlns:a16="http://schemas.microsoft.com/office/drawing/2014/main" id="{9B6009C4-842D-984A-9390-967ED15948FB}"/>
              </a:ext>
            </a:extLst>
          </p:cNvPr>
          <p:cNvSpPr>
            <a:spLocks noGrp="1"/>
          </p:cNvSpPr>
          <p:nvPr>
            <p:ph type="body" sz="quarter" idx="13"/>
          </p:nvPr>
        </p:nvSpPr>
        <p:spPr>
          <a:xfrm>
            <a:off x="623448"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41" name="object 35">
            <a:extLst>
              <a:ext uri="{FF2B5EF4-FFF2-40B4-BE49-F238E27FC236}">
                <a16:creationId xmlns:a16="http://schemas.microsoft.com/office/drawing/2014/main" id="{731B4D69-E94F-0541-9748-A07B4F3A0537}"/>
              </a:ext>
            </a:extLst>
          </p:cNvPr>
          <p:cNvSpPr txBox="1"/>
          <p:nvPr userDrawn="1"/>
        </p:nvSpPr>
        <p:spPr>
          <a:xfrm>
            <a:off x="673100" y="231892"/>
            <a:ext cx="149034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19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1" name="object 39">
            <a:extLst>
              <a:ext uri="{FF2B5EF4-FFF2-40B4-BE49-F238E27FC236}">
                <a16:creationId xmlns:a16="http://schemas.microsoft.com/office/drawing/2014/main" id="{DA36C8E4-CEC6-0E49-AF16-E8C7608A4058}"/>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AD596509-66A6-434D-89E3-B5EDEB78D627}"/>
              </a:ext>
            </a:extLst>
          </p:cNvPr>
          <p:cNvSpPr>
            <a:spLocks noGrp="1"/>
          </p:cNvSpPr>
          <p:nvPr>
            <p:ph type="sldNum" sz="quarter" idx="14"/>
          </p:nvPr>
        </p:nvSpPr>
        <p:spPr/>
        <p:txBody>
          <a:bodyPr/>
          <a:lstStyle/>
          <a:p>
            <a:fld id="{B47ADD9B-B21C-CC4D-80C7-B4DC2A278E44}" type="slidenum">
              <a:rPr lang="en-US"/>
              <a:pPr/>
              <a:t>‹#›</a:t>
            </a:fld>
            <a:endParaRPr lang="en-US"/>
          </a:p>
        </p:txBody>
      </p:sp>
    </p:spTree>
    <p:extLst>
      <p:ext uri="{BB962C8B-B14F-4D97-AF65-F5344CB8AC3E}">
        <p14:creationId xmlns:p14="http://schemas.microsoft.com/office/powerpoint/2010/main" val="446581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8D71F276-DECF-8948-9807-964004B55623}"/>
              </a:ext>
            </a:extLst>
          </p:cNvPr>
          <p:cNvGraphicFramePr>
            <a:graphicFrameLocks noGrp="1"/>
          </p:cNvGraphicFramePr>
          <p:nvPr>
            <p:extLst>
              <p:ext uri="{D42A27DB-BD31-4B8C-83A1-F6EECF244321}">
                <p14:modId xmlns:p14="http://schemas.microsoft.com/office/powerpoint/2010/main" val="1908903588"/>
              </p:ext>
            </p:extLst>
          </p:nvPr>
        </p:nvGraphicFramePr>
        <p:xfrm>
          <a:off x="685800" y="4239247"/>
          <a:ext cx="13258164" cy="2312908"/>
        </p:xfrm>
        <a:graphic>
          <a:graphicData uri="http://schemas.openxmlformats.org/drawingml/2006/table">
            <a:tbl>
              <a:tblPr firstRow="1" bandRow="1">
                <a:tableStyleId>{2D5ABB26-0587-4C30-8999-92F81FD0307C}</a:tableStyleId>
              </a:tblPr>
              <a:tblGrid>
                <a:gridCol w="2087245">
                  <a:extLst>
                    <a:ext uri="{9D8B030D-6E8A-4147-A177-3AD203B41FA5}">
                      <a16:colId xmlns:a16="http://schemas.microsoft.com/office/drawing/2014/main" val="20000"/>
                    </a:ext>
                  </a:extLst>
                </a:gridCol>
                <a:gridCol w="5156834">
                  <a:extLst>
                    <a:ext uri="{9D8B030D-6E8A-4147-A177-3AD203B41FA5}">
                      <a16:colId xmlns:a16="http://schemas.microsoft.com/office/drawing/2014/main" val="20001"/>
                    </a:ext>
                  </a:extLst>
                </a:gridCol>
                <a:gridCol w="6014085">
                  <a:extLst>
                    <a:ext uri="{9D8B030D-6E8A-4147-A177-3AD203B41FA5}">
                      <a16:colId xmlns:a16="http://schemas.microsoft.com/office/drawing/2014/main" val="20002"/>
                    </a:ext>
                  </a:extLst>
                </a:gridCol>
              </a:tblGrid>
              <a:tr h="462584">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a:t>
                      </a:r>
                      <a:r>
                        <a:rPr sz="1600" b="0" i="0" spc="-5">
                          <a:solidFill>
                            <a:srgbClr val="FFFFFF"/>
                          </a:solidFill>
                          <a:latin typeface="Segoe UI" panose="020B0502040204020203" pitchFamily="34" charset="0"/>
                          <a:cs typeface="Segoe UI" panose="020B0502040204020203" pitchFamily="34" charset="0"/>
                        </a:rPr>
                        <a:t>min</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883919" algn="l">
                        <a:lnSpc>
                          <a:spcPct val="100000"/>
                        </a:lnSpc>
                        <a:spcBef>
                          <a:spcPts val="785"/>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99695" marB="0">
                    <a:solidFill>
                      <a:srgbClr val="0078D3"/>
                    </a:solidFill>
                  </a:tcPr>
                </a:tc>
                <a:tc>
                  <a:txBody>
                    <a:bodyPr/>
                    <a:lstStyle/>
                    <a:p>
                      <a:pPr marL="1213485" algn="l">
                        <a:lnSpc>
                          <a:spcPct val="100000"/>
                        </a:lnSpc>
                        <a:spcBef>
                          <a:spcPts val="819"/>
                        </a:spcBef>
                      </a:pP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extLst>
                  <a:ext uri="{0D108BD9-81ED-4DB2-BD59-A6C34878D82A}">
                    <a16:rowId xmlns:a16="http://schemas.microsoft.com/office/drawing/2014/main" val="10000"/>
                  </a:ext>
                </a:extLst>
              </a:tr>
              <a:tr h="462584">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min</a:t>
                      </a:r>
                      <a:endParaRPr lang="en-US" sz="1600" b="0" i="0">
                        <a:latin typeface="Segoe UI" panose="020B0502040204020203" pitchFamily="34" charset="0"/>
                        <a:cs typeface="Segoe UI" panose="020B0502040204020203" pitchFamily="34" charset="0"/>
                      </a:endParaRPr>
                    </a:p>
                  </a:txBody>
                  <a:tcPr marL="0" marR="0" marT="104139" marB="0">
                    <a:solidFill>
                      <a:srgbClr val="23395E"/>
                    </a:solidFill>
                  </a:tcPr>
                </a:tc>
                <a:tc>
                  <a:txBody>
                    <a:bodyPr/>
                    <a:lstStyle/>
                    <a:p>
                      <a:pPr marL="883919"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104139" marB="0">
                    <a:solidFill>
                      <a:srgbClr val="23395E"/>
                    </a:solidFill>
                  </a:tcPr>
                </a:tc>
                <a:tc>
                  <a:txBody>
                    <a:bodyPr/>
                    <a:lstStyle/>
                    <a:p>
                      <a:pPr marL="1213485"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Materials</a:t>
                      </a:r>
                      <a:endParaRPr sz="1600" b="0" i="0">
                        <a:latin typeface="Segoe UI" panose="020B0502040204020203" pitchFamily="34" charset="0"/>
                        <a:cs typeface="Segoe UI" panose="020B0502040204020203" pitchFamily="34" charset="0"/>
                      </a:endParaRPr>
                    </a:p>
                  </a:txBody>
                  <a:tcPr marL="0" marR="0" marT="104139" marB="0">
                    <a:solidFill>
                      <a:srgbClr val="23395E"/>
                    </a:solidFill>
                  </a:tcPr>
                </a:tc>
                <a:extLst>
                  <a:ext uri="{0D108BD9-81ED-4DB2-BD59-A6C34878D82A}">
                    <a16:rowId xmlns:a16="http://schemas.microsoft.com/office/drawing/2014/main" val="10001"/>
                  </a:ext>
                </a:extLst>
              </a:tr>
              <a:tr h="462572">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min</a:t>
                      </a:r>
                      <a:endParaRPr lang="en-US"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883919"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1213485"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Materials</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extLst>
                  <a:ext uri="{0D108BD9-81ED-4DB2-BD59-A6C34878D82A}">
                    <a16:rowId xmlns:a16="http://schemas.microsoft.com/office/drawing/2014/main" val="10002"/>
                  </a:ext>
                </a:extLst>
              </a:tr>
              <a:tr h="462584">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min</a:t>
                      </a:r>
                      <a:endParaRPr lang="en-US" sz="1600" b="0" i="0">
                        <a:latin typeface="Segoe UI" panose="020B0502040204020203" pitchFamily="34" charset="0"/>
                        <a:cs typeface="Segoe UI" panose="020B0502040204020203" pitchFamily="34" charset="0"/>
                      </a:endParaRPr>
                    </a:p>
                  </a:txBody>
                  <a:tcPr marL="0" marR="0" marT="104139" marB="0">
                    <a:solidFill>
                      <a:srgbClr val="23395E"/>
                    </a:solidFill>
                  </a:tcPr>
                </a:tc>
                <a:tc>
                  <a:txBody>
                    <a:bodyPr/>
                    <a:lstStyle/>
                    <a:p>
                      <a:pPr marL="883919"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104139" marB="0">
                    <a:solidFill>
                      <a:srgbClr val="23395E"/>
                    </a:solidFill>
                  </a:tcPr>
                </a:tc>
                <a:tc>
                  <a:txBody>
                    <a:bodyPr/>
                    <a:lstStyle/>
                    <a:p>
                      <a:pPr marL="1213485"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Materials</a:t>
                      </a:r>
                      <a:endParaRPr sz="1600" b="0" i="0">
                        <a:latin typeface="Segoe UI" panose="020B0502040204020203" pitchFamily="34" charset="0"/>
                        <a:cs typeface="Segoe UI" panose="020B0502040204020203" pitchFamily="34" charset="0"/>
                      </a:endParaRPr>
                    </a:p>
                  </a:txBody>
                  <a:tcPr marL="0" marR="0" marT="104139" marB="0">
                    <a:solidFill>
                      <a:srgbClr val="23395E"/>
                    </a:solidFill>
                  </a:tcPr>
                </a:tc>
                <a:extLst>
                  <a:ext uri="{0D108BD9-81ED-4DB2-BD59-A6C34878D82A}">
                    <a16:rowId xmlns:a16="http://schemas.microsoft.com/office/drawing/2014/main" val="10003"/>
                  </a:ext>
                </a:extLst>
              </a:tr>
              <a:tr h="462584">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min</a:t>
                      </a:r>
                      <a:endParaRPr lang="en-US"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883919"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1213485"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Materials</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extLst>
                  <a:ext uri="{0D108BD9-81ED-4DB2-BD59-A6C34878D82A}">
                    <a16:rowId xmlns:a16="http://schemas.microsoft.com/office/drawing/2014/main" val="10004"/>
                  </a:ext>
                </a:extLst>
              </a:tr>
            </a:tbl>
          </a:graphicData>
        </a:graphic>
      </p:graphicFrame>
      <p:sp>
        <p:nvSpPr>
          <p:cNvPr id="4" name="object 3">
            <a:extLst>
              <a:ext uri="{FF2B5EF4-FFF2-40B4-BE49-F238E27FC236}">
                <a16:creationId xmlns:a16="http://schemas.microsoft.com/office/drawing/2014/main" id="{D5D3E8FF-EF4E-6A46-BBEE-EA118ABE2445}"/>
              </a:ext>
            </a:extLst>
          </p:cNvPr>
          <p:cNvSpPr txBox="1"/>
          <p:nvPr/>
        </p:nvSpPr>
        <p:spPr>
          <a:xfrm>
            <a:off x="1130300" y="3957211"/>
            <a:ext cx="360680" cy="182101"/>
          </a:xfrm>
          <a:prstGeom prst="rect">
            <a:avLst/>
          </a:prstGeom>
        </p:spPr>
        <p:txBody>
          <a:bodyPr vert="horz" wrap="square" lIns="0" tIns="12700" rIns="0" bIns="0" rtlCol="0">
            <a:spAutoFit/>
          </a:bodyPr>
          <a:lstStyle/>
          <a:p>
            <a:pPr marL="12700">
              <a:lnSpc>
                <a:spcPct val="100000"/>
              </a:lnSpc>
              <a:spcBef>
                <a:spcPts val="100"/>
              </a:spcBef>
            </a:pPr>
            <a:r>
              <a:rPr sz="1100" b="1" i="0" spc="25">
                <a:latin typeface="Segoe UI Semibold" panose="020B0502040204020203" pitchFamily="34" charset="0"/>
                <a:cs typeface="Segoe UI Semibold" panose="020B0502040204020203" pitchFamily="34" charset="0"/>
              </a:rPr>
              <a:t>TIME</a:t>
            </a:r>
            <a:endParaRPr sz="1100" b="1" i="0">
              <a:latin typeface="Segoe UI Semibold" panose="020B0502040204020203" pitchFamily="34" charset="0"/>
              <a:cs typeface="Segoe UI Semibold" panose="020B0502040204020203" pitchFamily="34" charset="0"/>
            </a:endParaRPr>
          </a:p>
        </p:txBody>
      </p:sp>
      <p:sp>
        <p:nvSpPr>
          <p:cNvPr id="5" name="object 4">
            <a:extLst>
              <a:ext uri="{FF2B5EF4-FFF2-40B4-BE49-F238E27FC236}">
                <a16:creationId xmlns:a16="http://schemas.microsoft.com/office/drawing/2014/main" id="{A9C4FF78-7EFA-E54E-A8D8-BD6FEB8785F5}"/>
              </a:ext>
            </a:extLst>
          </p:cNvPr>
          <p:cNvSpPr txBox="1"/>
          <p:nvPr/>
        </p:nvSpPr>
        <p:spPr>
          <a:xfrm>
            <a:off x="3644900" y="3957211"/>
            <a:ext cx="635635" cy="182101"/>
          </a:xfrm>
          <a:prstGeom prst="rect">
            <a:avLst/>
          </a:prstGeom>
        </p:spPr>
        <p:txBody>
          <a:bodyPr vert="horz" wrap="square" lIns="0" tIns="12700" rIns="0" bIns="0" rtlCol="0">
            <a:spAutoFit/>
          </a:bodyPr>
          <a:lstStyle/>
          <a:p>
            <a:pPr marL="12700">
              <a:lnSpc>
                <a:spcPct val="100000"/>
              </a:lnSpc>
              <a:spcBef>
                <a:spcPts val="100"/>
              </a:spcBef>
            </a:pPr>
            <a:r>
              <a:rPr sz="1100" b="1" i="0" spc="5">
                <a:latin typeface="Segoe UI Semibold" panose="020B0502040204020203" pitchFamily="34" charset="0"/>
                <a:cs typeface="Segoe UI Semibold" panose="020B0502040204020203" pitchFamily="34" charset="0"/>
              </a:rPr>
              <a:t>A</a:t>
            </a:r>
            <a:r>
              <a:rPr sz="1100" b="1" i="0" spc="25">
                <a:latin typeface="Segoe UI Semibold" panose="020B0502040204020203" pitchFamily="34" charset="0"/>
                <a:cs typeface="Segoe UI Semibold" panose="020B0502040204020203" pitchFamily="34" charset="0"/>
              </a:rPr>
              <a:t>CTIVI</a:t>
            </a:r>
            <a:r>
              <a:rPr sz="1100" b="1" i="0" spc="45">
                <a:latin typeface="Segoe UI Semibold" panose="020B0502040204020203" pitchFamily="34" charset="0"/>
                <a:cs typeface="Segoe UI Semibold" panose="020B0502040204020203" pitchFamily="34" charset="0"/>
              </a:rPr>
              <a:t>T</a:t>
            </a:r>
            <a:r>
              <a:rPr sz="1100" b="1" i="0">
                <a:latin typeface="Segoe UI Semibold" panose="020B0502040204020203" pitchFamily="34" charset="0"/>
                <a:cs typeface="Segoe UI Semibold" panose="020B0502040204020203" pitchFamily="34" charset="0"/>
              </a:rPr>
              <a:t>Y</a:t>
            </a:r>
          </a:p>
        </p:txBody>
      </p:sp>
      <p:sp>
        <p:nvSpPr>
          <p:cNvPr id="6" name="object 5">
            <a:extLst>
              <a:ext uri="{FF2B5EF4-FFF2-40B4-BE49-F238E27FC236}">
                <a16:creationId xmlns:a16="http://schemas.microsoft.com/office/drawing/2014/main" id="{D0383E17-CAF0-7945-9B57-744967A43F0E}"/>
              </a:ext>
            </a:extLst>
          </p:cNvPr>
          <p:cNvSpPr txBox="1"/>
          <p:nvPr/>
        </p:nvSpPr>
        <p:spPr>
          <a:xfrm>
            <a:off x="9131300" y="3957211"/>
            <a:ext cx="1687830" cy="182101"/>
          </a:xfrm>
          <a:prstGeom prst="rect">
            <a:avLst/>
          </a:prstGeom>
        </p:spPr>
        <p:txBody>
          <a:bodyPr vert="horz" wrap="square" lIns="0" tIns="12700" rIns="0" bIns="0" rtlCol="0">
            <a:spAutoFit/>
          </a:bodyPr>
          <a:lstStyle/>
          <a:p>
            <a:pPr marL="12700">
              <a:lnSpc>
                <a:spcPct val="100000"/>
              </a:lnSpc>
              <a:spcBef>
                <a:spcPts val="100"/>
              </a:spcBef>
            </a:pPr>
            <a:r>
              <a:rPr sz="1100" b="1" i="0" spc="10">
                <a:latin typeface="Segoe UI Semibold" panose="020B0502040204020203" pitchFamily="34" charset="0"/>
                <a:cs typeface="Segoe UI Semibold" panose="020B0502040204020203" pitchFamily="34" charset="0"/>
              </a:rPr>
              <a:t>MATERIALS </a:t>
            </a:r>
            <a:r>
              <a:rPr sz="1100" b="1" i="0" spc="15">
                <a:latin typeface="Segoe UI Semibold" panose="020B0502040204020203" pitchFamily="34" charset="0"/>
                <a:cs typeface="Segoe UI Semibold" panose="020B0502040204020203" pitchFamily="34" charset="0"/>
              </a:rPr>
              <a:t>YOU’LL</a:t>
            </a:r>
            <a:r>
              <a:rPr sz="1100" b="1" i="0" spc="20">
                <a:latin typeface="Segoe UI Semibold" panose="020B0502040204020203" pitchFamily="34" charset="0"/>
                <a:cs typeface="Segoe UI Semibold" panose="020B0502040204020203" pitchFamily="34" charset="0"/>
              </a:rPr>
              <a:t> </a:t>
            </a:r>
            <a:r>
              <a:rPr sz="1100" b="1" i="0" spc="25">
                <a:latin typeface="Segoe UI Semibold" panose="020B0502040204020203" pitchFamily="34" charset="0"/>
                <a:cs typeface="Segoe UI Semibold" panose="020B0502040204020203" pitchFamily="34" charset="0"/>
              </a:rPr>
              <a:t>NEED</a:t>
            </a:r>
            <a:endParaRPr sz="1100" b="1" i="0">
              <a:latin typeface="Segoe UI Semibold" panose="020B0502040204020203" pitchFamily="34" charset="0"/>
              <a:cs typeface="Segoe UI Semibold" panose="020B0502040204020203" pitchFamily="34" charset="0"/>
            </a:endParaRPr>
          </a:p>
        </p:txBody>
      </p:sp>
      <p:sp>
        <p:nvSpPr>
          <p:cNvPr id="9" name="object 35">
            <a:extLst>
              <a:ext uri="{FF2B5EF4-FFF2-40B4-BE49-F238E27FC236}">
                <a16:creationId xmlns:a16="http://schemas.microsoft.com/office/drawing/2014/main" id="{8C89CA19-FB59-674A-A385-DD2348164D25}"/>
              </a:ext>
            </a:extLst>
          </p:cNvPr>
          <p:cNvSpPr txBox="1"/>
          <p:nvPr/>
        </p:nvSpPr>
        <p:spPr>
          <a:xfrm>
            <a:off x="673100" y="244591"/>
            <a:ext cx="149669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14" name="object 39">
            <a:extLst>
              <a:ext uri="{FF2B5EF4-FFF2-40B4-BE49-F238E27FC236}">
                <a16:creationId xmlns:a16="http://schemas.microsoft.com/office/drawing/2014/main" id="{CE7F8725-AAB7-8E44-AA2E-4D2C1EBB697E}"/>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Agenda</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F19C64D1-0D99-1C42-8BBD-4D8E1DCED9AA}"/>
              </a:ext>
            </a:extLst>
          </p:cNvPr>
          <p:cNvSpPr>
            <a:spLocks noGrp="1"/>
          </p:cNvSpPr>
          <p:nvPr>
            <p:ph type="sldNum" sz="quarter" idx="10"/>
          </p:nvPr>
        </p:nvSpPr>
        <p:spPr/>
        <p:txBody>
          <a:bodyPr/>
          <a:lstStyle/>
          <a:p>
            <a:fld id="{B47ADD9B-B21C-CC4D-80C7-B4DC2A278E44}" type="slidenum">
              <a:rPr lang="en-US"/>
              <a:pPr/>
              <a:t>‹#›</a:t>
            </a:fld>
            <a:endParaRPr lang="en-US"/>
          </a:p>
        </p:txBody>
      </p:sp>
    </p:spTree>
    <p:extLst>
      <p:ext uri="{BB962C8B-B14F-4D97-AF65-F5344CB8AC3E}">
        <p14:creationId xmlns:p14="http://schemas.microsoft.com/office/powerpoint/2010/main" val="3284516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7" name="Date Placeholder 6">
            <a:extLst>
              <a:ext uri="{FF2B5EF4-FFF2-40B4-BE49-F238E27FC236}">
                <a16:creationId xmlns:a16="http://schemas.microsoft.com/office/drawing/2014/main" id="{CF543C47-3CC7-7C43-8E4D-5C398E7F95A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6C2C52E6-62E9-E84A-91FA-C931A14ED0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12C4A5-A9AA-A940-8ED7-A755D745656C}"/>
              </a:ext>
            </a:extLst>
          </p:cNvPr>
          <p:cNvSpPr>
            <a:spLocks noGrp="1"/>
          </p:cNvSpPr>
          <p:nvPr>
            <p:ph type="sldNum" sz="quarter" idx="12"/>
          </p:nvPr>
        </p:nvSpPr>
        <p:spPr/>
        <p:txBody>
          <a:bodyPr/>
          <a:lstStyle/>
          <a:p>
            <a:fld id="{1E84DF03-1452-DD4E-83DB-2447253A7020}" type="slidenum">
              <a:rPr lang="en-US"/>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8D71F276-DECF-8948-9807-964004B55623}"/>
              </a:ext>
            </a:extLst>
          </p:cNvPr>
          <p:cNvGraphicFramePr>
            <a:graphicFrameLocks noGrp="1"/>
          </p:cNvGraphicFramePr>
          <p:nvPr>
            <p:extLst>
              <p:ext uri="{D42A27DB-BD31-4B8C-83A1-F6EECF244321}">
                <p14:modId xmlns:p14="http://schemas.microsoft.com/office/powerpoint/2010/main" val="2161973237"/>
              </p:ext>
            </p:extLst>
          </p:nvPr>
        </p:nvGraphicFramePr>
        <p:xfrm>
          <a:off x="685800" y="4239247"/>
          <a:ext cx="13258164" cy="2312908"/>
        </p:xfrm>
        <a:graphic>
          <a:graphicData uri="http://schemas.openxmlformats.org/drawingml/2006/table">
            <a:tbl>
              <a:tblPr firstRow="1" bandRow="1">
                <a:tableStyleId>{2D5ABB26-0587-4C30-8999-92F81FD0307C}</a:tableStyleId>
              </a:tblPr>
              <a:tblGrid>
                <a:gridCol w="2087245">
                  <a:extLst>
                    <a:ext uri="{9D8B030D-6E8A-4147-A177-3AD203B41FA5}">
                      <a16:colId xmlns:a16="http://schemas.microsoft.com/office/drawing/2014/main" val="20000"/>
                    </a:ext>
                  </a:extLst>
                </a:gridCol>
                <a:gridCol w="5156834">
                  <a:extLst>
                    <a:ext uri="{9D8B030D-6E8A-4147-A177-3AD203B41FA5}">
                      <a16:colId xmlns:a16="http://schemas.microsoft.com/office/drawing/2014/main" val="20001"/>
                    </a:ext>
                  </a:extLst>
                </a:gridCol>
                <a:gridCol w="6014085">
                  <a:extLst>
                    <a:ext uri="{9D8B030D-6E8A-4147-A177-3AD203B41FA5}">
                      <a16:colId xmlns:a16="http://schemas.microsoft.com/office/drawing/2014/main" val="20002"/>
                    </a:ext>
                  </a:extLst>
                </a:gridCol>
              </a:tblGrid>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78D3"/>
                    </a:solidFill>
                  </a:tcPr>
                </a:tc>
                <a:tc>
                  <a:txBody>
                    <a:bodyPr/>
                    <a:lstStyle/>
                    <a:p>
                      <a:pPr marL="883919" algn="l">
                        <a:lnSpc>
                          <a:spcPct val="100000"/>
                        </a:lnSpc>
                        <a:spcBef>
                          <a:spcPts val="785"/>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99695" marB="0">
                    <a:solidFill>
                      <a:srgbClr val="0078D3"/>
                    </a:solidFill>
                  </a:tcPr>
                </a:tc>
                <a:tc>
                  <a:txBody>
                    <a:bodyPr/>
                    <a:lstStyle/>
                    <a:p>
                      <a:pPr marL="1213485" algn="l">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0078D3"/>
                    </a:solidFill>
                  </a:tcPr>
                </a:tc>
                <a:extLst>
                  <a:ext uri="{0D108BD9-81ED-4DB2-BD59-A6C34878D82A}">
                    <a16:rowId xmlns:a16="http://schemas.microsoft.com/office/drawing/2014/main" val="10000"/>
                  </a:ext>
                </a:extLst>
              </a:tr>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23395E"/>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23395E"/>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23395E"/>
                    </a:solidFill>
                  </a:tcPr>
                </a:tc>
                <a:extLst>
                  <a:ext uri="{0D108BD9-81ED-4DB2-BD59-A6C34878D82A}">
                    <a16:rowId xmlns:a16="http://schemas.microsoft.com/office/drawing/2014/main" val="10001"/>
                  </a:ext>
                </a:extLst>
              </a:tr>
              <a:tr h="462572">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0078D3"/>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0078D3"/>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0078D3"/>
                    </a:solidFill>
                  </a:tcPr>
                </a:tc>
                <a:extLst>
                  <a:ext uri="{0D108BD9-81ED-4DB2-BD59-A6C34878D82A}">
                    <a16:rowId xmlns:a16="http://schemas.microsoft.com/office/drawing/2014/main" val="10002"/>
                  </a:ext>
                </a:extLst>
              </a:tr>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23395E"/>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23395E"/>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23395E"/>
                    </a:solidFill>
                  </a:tcPr>
                </a:tc>
                <a:extLst>
                  <a:ext uri="{0D108BD9-81ED-4DB2-BD59-A6C34878D82A}">
                    <a16:rowId xmlns:a16="http://schemas.microsoft.com/office/drawing/2014/main" val="10003"/>
                  </a:ext>
                </a:extLst>
              </a:tr>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0078D3"/>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0078D3"/>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0078D3"/>
                    </a:solidFill>
                  </a:tcPr>
                </a:tc>
                <a:extLst>
                  <a:ext uri="{0D108BD9-81ED-4DB2-BD59-A6C34878D82A}">
                    <a16:rowId xmlns:a16="http://schemas.microsoft.com/office/drawing/2014/main" val="10004"/>
                  </a:ext>
                </a:extLst>
              </a:tr>
            </a:tbl>
          </a:graphicData>
        </a:graphic>
      </p:graphicFrame>
      <p:sp>
        <p:nvSpPr>
          <p:cNvPr id="4" name="object 3">
            <a:extLst>
              <a:ext uri="{FF2B5EF4-FFF2-40B4-BE49-F238E27FC236}">
                <a16:creationId xmlns:a16="http://schemas.microsoft.com/office/drawing/2014/main" id="{D5D3E8FF-EF4E-6A46-BBEE-EA118ABE2445}"/>
              </a:ext>
            </a:extLst>
          </p:cNvPr>
          <p:cNvSpPr txBox="1"/>
          <p:nvPr/>
        </p:nvSpPr>
        <p:spPr>
          <a:xfrm>
            <a:off x="1130300" y="3957211"/>
            <a:ext cx="360680" cy="182101"/>
          </a:xfrm>
          <a:prstGeom prst="rect">
            <a:avLst/>
          </a:prstGeom>
        </p:spPr>
        <p:txBody>
          <a:bodyPr vert="horz" wrap="square" lIns="0" tIns="12700" rIns="0" bIns="0" rtlCol="0">
            <a:spAutoFit/>
          </a:bodyPr>
          <a:lstStyle/>
          <a:p>
            <a:pPr marL="12700">
              <a:lnSpc>
                <a:spcPct val="100000"/>
              </a:lnSpc>
              <a:spcBef>
                <a:spcPts val="100"/>
              </a:spcBef>
            </a:pPr>
            <a:r>
              <a:rPr sz="1100" b="1" i="0" spc="25">
                <a:latin typeface="Segoe UI Semibold" panose="020B0502040204020203" pitchFamily="34" charset="0"/>
                <a:cs typeface="Segoe UI Semibold" panose="020B0502040204020203" pitchFamily="34" charset="0"/>
              </a:rPr>
              <a:t>TIME</a:t>
            </a:r>
            <a:endParaRPr sz="1100" b="1" i="0">
              <a:latin typeface="Segoe UI Semibold" panose="020B0502040204020203" pitchFamily="34" charset="0"/>
              <a:cs typeface="Segoe UI Semibold" panose="020B0502040204020203" pitchFamily="34" charset="0"/>
            </a:endParaRPr>
          </a:p>
        </p:txBody>
      </p:sp>
      <p:sp>
        <p:nvSpPr>
          <p:cNvPr id="5" name="object 4">
            <a:extLst>
              <a:ext uri="{FF2B5EF4-FFF2-40B4-BE49-F238E27FC236}">
                <a16:creationId xmlns:a16="http://schemas.microsoft.com/office/drawing/2014/main" id="{A9C4FF78-7EFA-E54E-A8D8-BD6FEB8785F5}"/>
              </a:ext>
            </a:extLst>
          </p:cNvPr>
          <p:cNvSpPr txBox="1"/>
          <p:nvPr/>
        </p:nvSpPr>
        <p:spPr>
          <a:xfrm>
            <a:off x="3644900" y="3957211"/>
            <a:ext cx="635635" cy="182101"/>
          </a:xfrm>
          <a:prstGeom prst="rect">
            <a:avLst/>
          </a:prstGeom>
        </p:spPr>
        <p:txBody>
          <a:bodyPr vert="horz" wrap="square" lIns="0" tIns="12700" rIns="0" bIns="0" rtlCol="0">
            <a:spAutoFit/>
          </a:bodyPr>
          <a:lstStyle/>
          <a:p>
            <a:pPr marL="12700">
              <a:lnSpc>
                <a:spcPct val="100000"/>
              </a:lnSpc>
              <a:spcBef>
                <a:spcPts val="100"/>
              </a:spcBef>
            </a:pPr>
            <a:r>
              <a:rPr sz="1100" b="1" i="0" spc="5">
                <a:latin typeface="Segoe UI Semibold" panose="020B0502040204020203" pitchFamily="34" charset="0"/>
                <a:cs typeface="Segoe UI Semibold" panose="020B0502040204020203" pitchFamily="34" charset="0"/>
              </a:rPr>
              <a:t>A</a:t>
            </a:r>
            <a:r>
              <a:rPr sz="1100" b="1" i="0" spc="25">
                <a:latin typeface="Segoe UI Semibold" panose="020B0502040204020203" pitchFamily="34" charset="0"/>
                <a:cs typeface="Segoe UI Semibold" panose="020B0502040204020203" pitchFamily="34" charset="0"/>
              </a:rPr>
              <a:t>CTIVI</a:t>
            </a:r>
            <a:r>
              <a:rPr sz="1100" b="1" i="0" spc="45">
                <a:latin typeface="Segoe UI Semibold" panose="020B0502040204020203" pitchFamily="34" charset="0"/>
                <a:cs typeface="Segoe UI Semibold" panose="020B0502040204020203" pitchFamily="34" charset="0"/>
              </a:rPr>
              <a:t>T</a:t>
            </a:r>
            <a:r>
              <a:rPr sz="1100" b="1" i="0">
                <a:latin typeface="Segoe UI Semibold" panose="020B0502040204020203" pitchFamily="34" charset="0"/>
                <a:cs typeface="Segoe UI Semibold" panose="020B0502040204020203" pitchFamily="34" charset="0"/>
              </a:rPr>
              <a:t>Y</a:t>
            </a:r>
          </a:p>
        </p:txBody>
      </p:sp>
      <p:sp>
        <p:nvSpPr>
          <p:cNvPr id="6" name="object 5">
            <a:extLst>
              <a:ext uri="{FF2B5EF4-FFF2-40B4-BE49-F238E27FC236}">
                <a16:creationId xmlns:a16="http://schemas.microsoft.com/office/drawing/2014/main" id="{D0383E17-CAF0-7945-9B57-744967A43F0E}"/>
              </a:ext>
            </a:extLst>
          </p:cNvPr>
          <p:cNvSpPr txBox="1"/>
          <p:nvPr/>
        </p:nvSpPr>
        <p:spPr>
          <a:xfrm>
            <a:off x="9131300" y="3957211"/>
            <a:ext cx="1687830" cy="182101"/>
          </a:xfrm>
          <a:prstGeom prst="rect">
            <a:avLst/>
          </a:prstGeom>
        </p:spPr>
        <p:txBody>
          <a:bodyPr vert="horz" wrap="square" lIns="0" tIns="12700" rIns="0" bIns="0" rtlCol="0">
            <a:spAutoFit/>
          </a:bodyPr>
          <a:lstStyle/>
          <a:p>
            <a:pPr marL="12700">
              <a:lnSpc>
                <a:spcPct val="100000"/>
              </a:lnSpc>
              <a:spcBef>
                <a:spcPts val="100"/>
              </a:spcBef>
            </a:pPr>
            <a:r>
              <a:rPr sz="1100" b="1" i="0" spc="10">
                <a:latin typeface="Segoe UI Semibold" panose="020B0502040204020203" pitchFamily="34" charset="0"/>
                <a:cs typeface="Segoe UI Semibold" panose="020B0502040204020203" pitchFamily="34" charset="0"/>
              </a:rPr>
              <a:t>MATERIALS </a:t>
            </a:r>
            <a:r>
              <a:rPr sz="1100" b="1" i="0" spc="15">
                <a:latin typeface="Segoe UI Semibold" panose="020B0502040204020203" pitchFamily="34" charset="0"/>
                <a:cs typeface="Segoe UI Semibold" panose="020B0502040204020203" pitchFamily="34" charset="0"/>
              </a:rPr>
              <a:t>YOU’LL</a:t>
            </a:r>
            <a:r>
              <a:rPr sz="1100" b="1" i="0" spc="20">
                <a:latin typeface="Segoe UI Semibold" panose="020B0502040204020203" pitchFamily="34" charset="0"/>
                <a:cs typeface="Segoe UI Semibold" panose="020B0502040204020203" pitchFamily="34" charset="0"/>
              </a:rPr>
              <a:t> </a:t>
            </a:r>
            <a:r>
              <a:rPr sz="1100" b="1" i="0" spc="25">
                <a:latin typeface="Segoe UI Semibold" panose="020B0502040204020203" pitchFamily="34" charset="0"/>
                <a:cs typeface="Segoe UI Semibold" panose="020B0502040204020203" pitchFamily="34" charset="0"/>
              </a:rPr>
              <a:t>NEED</a:t>
            </a:r>
            <a:endParaRPr sz="1100" b="1" i="0">
              <a:latin typeface="Segoe UI Semibold" panose="020B0502040204020203" pitchFamily="34" charset="0"/>
              <a:cs typeface="Segoe UI Semibold" panose="020B0502040204020203" pitchFamily="34" charset="0"/>
            </a:endParaRPr>
          </a:p>
        </p:txBody>
      </p:sp>
      <p:sp>
        <p:nvSpPr>
          <p:cNvPr id="14" name="object 35">
            <a:extLst>
              <a:ext uri="{FF2B5EF4-FFF2-40B4-BE49-F238E27FC236}">
                <a16:creationId xmlns:a16="http://schemas.microsoft.com/office/drawing/2014/main" id="{732E1A8F-2529-934C-9812-8B1B40AD8BD7}"/>
              </a:ext>
            </a:extLst>
          </p:cNvPr>
          <p:cNvSpPr txBox="1"/>
          <p:nvPr userDrawn="1"/>
        </p:nvSpPr>
        <p:spPr>
          <a:xfrm>
            <a:off x="673100" y="231892"/>
            <a:ext cx="149034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19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0" name="object 39">
            <a:extLst>
              <a:ext uri="{FF2B5EF4-FFF2-40B4-BE49-F238E27FC236}">
                <a16:creationId xmlns:a16="http://schemas.microsoft.com/office/drawing/2014/main" id="{FEF2A060-0F35-2345-82AF-D844AE21F272}"/>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Agenda</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706370AE-E840-404A-B838-9F08DA78FDFA}"/>
              </a:ext>
            </a:extLst>
          </p:cNvPr>
          <p:cNvSpPr>
            <a:spLocks noGrp="1"/>
          </p:cNvSpPr>
          <p:nvPr>
            <p:ph type="sldNum" sz="quarter" idx="10"/>
          </p:nvPr>
        </p:nvSpPr>
        <p:spPr/>
        <p:txBody>
          <a:bodyPr/>
          <a:lstStyle/>
          <a:p>
            <a:fld id="{B47ADD9B-B21C-CC4D-80C7-B4DC2A278E44}" type="slidenum">
              <a:rPr lang="en-US"/>
              <a:pPr/>
              <a:t>‹#›</a:t>
            </a:fld>
            <a:endParaRPr lang="en-US"/>
          </a:p>
        </p:txBody>
      </p:sp>
    </p:spTree>
    <p:extLst>
      <p:ext uri="{BB962C8B-B14F-4D97-AF65-F5344CB8AC3E}">
        <p14:creationId xmlns:p14="http://schemas.microsoft.com/office/powerpoint/2010/main" val="2889167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ADE55285-79C4-574A-BF1B-BC3B493F24BE}"/>
              </a:ext>
            </a:extLst>
          </p:cNvPr>
          <p:cNvSpPr>
            <a:spLocks noGrp="1"/>
          </p:cNvSpPr>
          <p:nvPr>
            <p:ph type="sldNum" sz="quarter" idx="10"/>
          </p:nvPr>
        </p:nvSpPr>
        <p:spPr/>
        <p:txBody>
          <a:bodyPr/>
          <a:lstStyle/>
          <a:p>
            <a:fld id="{B47ADD9B-B21C-CC4D-80C7-B4DC2A278E44}" type="slidenum">
              <a:rPr lang="en-US"/>
              <a:pPr/>
              <a:t>‹#›</a:t>
            </a:fld>
            <a:endParaRPr lang="en-US"/>
          </a:p>
        </p:txBody>
      </p:sp>
    </p:spTree>
    <p:extLst>
      <p:ext uri="{BB962C8B-B14F-4D97-AF65-F5344CB8AC3E}">
        <p14:creationId xmlns:p14="http://schemas.microsoft.com/office/powerpoint/2010/main" val="2108807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8" name="object 35">
            <a:extLst>
              <a:ext uri="{FF2B5EF4-FFF2-40B4-BE49-F238E27FC236}">
                <a16:creationId xmlns:a16="http://schemas.microsoft.com/office/drawing/2014/main" id="{B480E4C7-E017-2B40-973E-6B6E36B66651}"/>
              </a:ext>
            </a:extLst>
          </p:cNvPr>
          <p:cNvSpPr txBox="1"/>
          <p:nvPr/>
        </p:nvSpPr>
        <p:spPr>
          <a:xfrm>
            <a:off x="673100" y="244591"/>
            <a:ext cx="149669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18" name="Text Placeholder 17">
            <a:extLst>
              <a:ext uri="{FF2B5EF4-FFF2-40B4-BE49-F238E27FC236}">
                <a16:creationId xmlns:a16="http://schemas.microsoft.com/office/drawing/2014/main" id="{2FBDD020-1EDE-E947-86DC-7B3358F78A8F}"/>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36EA9D08-AF48-0A4E-A9FD-BED9E6368519}"/>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200" b="1" i="0">
                <a:solidFill>
                  <a:schemeClr val="bg1"/>
                </a:solidFill>
                <a:latin typeface="Segoe UI Semibold" panose="020B0502040204020203" pitchFamily="34" charset="0"/>
                <a:ea typeface="Segoe UI Historic" panose="020B0502040204020203" pitchFamily="34" charset="0"/>
                <a:cs typeface="Segoe UI Semibold"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3" name="Text Placeholder 22">
            <a:extLst>
              <a:ext uri="{FF2B5EF4-FFF2-40B4-BE49-F238E27FC236}">
                <a16:creationId xmlns:a16="http://schemas.microsoft.com/office/drawing/2014/main" id="{C1653FF5-0240-E94F-9197-73AFB9186CB6}"/>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4" name="Text Placeholder 15">
            <a:extLst>
              <a:ext uri="{FF2B5EF4-FFF2-40B4-BE49-F238E27FC236}">
                <a16:creationId xmlns:a16="http://schemas.microsoft.com/office/drawing/2014/main" id="{72F3718A-20A0-4D45-8B38-BFC547A36C1B}"/>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5" name="Text Placeholder 49">
            <a:extLst>
              <a:ext uri="{FF2B5EF4-FFF2-40B4-BE49-F238E27FC236}">
                <a16:creationId xmlns:a16="http://schemas.microsoft.com/office/drawing/2014/main" id="{4EA45089-B99E-6243-BBF4-CB5668CA03F2}"/>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9" name="Text Placeholder 28">
            <a:extLst>
              <a:ext uri="{FF2B5EF4-FFF2-40B4-BE49-F238E27FC236}">
                <a16:creationId xmlns:a16="http://schemas.microsoft.com/office/drawing/2014/main" id="{F3F4A86E-CFFB-F345-BC9D-215A172FFC79}"/>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5" name="object 39">
            <a:extLst>
              <a:ext uri="{FF2B5EF4-FFF2-40B4-BE49-F238E27FC236}">
                <a16:creationId xmlns:a16="http://schemas.microsoft.com/office/drawing/2014/main" id="{4BBC615E-A2FA-1B41-A188-66D5B9006EF0}"/>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a:t>
            </a: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Introduction</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8E177024-1C62-484A-9D3B-D3BDD857353F}"/>
              </a:ext>
            </a:extLst>
          </p:cNvPr>
          <p:cNvSpPr>
            <a:spLocks noGrp="1"/>
          </p:cNvSpPr>
          <p:nvPr>
            <p:ph type="sldNum" sz="quarter" idx="16"/>
          </p:nvPr>
        </p:nvSpPr>
        <p:spPr/>
        <p:txBody>
          <a:bodyPr/>
          <a:lstStyle/>
          <a:p>
            <a:fld id="{2C5A9DE8-DFB2-124B-86B0-5639FCB652F6}" type="slidenum">
              <a:rPr lang="en-US"/>
              <a:pPr/>
              <a:t>‹#›</a:t>
            </a:fld>
            <a:endParaRPr lang="en-US"/>
          </a:p>
        </p:txBody>
      </p:sp>
    </p:spTree>
    <p:extLst>
      <p:ext uri="{BB962C8B-B14F-4D97-AF65-F5344CB8AC3E}">
        <p14:creationId xmlns:p14="http://schemas.microsoft.com/office/powerpoint/2010/main" val="818605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8" name="object 35">
            <a:extLst>
              <a:ext uri="{FF2B5EF4-FFF2-40B4-BE49-F238E27FC236}">
                <a16:creationId xmlns:a16="http://schemas.microsoft.com/office/drawing/2014/main" id="{FE15EFD3-1528-884D-AE1C-6B3282F34027}"/>
              </a:ext>
            </a:extLst>
          </p:cNvPr>
          <p:cNvSpPr txBox="1"/>
          <p:nvPr/>
        </p:nvSpPr>
        <p:spPr>
          <a:xfrm>
            <a:off x="673100" y="244591"/>
            <a:ext cx="149669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15" name="Text Placeholder 17">
            <a:extLst>
              <a:ext uri="{FF2B5EF4-FFF2-40B4-BE49-F238E27FC236}">
                <a16:creationId xmlns:a16="http://schemas.microsoft.com/office/drawing/2014/main" id="{C2F18C2A-5334-6641-9092-EF559100BBC6}"/>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F0DF6B65-FFD5-B549-87CB-76149AD43187}"/>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2282792D-545C-E940-8A99-EAB03F6DEAE9}"/>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4AF32F2A-C7C5-5848-9936-409D056B431D}"/>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637B9A9E-A1AF-194F-BB18-DF35562AE93D}"/>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051320A5-13BC-CE41-9B67-D261D0087A51}"/>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9" name="object 39">
            <a:extLst>
              <a:ext uri="{FF2B5EF4-FFF2-40B4-BE49-F238E27FC236}">
                <a16:creationId xmlns:a16="http://schemas.microsoft.com/office/drawing/2014/main" id="{14673B2B-D122-8840-9D9E-D190C428FF2D}"/>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a:t>
            </a: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Video 1</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4BA0C8D6-94B0-7B42-9666-CC8BA306B47D}"/>
              </a:ext>
            </a:extLst>
          </p:cNvPr>
          <p:cNvSpPr>
            <a:spLocks noGrp="1"/>
          </p:cNvSpPr>
          <p:nvPr>
            <p:ph type="sldNum" sz="quarter" idx="16"/>
          </p:nvPr>
        </p:nvSpPr>
        <p:spPr/>
        <p:txBody>
          <a:bodyPr/>
          <a:lstStyle/>
          <a:p>
            <a:fld id="{2C5A9DE8-DFB2-124B-86B0-5639FCB652F6}" type="slidenum">
              <a:rPr lang="en-US"/>
              <a:pPr/>
              <a:t>‹#›</a:t>
            </a:fld>
            <a:endParaRPr lang="en-US"/>
          </a:p>
        </p:txBody>
      </p:sp>
    </p:spTree>
    <p:extLst>
      <p:ext uri="{BB962C8B-B14F-4D97-AF65-F5344CB8AC3E}">
        <p14:creationId xmlns:p14="http://schemas.microsoft.com/office/powerpoint/2010/main" val="2003875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8" name="object 35">
            <a:extLst>
              <a:ext uri="{FF2B5EF4-FFF2-40B4-BE49-F238E27FC236}">
                <a16:creationId xmlns:a16="http://schemas.microsoft.com/office/drawing/2014/main" id="{9F5BFC89-304D-8A43-8C9A-4119F2223312}"/>
              </a:ext>
            </a:extLst>
          </p:cNvPr>
          <p:cNvSpPr txBox="1"/>
          <p:nvPr/>
        </p:nvSpPr>
        <p:spPr>
          <a:xfrm>
            <a:off x="673100" y="244591"/>
            <a:ext cx="149669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15" name="Text Placeholder 17">
            <a:extLst>
              <a:ext uri="{FF2B5EF4-FFF2-40B4-BE49-F238E27FC236}">
                <a16:creationId xmlns:a16="http://schemas.microsoft.com/office/drawing/2014/main" id="{BB3DFFEE-79D8-D04B-A2EE-E11F966AEB91}"/>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310FBE01-6D40-014B-9002-5F2CB42E098E}"/>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9C698F79-6CFD-6840-B95D-C6F40CC7ED6D}"/>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56419903-E4C7-3E4B-B3BF-FDFEF46E1C34}"/>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AABAA0C1-7854-F649-8150-2F88143A6553}"/>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DD37DB7F-7FC4-1341-BC2C-4D7309CA2090}"/>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4" name="object 39">
            <a:extLst>
              <a:ext uri="{FF2B5EF4-FFF2-40B4-BE49-F238E27FC236}">
                <a16:creationId xmlns:a16="http://schemas.microsoft.com/office/drawing/2014/main" id="{257B2B57-5520-6541-A77D-B903A263FCA7}"/>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a:t>
            </a:r>
            <a:r>
              <a:rPr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C</a:t>
            </a: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ollab Exercise</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984178E5-F2CE-D649-A822-D37D5BCB0FB5}"/>
              </a:ext>
            </a:extLst>
          </p:cNvPr>
          <p:cNvSpPr>
            <a:spLocks noGrp="1"/>
          </p:cNvSpPr>
          <p:nvPr>
            <p:ph type="sldNum" sz="quarter" idx="16"/>
          </p:nvPr>
        </p:nvSpPr>
        <p:spPr/>
        <p:txBody>
          <a:bodyPr/>
          <a:lstStyle/>
          <a:p>
            <a:fld id="{2C5A9DE8-DFB2-124B-86B0-5639FCB652F6}" type="slidenum">
              <a:rPr lang="en-US"/>
              <a:pPr/>
              <a:t>‹#›</a:t>
            </a:fld>
            <a:endParaRPr lang="en-US"/>
          </a:p>
        </p:txBody>
      </p:sp>
    </p:spTree>
    <p:extLst>
      <p:ext uri="{BB962C8B-B14F-4D97-AF65-F5344CB8AC3E}">
        <p14:creationId xmlns:p14="http://schemas.microsoft.com/office/powerpoint/2010/main" val="38187602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8" name="object 35">
            <a:extLst>
              <a:ext uri="{FF2B5EF4-FFF2-40B4-BE49-F238E27FC236}">
                <a16:creationId xmlns:a16="http://schemas.microsoft.com/office/drawing/2014/main" id="{BEB47836-8B46-FF49-9B79-289281599B09}"/>
              </a:ext>
            </a:extLst>
          </p:cNvPr>
          <p:cNvSpPr txBox="1"/>
          <p:nvPr/>
        </p:nvSpPr>
        <p:spPr>
          <a:xfrm>
            <a:off x="673100" y="244591"/>
            <a:ext cx="149669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15" name="Text Placeholder 17">
            <a:extLst>
              <a:ext uri="{FF2B5EF4-FFF2-40B4-BE49-F238E27FC236}">
                <a16:creationId xmlns:a16="http://schemas.microsoft.com/office/drawing/2014/main" id="{1270DCA9-10F8-7846-91CE-43CC2F11C3DD}"/>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9CD83341-BB56-FB4F-937C-EFA2BFE861E3}"/>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3B225D0D-4818-6C4B-8B40-5A07E75F8849}"/>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ACC60C1E-CCAA-844D-88C0-FE007D910B1B}"/>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1C4D3F11-2DDF-964A-BD59-1E38EC6C893B}"/>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CE1D822A-B9C2-434F-8D59-E2239ADAEFDF}"/>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4" name="object 39">
            <a:extLst>
              <a:ext uri="{FF2B5EF4-FFF2-40B4-BE49-F238E27FC236}">
                <a16:creationId xmlns:a16="http://schemas.microsoft.com/office/drawing/2014/main" id="{BB1501C2-6E92-7B48-A58E-E31B815CF280}"/>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Video 2</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75863E38-5C33-8A43-97CE-DED113F20013}"/>
              </a:ext>
            </a:extLst>
          </p:cNvPr>
          <p:cNvSpPr>
            <a:spLocks noGrp="1"/>
          </p:cNvSpPr>
          <p:nvPr>
            <p:ph type="sldNum" sz="quarter" idx="16"/>
          </p:nvPr>
        </p:nvSpPr>
        <p:spPr/>
        <p:txBody>
          <a:bodyPr/>
          <a:lstStyle/>
          <a:p>
            <a:fld id="{2C5A9DE8-DFB2-124B-86B0-5639FCB652F6}" type="slidenum">
              <a:rPr lang="en-US"/>
              <a:pPr/>
              <a:t>‹#›</a:t>
            </a:fld>
            <a:endParaRPr lang="en-US"/>
          </a:p>
        </p:txBody>
      </p:sp>
    </p:spTree>
    <p:extLst>
      <p:ext uri="{BB962C8B-B14F-4D97-AF65-F5344CB8AC3E}">
        <p14:creationId xmlns:p14="http://schemas.microsoft.com/office/powerpoint/2010/main" val="8753698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8" name="object 35">
            <a:extLst>
              <a:ext uri="{FF2B5EF4-FFF2-40B4-BE49-F238E27FC236}">
                <a16:creationId xmlns:a16="http://schemas.microsoft.com/office/drawing/2014/main" id="{9877599D-BC61-7C44-8F0D-3D1A0121FC08}"/>
              </a:ext>
            </a:extLst>
          </p:cNvPr>
          <p:cNvSpPr txBox="1"/>
          <p:nvPr/>
        </p:nvSpPr>
        <p:spPr>
          <a:xfrm>
            <a:off x="673100" y="244591"/>
            <a:ext cx="1496695"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15" name="Text Placeholder 17">
            <a:extLst>
              <a:ext uri="{FF2B5EF4-FFF2-40B4-BE49-F238E27FC236}">
                <a16:creationId xmlns:a16="http://schemas.microsoft.com/office/drawing/2014/main" id="{1D9EF706-8615-8D42-B65D-347A6DAD47F4}"/>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6AC01FFE-1A5A-AA44-8FA8-34CADD387136}"/>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ABE6E7C7-A17A-7B42-B5B1-679EAA527D1E}"/>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333CA5E3-07A2-AC48-8C5E-DE2E89085051}"/>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C6F2AC22-0BDC-744F-8C48-7809C737A7C5}"/>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853A25AA-FA3C-C34B-87BB-3A5D339EB0DC}"/>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C21F0414-BE96-4943-81A1-7EA1D04AF801}"/>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Wrap</a:t>
            </a:r>
            <a:r>
              <a:rPr b="1" i="0" spc="20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 </a:t>
            </a:r>
            <a:r>
              <a:rPr b="1" i="0" spc="-1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up</a:t>
            </a:r>
            <a:endParaRPr b="1" i="0" spc="-1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1279561A-FFEA-8449-887D-BEF4D3E82A26}"/>
              </a:ext>
            </a:extLst>
          </p:cNvPr>
          <p:cNvSpPr>
            <a:spLocks noGrp="1"/>
          </p:cNvSpPr>
          <p:nvPr>
            <p:ph type="sldNum" sz="quarter" idx="16"/>
          </p:nvPr>
        </p:nvSpPr>
        <p:spPr/>
        <p:txBody>
          <a:bodyPr/>
          <a:lstStyle/>
          <a:p>
            <a:fld id="{2C5A9DE8-DFB2-124B-86B0-5639FCB652F6}" type="slidenum">
              <a:rPr lang="en-US"/>
              <a:pPr/>
              <a:t>‹#›</a:t>
            </a:fld>
            <a:endParaRPr lang="en-US"/>
          </a:p>
        </p:txBody>
      </p:sp>
    </p:spTree>
    <p:extLst>
      <p:ext uri="{BB962C8B-B14F-4D97-AF65-F5344CB8AC3E}">
        <p14:creationId xmlns:p14="http://schemas.microsoft.com/office/powerpoint/2010/main" val="1385752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C59AD43-7F7B-5A4F-B910-24CADAF9053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5" name="Text Placeholder 3">
            <a:extLst>
              <a:ext uri="{FF2B5EF4-FFF2-40B4-BE49-F238E27FC236}">
                <a16:creationId xmlns:a16="http://schemas.microsoft.com/office/drawing/2014/main" id="{05E04951-F583-BF4C-8792-6AF57900E2A7}"/>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Slide Number Placeholder 1">
            <a:extLst>
              <a:ext uri="{FF2B5EF4-FFF2-40B4-BE49-F238E27FC236}">
                <a16:creationId xmlns:a16="http://schemas.microsoft.com/office/drawing/2014/main" id="{60D855A6-41F1-F843-9C06-9D4E0D5BCCF8}"/>
              </a:ext>
            </a:extLst>
          </p:cNvPr>
          <p:cNvSpPr>
            <a:spLocks noGrp="1"/>
          </p:cNvSpPr>
          <p:nvPr>
            <p:ph type="sldNum" sz="quarter" idx="11"/>
          </p:nvPr>
        </p:nvSpPr>
        <p:spPr/>
        <p:txBody>
          <a:bodyPr/>
          <a:lstStyle/>
          <a:p>
            <a:fld id="{2C5A9DE8-DFB2-124B-86B0-5639FCB652F6}" type="slidenum">
              <a:rPr lang="en-US"/>
              <a:pPr/>
              <a:t>‹#›</a:t>
            </a:fld>
            <a:endParaRPr lang="en-US"/>
          </a:p>
        </p:txBody>
      </p:sp>
    </p:spTree>
    <p:extLst>
      <p:ext uri="{BB962C8B-B14F-4D97-AF65-F5344CB8AC3E}">
        <p14:creationId xmlns:p14="http://schemas.microsoft.com/office/powerpoint/2010/main" val="6164162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2FBDD020-1EDE-E947-86DC-7B3358F78A8F}"/>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36EA9D08-AF48-0A4E-A9FD-BED9E6368519}"/>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3" name="Text Placeholder 22">
            <a:extLst>
              <a:ext uri="{FF2B5EF4-FFF2-40B4-BE49-F238E27FC236}">
                <a16:creationId xmlns:a16="http://schemas.microsoft.com/office/drawing/2014/main" id="{C1653FF5-0240-E94F-9197-73AFB9186CB6}"/>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4" name="Text Placeholder 15">
            <a:extLst>
              <a:ext uri="{FF2B5EF4-FFF2-40B4-BE49-F238E27FC236}">
                <a16:creationId xmlns:a16="http://schemas.microsoft.com/office/drawing/2014/main" id="{72F3718A-20A0-4D45-8B38-BFC547A36C1B}"/>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2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5" name="Text Placeholder 49">
            <a:extLst>
              <a:ext uri="{FF2B5EF4-FFF2-40B4-BE49-F238E27FC236}">
                <a16:creationId xmlns:a16="http://schemas.microsoft.com/office/drawing/2014/main" id="{4EA45089-B99E-6243-BBF4-CB5668CA03F2}"/>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9" name="Text Placeholder 28">
            <a:extLst>
              <a:ext uri="{FF2B5EF4-FFF2-40B4-BE49-F238E27FC236}">
                <a16:creationId xmlns:a16="http://schemas.microsoft.com/office/drawing/2014/main" id="{F3F4A86E-CFFB-F345-BC9D-215A172FFC79}"/>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5">
            <a:extLst>
              <a:ext uri="{FF2B5EF4-FFF2-40B4-BE49-F238E27FC236}">
                <a16:creationId xmlns:a16="http://schemas.microsoft.com/office/drawing/2014/main" id="{60B9828B-9B8D-A84C-9984-F0D5B1B7EAAD}"/>
              </a:ext>
            </a:extLst>
          </p:cNvPr>
          <p:cNvSpPr txBox="1"/>
          <p:nvPr userDrawn="1"/>
        </p:nvSpPr>
        <p:spPr>
          <a:xfrm>
            <a:off x="673100" y="231892"/>
            <a:ext cx="149034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19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2" name="object 39">
            <a:extLst>
              <a:ext uri="{FF2B5EF4-FFF2-40B4-BE49-F238E27FC236}">
                <a16:creationId xmlns:a16="http://schemas.microsoft.com/office/drawing/2014/main" id="{3361C7E6-751D-B84A-8CB4-175F8D047987}"/>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Agenda</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F0AE7B72-0B33-E044-AB1A-C6F01D66B00A}"/>
              </a:ext>
            </a:extLst>
          </p:cNvPr>
          <p:cNvSpPr>
            <a:spLocks noGrp="1"/>
          </p:cNvSpPr>
          <p:nvPr>
            <p:ph type="sldNum" sz="quarter" idx="16"/>
          </p:nvPr>
        </p:nvSpPr>
        <p:spPr/>
        <p:txBody>
          <a:bodyPr/>
          <a:lstStyle/>
          <a:p>
            <a:fld id="{79716DFA-B27E-3147-8977-07B3951A89D3}" type="slidenum">
              <a:rPr lang="en-US"/>
              <a:pPr/>
              <a:t>‹#›</a:t>
            </a:fld>
            <a:endParaRPr lang="en-US"/>
          </a:p>
        </p:txBody>
      </p:sp>
    </p:spTree>
    <p:extLst>
      <p:ext uri="{BB962C8B-B14F-4D97-AF65-F5344CB8AC3E}">
        <p14:creationId xmlns:p14="http://schemas.microsoft.com/office/powerpoint/2010/main" val="24435146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15" name="Text Placeholder 17">
            <a:extLst>
              <a:ext uri="{FF2B5EF4-FFF2-40B4-BE49-F238E27FC236}">
                <a16:creationId xmlns:a16="http://schemas.microsoft.com/office/drawing/2014/main" id="{C2F18C2A-5334-6641-9092-EF559100BBC6}"/>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F0DF6B65-FFD5-B549-87CB-76149AD43187}"/>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2282792D-545C-E940-8A99-EAB03F6DEAE9}"/>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4AF32F2A-C7C5-5848-9936-409D056B431D}"/>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637B9A9E-A1AF-194F-BB18-DF35562AE93D}"/>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051320A5-13BC-CE41-9B67-D261D0087A51}"/>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5">
            <a:extLst>
              <a:ext uri="{FF2B5EF4-FFF2-40B4-BE49-F238E27FC236}">
                <a16:creationId xmlns:a16="http://schemas.microsoft.com/office/drawing/2014/main" id="{1D161D1E-6C4E-9040-9375-E917061C4DA9}"/>
              </a:ext>
            </a:extLst>
          </p:cNvPr>
          <p:cNvSpPr txBox="1"/>
          <p:nvPr userDrawn="1"/>
        </p:nvSpPr>
        <p:spPr>
          <a:xfrm>
            <a:off x="673100" y="231892"/>
            <a:ext cx="149034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19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2" name="object 39">
            <a:extLst>
              <a:ext uri="{FF2B5EF4-FFF2-40B4-BE49-F238E27FC236}">
                <a16:creationId xmlns:a16="http://schemas.microsoft.com/office/drawing/2014/main" id="{D101EA82-595A-2E45-966A-B8D2E0A8D135}"/>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a:t>
            </a: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Introduction</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B0320D32-7FED-234D-9749-6937366DAC1C}"/>
              </a:ext>
            </a:extLst>
          </p:cNvPr>
          <p:cNvSpPr>
            <a:spLocks noGrp="1"/>
          </p:cNvSpPr>
          <p:nvPr>
            <p:ph type="sldNum" sz="quarter" idx="16"/>
          </p:nvPr>
        </p:nvSpPr>
        <p:spPr/>
        <p:txBody>
          <a:bodyPr/>
          <a:lstStyle/>
          <a:p>
            <a:fld id="{79716DFA-B27E-3147-8977-07B3951A89D3}" type="slidenum">
              <a:rPr lang="en-US"/>
              <a:pPr/>
              <a:t>‹#›</a:t>
            </a:fld>
            <a:endParaRPr lang="en-US"/>
          </a:p>
        </p:txBody>
      </p:sp>
    </p:spTree>
    <p:extLst>
      <p:ext uri="{BB962C8B-B14F-4D97-AF65-F5344CB8AC3E}">
        <p14:creationId xmlns:p14="http://schemas.microsoft.com/office/powerpoint/2010/main" val="28976117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chemeClr val="bg1"/>
                </a:solidFill>
                <a:latin typeface="Segoe UI" panose="020B0502040204020203" pitchFamily="34" charset="0"/>
                <a:cs typeface="Segoe UI" panose="020B0502040204020203" pitchFamily="34" charset="0"/>
              </a:defRPr>
            </a:lvl1pPr>
          </a:lstStyle>
          <a:p>
            <a:endParaRPr/>
          </a:p>
        </p:txBody>
      </p:sp>
      <p:sp>
        <p:nvSpPr>
          <p:cNvPr id="3" name="Holder 3"/>
          <p:cNvSpPr>
            <a:spLocks noGrp="1"/>
          </p:cNvSpPr>
          <p:nvPr>
            <p:ph sz="half" idx="2"/>
          </p:nvPr>
        </p:nvSpPr>
        <p:spPr>
          <a:xfrm>
            <a:off x="673100" y="2069468"/>
            <a:ext cx="5775325" cy="276999"/>
          </a:xfrm>
          <a:prstGeom prst="rect">
            <a:avLst/>
          </a:prstGeom>
        </p:spPr>
        <p:txBody>
          <a:bodyPr wrap="square" lIns="0" tIns="0" rIns="0" bIns="0">
            <a:spAutoFit/>
          </a:bodyPr>
          <a:lstStyle>
            <a:lvl1pPr>
              <a:defRPr sz="1800" b="0" i="0">
                <a:solidFill>
                  <a:schemeClr val="tx1"/>
                </a:solidFill>
                <a:latin typeface="Segoe UI" panose="020B0502040204020203" pitchFamily="34" charset="0"/>
                <a:cs typeface="Segoe UI" panose="020B0502040204020203" pitchFamily="34" charset="0"/>
              </a:defRPr>
            </a:lvl1pPr>
          </a:lstStyle>
          <a:p>
            <a:endParaRPr/>
          </a:p>
        </p:txBody>
      </p:sp>
      <p:sp>
        <p:nvSpPr>
          <p:cNvPr id="4" name="Holder 4"/>
          <p:cNvSpPr>
            <a:spLocks noGrp="1"/>
          </p:cNvSpPr>
          <p:nvPr>
            <p:ph sz="half" idx="3"/>
          </p:nvPr>
        </p:nvSpPr>
        <p:spPr>
          <a:xfrm>
            <a:off x="7588250" y="1338773"/>
            <a:ext cx="6320155" cy="276999"/>
          </a:xfrm>
          <a:prstGeom prst="rect">
            <a:avLst/>
          </a:prstGeom>
        </p:spPr>
        <p:txBody>
          <a:bodyPr wrap="square" lIns="0" tIns="0" rIns="0" bIns="0">
            <a:spAutoFit/>
          </a:bodyPr>
          <a:lstStyle>
            <a:lvl1pPr>
              <a:defRPr sz="1800" b="0" i="0">
                <a:solidFill>
                  <a:schemeClr val="bg1"/>
                </a:solidFill>
                <a:latin typeface="Segoe UI" panose="020B0502040204020203" pitchFamily="34" charset="0"/>
                <a:cs typeface="Segoe UI" panose="020B0502040204020203" pitchFamily="34" charset="0"/>
              </a:defRPr>
            </a:lvl1pPr>
          </a:lstStyle>
          <a:p>
            <a:endParaRPr/>
          </a:p>
        </p:txBody>
      </p:sp>
      <p:sp>
        <p:nvSpPr>
          <p:cNvPr id="8" name="Date Placeholder 7">
            <a:extLst>
              <a:ext uri="{FF2B5EF4-FFF2-40B4-BE49-F238E27FC236}">
                <a16:creationId xmlns:a16="http://schemas.microsoft.com/office/drawing/2014/main" id="{F1966128-7611-1341-978F-04B72A3CCBDE}"/>
              </a:ext>
            </a:extLst>
          </p:cNvPr>
          <p:cNvSpPr>
            <a:spLocks noGrp="1"/>
          </p:cNvSpPr>
          <p:nvPr>
            <p:ph type="dt" sz="half" idx="10"/>
          </p:nvPr>
        </p:nvSpPr>
        <p:spPr/>
        <p:txBody>
          <a:bodyPr/>
          <a:lstStyle/>
          <a:p>
            <a:endParaRPr lang="en-US"/>
          </a:p>
        </p:txBody>
      </p:sp>
      <p:sp>
        <p:nvSpPr>
          <p:cNvPr id="9" name="Footer Placeholder 8">
            <a:extLst>
              <a:ext uri="{FF2B5EF4-FFF2-40B4-BE49-F238E27FC236}">
                <a16:creationId xmlns:a16="http://schemas.microsoft.com/office/drawing/2014/main" id="{D21A4304-DFB8-F641-9F04-C6E0F4576CB6}"/>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E281C0E6-3B4C-8A49-A55C-1ED6CDAE6A6C}"/>
              </a:ext>
            </a:extLst>
          </p:cNvPr>
          <p:cNvSpPr>
            <a:spLocks noGrp="1"/>
          </p:cNvSpPr>
          <p:nvPr>
            <p:ph type="sldNum" sz="quarter" idx="12"/>
          </p:nvPr>
        </p:nvSpPr>
        <p:spPr/>
        <p:txBody>
          <a:bodyPr/>
          <a:lstStyle/>
          <a:p>
            <a:fld id="{1E84DF03-1452-DD4E-83DB-2447253A7020}" type="slidenum">
              <a:rPr lang="en-US"/>
              <a:pPr/>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15" name="Text Placeholder 17">
            <a:extLst>
              <a:ext uri="{FF2B5EF4-FFF2-40B4-BE49-F238E27FC236}">
                <a16:creationId xmlns:a16="http://schemas.microsoft.com/office/drawing/2014/main" id="{BB3DFFEE-79D8-D04B-A2EE-E11F966AEB91}"/>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310FBE01-6D40-014B-9002-5F2CB42E098E}"/>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9C698F79-6CFD-6840-B95D-C6F40CC7ED6D}"/>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56419903-E4C7-3E4B-B3BF-FDFEF46E1C34}"/>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AABAA0C1-7854-F649-8150-2F88143A6553}"/>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DD37DB7F-7FC4-1341-BC2C-4D7309CA2090}"/>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5">
            <a:extLst>
              <a:ext uri="{FF2B5EF4-FFF2-40B4-BE49-F238E27FC236}">
                <a16:creationId xmlns:a16="http://schemas.microsoft.com/office/drawing/2014/main" id="{7DE0D728-EAD7-3140-981A-5BFBAECDF658}"/>
              </a:ext>
            </a:extLst>
          </p:cNvPr>
          <p:cNvSpPr txBox="1"/>
          <p:nvPr userDrawn="1"/>
        </p:nvSpPr>
        <p:spPr>
          <a:xfrm>
            <a:off x="673100" y="231892"/>
            <a:ext cx="149034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19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2" name="object 39">
            <a:extLst>
              <a:ext uri="{FF2B5EF4-FFF2-40B4-BE49-F238E27FC236}">
                <a16:creationId xmlns:a16="http://schemas.microsoft.com/office/drawing/2014/main" id="{976866A4-299B-484D-890B-9CE93A749F11}"/>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a:t>
            </a: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Video 1</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AA271AD6-E691-9E4D-B638-88F56FAB5D74}"/>
              </a:ext>
            </a:extLst>
          </p:cNvPr>
          <p:cNvSpPr>
            <a:spLocks noGrp="1"/>
          </p:cNvSpPr>
          <p:nvPr>
            <p:ph type="sldNum" sz="quarter" idx="16"/>
          </p:nvPr>
        </p:nvSpPr>
        <p:spPr/>
        <p:txBody>
          <a:bodyPr/>
          <a:lstStyle/>
          <a:p>
            <a:fld id="{79716DFA-B27E-3147-8977-07B3951A89D3}" type="slidenum">
              <a:rPr lang="en-US"/>
              <a:pPr/>
              <a:t>‹#›</a:t>
            </a:fld>
            <a:endParaRPr lang="en-US"/>
          </a:p>
        </p:txBody>
      </p:sp>
    </p:spTree>
    <p:extLst>
      <p:ext uri="{BB962C8B-B14F-4D97-AF65-F5344CB8AC3E}">
        <p14:creationId xmlns:p14="http://schemas.microsoft.com/office/powerpoint/2010/main" val="35733097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15" name="Text Placeholder 17">
            <a:extLst>
              <a:ext uri="{FF2B5EF4-FFF2-40B4-BE49-F238E27FC236}">
                <a16:creationId xmlns:a16="http://schemas.microsoft.com/office/drawing/2014/main" id="{1270DCA9-10F8-7846-91CE-43CC2F11C3DD}"/>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9CD83341-BB56-FB4F-937C-EFA2BFE861E3}"/>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3B225D0D-4818-6C4B-8B40-5A07E75F8849}"/>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ACC60C1E-CCAA-844D-88C0-FE007D910B1B}"/>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1C4D3F11-2DDF-964A-BD59-1E38EC6C893B}"/>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CE1D822A-B9C2-434F-8D59-E2239ADAEFDF}"/>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5">
            <a:extLst>
              <a:ext uri="{FF2B5EF4-FFF2-40B4-BE49-F238E27FC236}">
                <a16:creationId xmlns:a16="http://schemas.microsoft.com/office/drawing/2014/main" id="{F7715F8A-626D-C942-BEEF-55258CE790DE}"/>
              </a:ext>
            </a:extLst>
          </p:cNvPr>
          <p:cNvSpPr txBox="1"/>
          <p:nvPr userDrawn="1"/>
        </p:nvSpPr>
        <p:spPr>
          <a:xfrm>
            <a:off x="673100" y="231892"/>
            <a:ext cx="149034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19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2" name="object 39">
            <a:extLst>
              <a:ext uri="{FF2B5EF4-FFF2-40B4-BE49-F238E27FC236}">
                <a16:creationId xmlns:a16="http://schemas.microsoft.com/office/drawing/2014/main" id="{7B273E86-212B-EC44-85AD-E0D5C76A64DB}"/>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a:t>
            </a:r>
            <a:r>
              <a:rPr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C</a:t>
            </a: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ollab Exercise</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F3573B9F-D330-8C43-8732-37E666A21B3C}"/>
              </a:ext>
            </a:extLst>
          </p:cNvPr>
          <p:cNvSpPr>
            <a:spLocks noGrp="1"/>
          </p:cNvSpPr>
          <p:nvPr>
            <p:ph type="sldNum" sz="quarter" idx="16"/>
          </p:nvPr>
        </p:nvSpPr>
        <p:spPr/>
        <p:txBody>
          <a:bodyPr/>
          <a:lstStyle/>
          <a:p>
            <a:fld id="{79716DFA-B27E-3147-8977-07B3951A89D3}" type="slidenum">
              <a:rPr lang="en-US"/>
              <a:pPr/>
              <a:t>‹#›</a:t>
            </a:fld>
            <a:endParaRPr lang="en-US"/>
          </a:p>
        </p:txBody>
      </p:sp>
    </p:spTree>
    <p:extLst>
      <p:ext uri="{BB962C8B-B14F-4D97-AF65-F5344CB8AC3E}">
        <p14:creationId xmlns:p14="http://schemas.microsoft.com/office/powerpoint/2010/main" val="23010036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15" name="Text Placeholder 17">
            <a:extLst>
              <a:ext uri="{FF2B5EF4-FFF2-40B4-BE49-F238E27FC236}">
                <a16:creationId xmlns:a16="http://schemas.microsoft.com/office/drawing/2014/main" id="{1D9EF706-8615-8D42-B65D-347A6DAD47F4}"/>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6AC01FFE-1A5A-AA44-8FA8-34CADD387136}"/>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2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ABE6E7C7-A17A-7B42-B5B1-679EAA527D1E}"/>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333CA5E3-07A2-AC48-8C5E-DE2E89085051}"/>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C6F2AC22-0BDC-744F-8C48-7809C737A7C5}"/>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853A25AA-FA3C-C34B-87BB-3A5D339EB0DC}"/>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5">
            <a:extLst>
              <a:ext uri="{FF2B5EF4-FFF2-40B4-BE49-F238E27FC236}">
                <a16:creationId xmlns:a16="http://schemas.microsoft.com/office/drawing/2014/main" id="{23FBB68E-CD10-0E4F-B223-9FDABE71DF3B}"/>
              </a:ext>
            </a:extLst>
          </p:cNvPr>
          <p:cNvSpPr txBox="1"/>
          <p:nvPr userDrawn="1"/>
        </p:nvSpPr>
        <p:spPr>
          <a:xfrm>
            <a:off x="673100" y="231892"/>
            <a:ext cx="149034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19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2" name="object 39">
            <a:extLst>
              <a:ext uri="{FF2B5EF4-FFF2-40B4-BE49-F238E27FC236}">
                <a16:creationId xmlns:a16="http://schemas.microsoft.com/office/drawing/2014/main" id="{B19C0AB6-863E-A14A-BA0F-50699143239B}"/>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Video 2</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81AAB125-2999-C046-B9A4-76E05EA65051}"/>
              </a:ext>
            </a:extLst>
          </p:cNvPr>
          <p:cNvSpPr>
            <a:spLocks noGrp="1"/>
          </p:cNvSpPr>
          <p:nvPr>
            <p:ph type="sldNum" sz="quarter" idx="16"/>
          </p:nvPr>
        </p:nvSpPr>
        <p:spPr/>
        <p:txBody>
          <a:bodyPr/>
          <a:lstStyle/>
          <a:p>
            <a:fld id="{79716DFA-B27E-3147-8977-07B3951A89D3}" type="slidenum">
              <a:rPr lang="en-US"/>
              <a:pPr/>
              <a:t>‹#›</a:t>
            </a:fld>
            <a:endParaRPr lang="en-US"/>
          </a:p>
        </p:txBody>
      </p:sp>
    </p:spTree>
    <p:extLst>
      <p:ext uri="{BB962C8B-B14F-4D97-AF65-F5344CB8AC3E}">
        <p14:creationId xmlns:p14="http://schemas.microsoft.com/office/powerpoint/2010/main" val="8784541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15" name="Text Placeholder 17">
            <a:extLst>
              <a:ext uri="{FF2B5EF4-FFF2-40B4-BE49-F238E27FC236}">
                <a16:creationId xmlns:a16="http://schemas.microsoft.com/office/drawing/2014/main" id="{1D9EF706-8615-8D42-B65D-347A6DAD47F4}"/>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6AC01FFE-1A5A-AA44-8FA8-34CADD387136}"/>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ABE6E7C7-A17A-7B42-B5B1-679EAA527D1E}"/>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333CA5E3-07A2-AC48-8C5E-DE2E89085051}"/>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C6F2AC22-0BDC-744F-8C48-7809C737A7C5}"/>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853A25AA-FA3C-C34B-87BB-3A5D339EB0DC}"/>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5">
            <a:extLst>
              <a:ext uri="{FF2B5EF4-FFF2-40B4-BE49-F238E27FC236}">
                <a16:creationId xmlns:a16="http://schemas.microsoft.com/office/drawing/2014/main" id="{23FBB68E-CD10-0E4F-B223-9FDABE71DF3B}"/>
              </a:ext>
            </a:extLst>
          </p:cNvPr>
          <p:cNvSpPr txBox="1"/>
          <p:nvPr userDrawn="1"/>
        </p:nvSpPr>
        <p:spPr>
          <a:xfrm>
            <a:off x="673100" y="231892"/>
            <a:ext cx="1490345" cy="197490"/>
          </a:xfrm>
          <a:prstGeom prst="rect">
            <a:avLst/>
          </a:prstGeom>
        </p:spPr>
        <p:txBody>
          <a:bodyPr vert="horz" wrap="square" lIns="0" tIns="12700" rIns="0" bIns="0" rtlCol="0">
            <a:spAutoFit/>
          </a:bodyPr>
          <a:lstStyle/>
          <a:p>
            <a:pPr marL="12700">
              <a:lnSpc>
                <a:spcPct val="100000"/>
              </a:lnSpc>
              <a:spcBef>
                <a:spcPts val="100"/>
              </a:spcBef>
            </a:pPr>
            <a:r>
              <a:rPr sz="1200" spc="-15">
                <a:latin typeface="Segoe UI" panose="020B0502040204020203" pitchFamily="34" charset="0"/>
                <a:cs typeface="Segoe UI" panose="020B0502040204020203" pitchFamily="34" charset="0"/>
              </a:rPr>
              <a:t>Recognize</a:t>
            </a:r>
            <a:r>
              <a:rPr sz="1200" spc="195">
                <a:latin typeface="Segoe UI" panose="020B0502040204020203" pitchFamily="34" charset="0"/>
                <a:cs typeface="Segoe UI" panose="020B0502040204020203" pitchFamily="34" charset="0"/>
              </a:rPr>
              <a:t> </a:t>
            </a:r>
            <a:r>
              <a:rPr sz="1200" spc="-10">
                <a:latin typeface="Segoe UI" panose="020B0502040204020203" pitchFamily="34" charset="0"/>
                <a:cs typeface="Segoe UI" panose="020B0502040204020203" pitchFamily="34" charset="0"/>
              </a:rPr>
              <a:t>Discomfort</a:t>
            </a:r>
            <a:endParaRPr sz="1200">
              <a:latin typeface="Segoe UI" panose="020B0502040204020203" pitchFamily="34" charset="0"/>
              <a:cs typeface="Segoe UI" panose="020B0502040204020203" pitchFamily="34" charset="0"/>
            </a:endParaRPr>
          </a:p>
        </p:txBody>
      </p:sp>
      <p:sp>
        <p:nvSpPr>
          <p:cNvPr id="12" name="object 39">
            <a:extLst>
              <a:ext uri="{FF2B5EF4-FFF2-40B4-BE49-F238E27FC236}">
                <a16:creationId xmlns:a16="http://schemas.microsoft.com/office/drawing/2014/main" id="{4A9F736B-E723-BD4B-99E1-9F8B9E36F2B6}"/>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Wrap</a:t>
            </a:r>
            <a:r>
              <a:rPr b="1" i="0" spc="20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 </a:t>
            </a:r>
            <a:r>
              <a:rPr b="1" i="0" spc="-1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up</a:t>
            </a:r>
            <a:endParaRPr b="1" i="0" spc="-1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8A0A1655-66C6-764D-AC44-15B8E6AB61F2}"/>
              </a:ext>
            </a:extLst>
          </p:cNvPr>
          <p:cNvSpPr>
            <a:spLocks noGrp="1"/>
          </p:cNvSpPr>
          <p:nvPr>
            <p:ph type="sldNum" sz="quarter" idx="16"/>
          </p:nvPr>
        </p:nvSpPr>
        <p:spPr/>
        <p:txBody>
          <a:bodyPr/>
          <a:lstStyle/>
          <a:p>
            <a:fld id="{79716DFA-B27E-3147-8977-07B3951A89D3}" type="slidenum">
              <a:rPr lang="en-US"/>
              <a:pPr/>
              <a:t>‹#›</a:t>
            </a:fld>
            <a:endParaRPr lang="en-US"/>
          </a:p>
        </p:txBody>
      </p:sp>
    </p:spTree>
    <p:extLst>
      <p:ext uri="{BB962C8B-B14F-4D97-AF65-F5344CB8AC3E}">
        <p14:creationId xmlns:p14="http://schemas.microsoft.com/office/powerpoint/2010/main" val="26256343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2A7B73-9F2B-924C-A01A-5E03B089C2A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7" name="Text Placeholder 3">
            <a:extLst>
              <a:ext uri="{FF2B5EF4-FFF2-40B4-BE49-F238E27FC236}">
                <a16:creationId xmlns:a16="http://schemas.microsoft.com/office/drawing/2014/main" id="{D1B2B1D7-13D7-C04F-8DCA-842A94EA15DB}"/>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Slide Number Placeholder 1">
            <a:extLst>
              <a:ext uri="{FF2B5EF4-FFF2-40B4-BE49-F238E27FC236}">
                <a16:creationId xmlns:a16="http://schemas.microsoft.com/office/drawing/2014/main" id="{52EBEABD-FEED-964C-B7AB-3246B009EEB4}"/>
              </a:ext>
            </a:extLst>
          </p:cNvPr>
          <p:cNvSpPr>
            <a:spLocks noGrp="1"/>
          </p:cNvSpPr>
          <p:nvPr>
            <p:ph type="sldNum" sz="quarter" idx="11"/>
          </p:nvPr>
        </p:nvSpPr>
        <p:spPr/>
        <p:txBody>
          <a:bodyPr/>
          <a:lstStyle/>
          <a:p>
            <a:fld id="{8E7D7E8B-6297-3F44-8EDF-9A534DFC56CB}" type="slidenum">
              <a:rPr lang="en-US"/>
              <a:pPr/>
              <a:t>‹#›</a:t>
            </a:fld>
            <a:endParaRPr lang="en-US"/>
          </a:p>
        </p:txBody>
      </p:sp>
    </p:spTree>
    <p:extLst>
      <p:ext uri="{BB962C8B-B14F-4D97-AF65-F5344CB8AC3E}">
        <p14:creationId xmlns:p14="http://schemas.microsoft.com/office/powerpoint/2010/main" val="10366758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EC9E42-5C7E-C341-BAFD-B38A670EB19B}"/>
              </a:ext>
            </a:extLst>
          </p:cNvPr>
          <p:cNvSpPr/>
          <p:nvPr/>
        </p:nvSpPr>
        <p:spPr>
          <a:xfrm>
            <a:off x="7315187" y="582061"/>
            <a:ext cx="7315213" cy="3532737"/>
          </a:xfrm>
          <a:prstGeom prst="rect">
            <a:avLst/>
          </a:prstGeom>
          <a:solidFill>
            <a:srgbClr val="30E5D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object 2">
            <a:extLst>
              <a:ext uri="{FF2B5EF4-FFF2-40B4-BE49-F238E27FC236}">
                <a16:creationId xmlns:a16="http://schemas.microsoft.com/office/drawing/2014/main" id="{5F478DD3-E71B-124A-A0D8-0A759335B151}"/>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74B47"/>
          </a:solidFill>
        </p:spPr>
        <p:txBody>
          <a:bodyPr wrap="square" lIns="0" tIns="0" rIns="0" bIns="0" rtlCol="0"/>
          <a:lstStyle/>
          <a:p>
            <a:endParaRPr/>
          </a:p>
        </p:txBody>
      </p:sp>
      <p:sp>
        <p:nvSpPr>
          <p:cNvPr id="10" name="object 3">
            <a:extLst>
              <a:ext uri="{FF2B5EF4-FFF2-40B4-BE49-F238E27FC236}">
                <a16:creationId xmlns:a16="http://schemas.microsoft.com/office/drawing/2014/main" id="{9E6C8D29-202E-4041-8DB8-BD52FF9C539B}"/>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8575"/>
          </a:solidFill>
        </p:spPr>
        <p:txBody>
          <a:bodyPr wrap="square" lIns="0" tIns="0" rIns="0" bIns="0" rtlCol="0"/>
          <a:lstStyle/>
          <a:p>
            <a:endParaRPr/>
          </a:p>
        </p:txBody>
      </p:sp>
      <p:sp>
        <p:nvSpPr>
          <p:cNvPr id="11" name="object 4">
            <a:extLst>
              <a:ext uri="{FF2B5EF4-FFF2-40B4-BE49-F238E27FC236}">
                <a16:creationId xmlns:a16="http://schemas.microsoft.com/office/drawing/2014/main" id="{00A1D95F-FA3E-EE47-BB24-9E1E1DD61D31}"/>
              </a:ext>
            </a:extLst>
          </p:cNvPr>
          <p:cNvSpPr/>
          <p:nvPr/>
        </p:nvSpPr>
        <p:spPr>
          <a:xfrm>
            <a:off x="12088132" y="7355844"/>
            <a:ext cx="375285" cy="378460"/>
          </a:xfrm>
          <a:custGeom>
            <a:avLst/>
            <a:gdLst/>
            <a:ahLst/>
            <a:cxnLst/>
            <a:rect l="l" t="t" r="r" b="b"/>
            <a:pathLst>
              <a:path w="375284" h="378459">
                <a:moveTo>
                  <a:pt x="302272" y="0"/>
                </a:moveTo>
                <a:lnTo>
                  <a:pt x="259753" y="17703"/>
                </a:lnTo>
                <a:lnTo>
                  <a:pt x="27089" y="253415"/>
                </a:lnTo>
                <a:lnTo>
                  <a:pt x="0" y="366090"/>
                </a:lnTo>
                <a:lnTo>
                  <a:pt x="1384" y="370954"/>
                </a:lnTo>
                <a:lnTo>
                  <a:pt x="4775" y="374256"/>
                </a:lnTo>
                <a:lnTo>
                  <a:pt x="7353" y="376821"/>
                </a:lnTo>
                <a:lnTo>
                  <a:pt x="10934" y="378294"/>
                </a:lnTo>
                <a:lnTo>
                  <a:pt x="14503" y="378294"/>
                </a:lnTo>
                <a:lnTo>
                  <a:pt x="117538" y="354977"/>
                </a:lnTo>
                <a:lnTo>
                  <a:pt x="124244" y="351205"/>
                </a:lnTo>
                <a:lnTo>
                  <a:pt x="129231" y="346151"/>
                </a:lnTo>
                <a:lnTo>
                  <a:pt x="32600" y="346151"/>
                </a:lnTo>
                <a:lnTo>
                  <a:pt x="42430" y="301904"/>
                </a:lnTo>
                <a:lnTo>
                  <a:pt x="78706" y="301904"/>
                </a:lnTo>
                <a:lnTo>
                  <a:pt x="77155" y="300574"/>
                </a:lnTo>
                <a:lnTo>
                  <a:pt x="63732" y="284439"/>
                </a:lnTo>
                <a:lnTo>
                  <a:pt x="53162" y="266179"/>
                </a:lnTo>
                <a:lnTo>
                  <a:pt x="231292" y="85750"/>
                </a:lnTo>
                <a:lnTo>
                  <a:pt x="269985" y="85750"/>
                </a:lnTo>
                <a:lnTo>
                  <a:pt x="250672" y="66192"/>
                </a:lnTo>
                <a:lnTo>
                  <a:pt x="285470" y="30937"/>
                </a:lnTo>
                <a:lnTo>
                  <a:pt x="293636" y="27533"/>
                </a:lnTo>
                <a:lnTo>
                  <a:pt x="354375" y="27533"/>
                </a:lnTo>
                <a:lnTo>
                  <a:pt x="344779" y="17805"/>
                </a:lnTo>
                <a:lnTo>
                  <a:pt x="335641" y="10179"/>
                </a:lnTo>
                <a:lnTo>
                  <a:pt x="325284" y="4584"/>
                </a:lnTo>
                <a:lnTo>
                  <a:pt x="314095" y="1166"/>
                </a:lnTo>
                <a:lnTo>
                  <a:pt x="302272" y="0"/>
                </a:lnTo>
                <a:close/>
              </a:path>
              <a:path w="375284" h="378459">
                <a:moveTo>
                  <a:pt x="78706" y="301904"/>
                </a:moveTo>
                <a:lnTo>
                  <a:pt x="42430" y="301904"/>
                </a:lnTo>
                <a:lnTo>
                  <a:pt x="49890" y="311433"/>
                </a:lnTo>
                <a:lnTo>
                  <a:pt x="58069" y="320322"/>
                </a:lnTo>
                <a:lnTo>
                  <a:pt x="66921" y="328539"/>
                </a:lnTo>
                <a:lnTo>
                  <a:pt x="76403" y="336054"/>
                </a:lnTo>
                <a:lnTo>
                  <a:pt x="32600" y="346151"/>
                </a:lnTo>
                <a:lnTo>
                  <a:pt x="129231" y="346151"/>
                </a:lnTo>
                <a:lnTo>
                  <a:pt x="149985" y="325120"/>
                </a:lnTo>
                <a:lnTo>
                  <a:pt x="111188" y="325120"/>
                </a:lnTo>
                <a:lnTo>
                  <a:pt x="93088" y="314246"/>
                </a:lnTo>
                <a:lnTo>
                  <a:pt x="78706" y="301904"/>
                </a:lnTo>
                <a:close/>
              </a:path>
              <a:path w="375284" h="378459">
                <a:moveTo>
                  <a:pt x="269985" y="85750"/>
                </a:moveTo>
                <a:lnTo>
                  <a:pt x="231292" y="85750"/>
                </a:lnTo>
                <a:lnTo>
                  <a:pt x="289318" y="144513"/>
                </a:lnTo>
                <a:lnTo>
                  <a:pt x="111188" y="325120"/>
                </a:lnTo>
                <a:lnTo>
                  <a:pt x="149985" y="325120"/>
                </a:lnTo>
                <a:lnTo>
                  <a:pt x="347493" y="124968"/>
                </a:lnTo>
                <a:lnTo>
                  <a:pt x="308711" y="124968"/>
                </a:lnTo>
                <a:lnTo>
                  <a:pt x="269985" y="85750"/>
                </a:lnTo>
                <a:close/>
              </a:path>
              <a:path w="375284" h="378459">
                <a:moveTo>
                  <a:pt x="354375" y="27533"/>
                </a:moveTo>
                <a:lnTo>
                  <a:pt x="310908" y="27533"/>
                </a:lnTo>
                <a:lnTo>
                  <a:pt x="319087" y="30937"/>
                </a:lnTo>
                <a:lnTo>
                  <a:pt x="337985" y="50126"/>
                </a:lnTo>
                <a:lnTo>
                  <a:pt x="344907" y="60696"/>
                </a:lnTo>
                <a:lnTo>
                  <a:pt x="347213" y="72721"/>
                </a:lnTo>
                <a:lnTo>
                  <a:pt x="344907" y="84731"/>
                </a:lnTo>
                <a:lnTo>
                  <a:pt x="337985" y="95300"/>
                </a:lnTo>
                <a:lnTo>
                  <a:pt x="308711" y="124968"/>
                </a:lnTo>
                <a:lnTo>
                  <a:pt x="347493" y="124968"/>
                </a:lnTo>
                <a:lnTo>
                  <a:pt x="357644" y="114681"/>
                </a:lnTo>
                <a:lnTo>
                  <a:pt x="370503" y="95054"/>
                </a:lnTo>
                <a:lnTo>
                  <a:pt x="374788" y="72713"/>
                </a:lnTo>
                <a:lnTo>
                  <a:pt x="370503" y="50410"/>
                </a:lnTo>
                <a:lnTo>
                  <a:pt x="357644" y="30848"/>
                </a:lnTo>
                <a:lnTo>
                  <a:pt x="354375" y="27533"/>
                </a:lnTo>
                <a:close/>
              </a:path>
            </a:pathLst>
          </a:custGeom>
          <a:solidFill>
            <a:srgbClr val="FFFFFF"/>
          </a:solidFill>
        </p:spPr>
        <p:txBody>
          <a:bodyPr wrap="square" lIns="0" tIns="0" rIns="0" bIns="0" rtlCol="0"/>
          <a:lstStyle/>
          <a:p>
            <a:endParaRPr/>
          </a:p>
        </p:txBody>
      </p:sp>
      <p:sp>
        <p:nvSpPr>
          <p:cNvPr id="12" name="object 5">
            <a:extLst>
              <a:ext uri="{FF2B5EF4-FFF2-40B4-BE49-F238E27FC236}">
                <a16:creationId xmlns:a16="http://schemas.microsoft.com/office/drawing/2014/main" id="{6CB77BA0-50BD-F94A-8971-D86D0A992C48}"/>
              </a:ext>
            </a:extLst>
          </p:cNvPr>
          <p:cNvSpPr/>
          <p:nvPr/>
        </p:nvSpPr>
        <p:spPr>
          <a:xfrm>
            <a:off x="11351884" y="7309922"/>
            <a:ext cx="376555" cy="470534"/>
          </a:xfrm>
          <a:custGeom>
            <a:avLst/>
            <a:gdLst/>
            <a:ahLst/>
            <a:cxnLst/>
            <a:rect l="l" t="t" r="r" b="b"/>
            <a:pathLst>
              <a:path w="376554" h="470534">
                <a:moveTo>
                  <a:pt x="343700" y="0"/>
                </a:moveTo>
                <a:lnTo>
                  <a:pt x="32435" y="0"/>
                </a:lnTo>
                <a:lnTo>
                  <a:pt x="19850" y="2564"/>
                </a:lnTo>
                <a:lnTo>
                  <a:pt x="9536" y="9542"/>
                </a:lnTo>
                <a:lnTo>
                  <a:pt x="2562" y="19861"/>
                </a:lnTo>
                <a:lnTo>
                  <a:pt x="0" y="32448"/>
                </a:lnTo>
                <a:lnTo>
                  <a:pt x="25" y="437807"/>
                </a:lnTo>
                <a:lnTo>
                  <a:pt x="2562" y="450267"/>
                </a:lnTo>
                <a:lnTo>
                  <a:pt x="9536" y="460586"/>
                </a:lnTo>
                <a:lnTo>
                  <a:pt x="19850" y="467564"/>
                </a:lnTo>
                <a:lnTo>
                  <a:pt x="32435" y="470128"/>
                </a:lnTo>
                <a:lnTo>
                  <a:pt x="255015" y="470128"/>
                </a:lnTo>
                <a:lnTo>
                  <a:pt x="259524" y="468248"/>
                </a:lnTo>
                <a:lnTo>
                  <a:pt x="276582" y="451192"/>
                </a:lnTo>
                <a:lnTo>
                  <a:pt x="24968" y="451192"/>
                </a:lnTo>
                <a:lnTo>
                  <a:pt x="18935" y="445160"/>
                </a:lnTo>
                <a:lnTo>
                  <a:pt x="18935" y="24980"/>
                </a:lnTo>
                <a:lnTo>
                  <a:pt x="24968" y="18935"/>
                </a:lnTo>
                <a:lnTo>
                  <a:pt x="372958" y="18935"/>
                </a:lnTo>
                <a:lnTo>
                  <a:pt x="366606" y="9542"/>
                </a:lnTo>
                <a:lnTo>
                  <a:pt x="356287" y="2564"/>
                </a:lnTo>
                <a:lnTo>
                  <a:pt x="343700" y="0"/>
                </a:lnTo>
                <a:close/>
              </a:path>
              <a:path w="376554" h="470534">
                <a:moveTo>
                  <a:pt x="372958" y="18935"/>
                </a:moveTo>
                <a:lnTo>
                  <a:pt x="351167" y="18935"/>
                </a:lnTo>
                <a:lnTo>
                  <a:pt x="357212" y="24980"/>
                </a:lnTo>
                <a:lnTo>
                  <a:pt x="357212" y="338239"/>
                </a:lnTo>
                <a:lnTo>
                  <a:pt x="276707" y="338239"/>
                </a:lnTo>
                <a:lnTo>
                  <a:pt x="264122" y="340801"/>
                </a:lnTo>
                <a:lnTo>
                  <a:pt x="253807" y="347776"/>
                </a:lnTo>
                <a:lnTo>
                  <a:pt x="246834" y="358095"/>
                </a:lnTo>
                <a:lnTo>
                  <a:pt x="244271" y="370687"/>
                </a:lnTo>
                <a:lnTo>
                  <a:pt x="244271" y="451192"/>
                </a:lnTo>
                <a:lnTo>
                  <a:pt x="276582" y="451192"/>
                </a:lnTo>
                <a:lnTo>
                  <a:pt x="289969" y="437807"/>
                </a:lnTo>
                <a:lnTo>
                  <a:pt x="263194" y="437807"/>
                </a:lnTo>
                <a:lnTo>
                  <a:pt x="263194" y="363232"/>
                </a:lnTo>
                <a:lnTo>
                  <a:pt x="269252" y="357174"/>
                </a:lnTo>
                <a:lnTo>
                  <a:pt x="370610" y="357174"/>
                </a:lnTo>
                <a:lnTo>
                  <a:pt x="374281" y="353504"/>
                </a:lnTo>
                <a:lnTo>
                  <a:pt x="376148" y="348995"/>
                </a:lnTo>
                <a:lnTo>
                  <a:pt x="376148" y="32448"/>
                </a:lnTo>
                <a:lnTo>
                  <a:pt x="373584" y="19861"/>
                </a:lnTo>
                <a:lnTo>
                  <a:pt x="372958" y="18935"/>
                </a:lnTo>
                <a:close/>
              </a:path>
              <a:path w="376554" h="470534">
                <a:moveTo>
                  <a:pt x="370610" y="357174"/>
                </a:moveTo>
                <a:lnTo>
                  <a:pt x="343827" y="357174"/>
                </a:lnTo>
                <a:lnTo>
                  <a:pt x="263194" y="437807"/>
                </a:lnTo>
                <a:lnTo>
                  <a:pt x="289969" y="437807"/>
                </a:lnTo>
                <a:lnTo>
                  <a:pt x="370610" y="357174"/>
                </a:lnTo>
                <a:close/>
              </a:path>
            </a:pathLst>
          </a:custGeom>
          <a:solidFill>
            <a:srgbClr val="FFFFFF"/>
          </a:solidFill>
        </p:spPr>
        <p:txBody>
          <a:bodyPr wrap="square" lIns="0" tIns="0" rIns="0" bIns="0" rtlCol="0"/>
          <a:lstStyle/>
          <a:p>
            <a:endParaRPr/>
          </a:p>
        </p:txBody>
      </p:sp>
      <p:sp>
        <p:nvSpPr>
          <p:cNvPr id="13" name="object 6">
            <a:extLst>
              <a:ext uri="{FF2B5EF4-FFF2-40B4-BE49-F238E27FC236}">
                <a16:creationId xmlns:a16="http://schemas.microsoft.com/office/drawing/2014/main" id="{F14A2EF2-94B8-984F-A690-02AC0896BE69}"/>
              </a:ext>
            </a:extLst>
          </p:cNvPr>
          <p:cNvSpPr/>
          <p:nvPr/>
        </p:nvSpPr>
        <p:spPr>
          <a:xfrm>
            <a:off x="11467489" y="7400139"/>
            <a:ext cx="212090" cy="0"/>
          </a:xfrm>
          <a:custGeom>
            <a:avLst/>
            <a:gdLst/>
            <a:ahLst/>
            <a:cxnLst/>
            <a:rect l="l" t="t" r="r" b="b"/>
            <a:pathLst>
              <a:path w="212090">
                <a:moveTo>
                  <a:pt x="0" y="0"/>
                </a:moveTo>
                <a:lnTo>
                  <a:pt x="212039" y="0"/>
                </a:lnTo>
              </a:path>
            </a:pathLst>
          </a:custGeom>
          <a:ln w="18935">
            <a:solidFill>
              <a:srgbClr val="FFFFFF"/>
            </a:solidFill>
          </a:ln>
        </p:spPr>
        <p:txBody>
          <a:bodyPr wrap="square" lIns="0" tIns="0" rIns="0" bIns="0" rtlCol="0"/>
          <a:lstStyle/>
          <a:p>
            <a:endParaRPr/>
          </a:p>
        </p:txBody>
      </p:sp>
      <p:sp>
        <p:nvSpPr>
          <p:cNvPr id="14" name="object 7">
            <a:extLst>
              <a:ext uri="{FF2B5EF4-FFF2-40B4-BE49-F238E27FC236}">
                <a16:creationId xmlns:a16="http://schemas.microsoft.com/office/drawing/2014/main" id="{58A3A398-EA28-E24F-A278-90AF75AC1473}"/>
              </a:ext>
            </a:extLst>
          </p:cNvPr>
          <p:cNvSpPr/>
          <p:nvPr/>
        </p:nvSpPr>
        <p:spPr>
          <a:xfrm>
            <a:off x="11400392" y="7458080"/>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5" name="object 8">
            <a:extLst>
              <a:ext uri="{FF2B5EF4-FFF2-40B4-BE49-F238E27FC236}">
                <a16:creationId xmlns:a16="http://schemas.microsoft.com/office/drawing/2014/main" id="{332D0AAC-9320-4047-8BCE-AF0CF9FAAD98}"/>
              </a:ext>
            </a:extLst>
          </p:cNvPr>
          <p:cNvSpPr/>
          <p:nvPr/>
        </p:nvSpPr>
        <p:spPr>
          <a:xfrm>
            <a:off x="11400392" y="7516017"/>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6" name="object 9">
            <a:extLst>
              <a:ext uri="{FF2B5EF4-FFF2-40B4-BE49-F238E27FC236}">
                <a16:creationId xmlns:a16="http://schemas.microsoft.com/office/drawing/2014/main" id="{D2E7636D-2335-904F-9681-F8F32329AE5F}"/>
              </a:ext>
            </a:extLst>
          </p:cNvPr>
          <p:cNvSpPr/>
          <p:nvPr/>
        </p:nvSpPr>
        <p:spPr>
          <a:xfrm>
            <a:off x="11400392" y="7573956"/>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7" name="object 10">
            <a:extLst>
              <a:ext uri="{FF2B5EF4-FFF2-40B4-BE49-F238E27FC236}">
                <a16:creationId xmlns:a16="http://schemas.microsoft.com/office/drawing/2014/main" id="{39DEB4AA-3A78-5A41-B10D-209207243706}"/>
              </a:ext>
            </a:extLst>
          </p:cNvPr>
          <p:cNvSpPr/>
          <p:nvPr/>
        </p:nvSpPr>
        <p:spPr>
          <a:xfrm>
            <a:off x="11400392" y="7631894"/>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8" name="object 11">
            <a:extLst>
              <a:ext uri="{FF2B5EF4-FFF2-40B4-BE49-F238E27FC236}">
                <a16:creationId xmlns:a16="http://schemas.microsoft.com/office/drawing/2014/main" id="{CC924237-0DE6-B847-BDAC-CA61D0ED76B8}"/>
              </a:ext>
            </a:extLst>
          </p:cNvPr>
          <p:cNvSpPr/>
          <p:nvPr/>
        </p:nvSpPr>
        <p:spPr>
          <a:xfrm>
            <a:off x="11400392" y="7689833"/>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9" name="object 12">
            <a:extLst>
              <a:ext uri="{FF2B5EF4-FFF2-40B4-BE49-F238E27FC236}">
                <a16:creationId xmlns:a16="http://schemas.microsoft.com/office/drawing/2014/main" id="{CE839886-8EF0-684D-9B8F-B50DED9DFD8E}"/>
              </a:ext>
            </a:extLst>
          </p:cNvPr>
          <p:cNvSpPr/>
          <p:nvPr/>
        </p:nvSpPr>
        <p:spPr>
          <a:xfrm>
            <a:off x="11354710"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20" name="object 13">
            <a:extLst>
              <a:ext uri="{FF2B5EF4-FFF2-40B4-BE49-F238E27FC236}">
                <a16:creationId xmlns:a16="http://schemas.microsoft.com/office/drawing/2014/main" id="{5F4A8E61-2902-ED47-9445-3E209833A646}"/>
              </a:ext>
            </a:extLst>
          </p:cNvPr>
          <p:cNvSpPr/>
          <p:nvPr/>
        </p:nvSpPr>
        <p:spPr>
          <a:xfrm>
            <a:off x="12853494"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21" name="object 14">
            <a:extLst>
              <a:ext uri="{FF2B5EF4-FFF2-40B4-BE49-F238E27FC236}">
                <a16:creationId xmlns:a16="http://schemas.microsoft.com/office/drawing/2014/main" id="{AEC4B293-3D18-7147-9CC8-46817FA9B418}"/>
              </a:ext>
            </a:extLst>
          </p:cNvPr>
          <p:cNvSpPr/>
          <p:nvPr/>
        </p:nvSpPr>
        <p:spPr>
          <a:xfrm>
            <a:off x="12896169"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22" name="object 15">
            <a:extLst>
              <a:ext uri="{FF2B5EF4-FFF2-40B4-BE49-F238E27FC236}">
                <a16:creationId xmlns:a16="http://schemas.microsoft.com/office/drawing/2014/main" id="{2387189F-BEC3-9E4A-8DB7-60F05396D275}"/>
              </a:ext>
            </a:extLst>
          </p:cNvPr>
          <p:cNvSpPr/>
          <p:nvPr/>
        </p:nvSpPr>
        <p:spPr>
          <a:xfrm>
            <a:off x="12931001"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23" name="object 16">
            <a:extLst>
              <a:ext uri="{FF2B5EF4-FFF2-40B4-BE49-F238E27FC236}">
                <a16:creationId xmlns:a16="http://schemas.microsoft.com/office/drawing/2014/main" id="{BADEDBA1-6D54-2F45-9E78-03E646425ACB}"/>
              </a:ext>
            </a:extLst>
          </p:cNvPr>
          <p:cNvSpPr/>
          <p:nvPr/>
        </p:nvSpPr>
        <p:spPr>
          <a:xfrm>
            <a:off x="12965808"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24" name="object 17">
            <a:extLst>
              <a:ext uri="{FF2B5EF4-FFF2-40B4-BE49-F238E27FC236}">
                <a16:creationId xmlns:a16="http://schemas.microsoft.com/office/drawing/2014/main" id="{5A975C85-4AC0-7E45-8FBF-7B090BFEB12B}"/>
              </a:ext>
            </a:extLst>
          </p:cNvPr>
          <p:cNvSpPr/>
          <p:nvPr/>
        </p:nvSpPr>
        <p:spPr>
          <a:xfrm>
            <a:off x="12908610"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25" name="object 18">
            <a:extLst>
              <a:ext uri="{FF2B5EF4-FFF2-40B4-BE49-F238E27FC236}">
                <a16:creationId xmlns:a16="http://schemas.microsoft.com/office/drawing/2014/main" id="{DA2D7D39-5B89-B84F-A638-484B3F0BB5A7}"/>
              </a:ext>
            </a:extLst>
          </p:cNvPr>
          <p:cNvSpPr/>
          <p:nvPr/>
        </p:nvSpPr>
        <p:spPr>
          <a:xfrm>
            <a:off x="12908610"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26" name="object 19">
            <a:extLst>
              <a:ext uri="{FF2B5EF4-FFF2-40B4-BE49-F238E27FC236}">
                <a16:creationId xmlns:a16="http://schemas.microsoft.com/office/drawing/2014/main" id="{740CACD9-A555-B044-B936-4CDBD9070C48}"/>
              </a:ext>
            </a:extLst>
          </p:cNvPr>
          <p:cNvSpPr/>
          <p:nvPr/>
        </p:nvSpPr>
        <p:spPr>
          <a:xfrm>
            <a:off x="12908610"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27" name="object 20">
            <a:extLst>
              <a:ext uri="{FF2B5EF4-FFF2-40B4-BE49-F238E27FC236}">
                <a16:creationId xmlns:a16="http://schemas.microsoft.com/office/drawing/2014/main" id="{7EE50A6C-3712-2745-AD0A-5A104A7856F1}"/>
              </a:ext>
            </a:extLst>
          </p:cNvPr>
          <p:cNvSpPr/>
          <p:nvPr/>
        </p:nvSpPr>
        <p:spPr>
          <a:xfrm>
            <a:off x="13003403"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28" name="object 21">
            <a:extLst>
              <a:ext uri="{FF2B5EF4-FFF2-40B4-BE49-F238E27FC236}">
                <a16:creationId xmlns:a16="http://schemas.microsoft.com/office/drawing/2014/main" id="{097A7152-0132-BC47-AFEA-3ED75FB3A862}"/>
              </a:ext>
            </a:extLst>
          </p:cNvPr>
          <p:cNvSpPr/>
          <p:nvPr/>
        </p:nvSpPr>
        <p:spPr>
          <a:xfrm>
            <a:off x="13051916"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29" name="object 22">
            <a:extLst>
              <a:ext uri="{FF2B5EF4-FFF2-40B4-BE49-F238E27FC236}">
                <a16:creationId xmlns:a16="http://schemas.microsoft.com/office/drawing/2014/main" id="{CF083E31-EC81-C64A-8BA2-8C9F92F98A0F}"/>
              </a:ext>
            </a:extLst>
          </p:cNvPr>
          <p:cNvSpPr/>
          <p:nvPr/>
        </p:nvSpPr>
        <p:spPr>
          <a:xfrm>
            <a:off x="13051767"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30" name="object 23">
            <a:extLst>
              <a:ext uri="{FF2B5EF4-FFF2-40B4-BE49-F238E27FC236}">
                <a16:creationId xmlns:a16="http://schemas.microsoft.com/office/drawing/2014/main" id="{44377A5F-63C2-9E45-AF60-AC4440E42E34}"/>
              </a:ext>
            </a:extLst>
          </p:cNvPr>
          <p:cNvSpPr/>
          <p:nvPr/>
        </p:nvSpPr>
        <p:spPr>
          <a:xfrm>
            <a:off x="13051916"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31" name="object 24">
            <a:extLst>
              <a:ext uri="{FF2B5EF4-FFF2-40B4-BE49-F238E27FC236}">
                <a16:creationId xmlns:a16="http://schemas.microsoft.com/office/drawing/2014/main" id="{6994BB79-8AC3-9549-A377-7A9CDEBDE8B9}"/>
              </a:ext>
            </a:extLst>
          </p:cNvPr>
          <p:cNvSpPr/>
          <p:nvPr/>
        </p:nvSpPr>
        <p:spPr>
          <a:xfrm>
            <a:off x="12852589" y="7335656"/>
            <a:ext cx="394970" cy="394970"/>
          </a:xfrm>
          <a:custGeom>
            <a:avLst/>
            <a:gdLst/>
            <a:ahLst/>
            <a:cxnLst/>
            <a:rect l="l" t="t" r="r" b="b"/>
            <a:pathLst>
              <a:path w="394969" h="394970">
                <a:moveTo>
                  <a:pt x="197256" y="0"/>
                </a:moveTo>
                <a:lnTo>
                  <a:pt x="152027" y="5209"/>
                </a:lnTo>
                <a:lnTo>
                  <a:pt x="110508" y="20049"/>
                </a:lnTo>
                <a:lnTo>
                  <a:pt x="73883" y="43336"/>
                </a:lnTo>
                <a:lnTo>
                  <a:pt x="43335" y="73885"/>
                </a:lnTo>
                <a:lnTo>
                  <a:pt x="20049" y="110513"/>
                </a:lnTo>
                <a:lnTo>
                  <a:pt x="5209" y="152035"/>
                </a:lnTo>
                <a:lnTo>
                  <a:pt x="0" y="197269"/>
                </a:lnTo>
                <a:lnTo>
                  <a:pt x="5209" y="242497"/>
                </a:lnTo>
                <a:lnTo>
                  <a:pt x="20049" y="284016"/>
                </a:lnTo>
                <a:lnTo>
                  <a:pt x="43335" y="320642"/>
                </a:lnTo>
                <a:lnTo>
                  <a:pt x="73883" y="351190"/>
                </a:lnTo>
                <a:lnTo>
                  <a:pt x="110508" y="374475"/>
                </a:lnTo>
                <a:lnTo>
                  <a:pt x="152027" y="389315"/>
                </a:lnTo>
                <a:lnTo>
                  <a:pt x="197256" y="394525"/>
                </a:lnTo>
                <a:lnTo>
                  <a:pt x="242485" y="389315"/>
                </a:lnTo>
                <a:lnTo>
                  <a:pt x="284006" y="374475"/>
                </a:lnTo>
                <a:lnTo>
                  <a:pt x="291264" y="369862"/>
                </a:lnTo>
                <a:lnTo>
                  <a:pt x="197256" y="369862"/>
                </a:lnTo>
                <a:lnTo>
                  <a:pt x="151371" y="363697"/>
                </a:lnTo>
                <a:lnTo>
                  <a:pt x="110139" y="346299"/>
                </a:lnTo>
                <a:lnTo>
                  <a:pt x="75206" y="319312"/>
                </a:lnTo>
                <a:lnTo>
                  <a:pt x="48216" y="284382"/>
                </a:lnTo>
                <a:lnTo>
                  <a:pt x="30816" y="243153"/>
                </a:lnTo>
                <a:lnTo>
                  <a:pt x="24650" y="197269"/>
                </a:lnTo>
                <a:lnTo>
                  <a:pt x="30816" y="151384"/>
                </a:lnTo>
                <a:lnTo>
                  <a:pt x="48216" y="110152"/>
                </a:lnTo>
                <a:lnTo>
                  <a:pt x="75206" y="75218"/>
                </a:lnTo>
                <a:lnTo>
                  <a:pt x="110139" y="48229"/>
                </a:lnTo>
                <a:lnTo>
                  <a:pt x="151371" y="30829"/>
                </a:lnTo>
                <a:lnTo>
                  <a:pt x="197256" y="24663"/>
                </a:lnTo>
                <a:lnTo>
                  <a:pt x="291263" y="24663"/>
                </a:lnTo>
                <a:lnTo>
                  <a:pt x="284006" y="20049"/>
                </a:lnTo>
                <a:lnTo>
                  <a:pt x="242485" y="5209"/>
                </a:lnTo>
                <a:lnTo>
                  <a:pt x="197256" y="0"/>
                </a:lnTo>
                <a:close/>
              </a:path>
              <a:path w="394969" h="394970">
                <a:moveTo>
                  <a:pt x="291263" y="24663"/>
                </a:moveTo>
                <a:lnTo>
                  <a:pt x="197256" y="24663"/>
                </a:lnTo>
                <a:lnTo>
                  <a:pt x="243141" y="30829"/>
                </a:lnTo>
                <a:lnTo>
                  <a:pt x="284373" y="48229"/>
                </a:lnTo>
                <a:lnTo>
                  <a:pt x="319306" y="75218"/>
                </a:lnTo>
                <a:lnTo>
                  <a:pt x="346296" y="110152"/>
                </a:lnTo>
                <a:lnTo>
                  <a:pt x="363696" y="151384"/>
                </a:lnTo>
                <a:lnTo>
                  <a:pt x="369862" y="197269"/>
                </a:lnTo>
                <a:lnTo>
                  <a:pt x="363696" y="243153"/>
                </a:lnTo>
                <a:lnTo>
                  <a:pt x="346296" y="284382"/>
                </a:lnTo>
                <a:lnTo>
                  <a:pt x="319306" y="319312"/>
                </a:lnTo>
                <a:lnTo>
                  <a:pt x="284373" y="346299"/>
                </a:lnTo>
                <a:lnTo>
                  <a:pt x="243141" y="363697"/>
                </a:lnTo>
                <a:lnTo>
                  <a:pt x="197256" y="369862"/>
                </a:lnTo>
                <a:lnTo>
                  <a:pt x="291264" y="369862"/>
                </a:lnTo>
                <a:lnTo>
                  <a:pt x="351185" y="320642"/>
                </a:lnTo>
                <a:lnTo>
                  <a:pt x="374473" y="284016"/>
                </a:lnTo>
                <a:lnTo>
                  <a:pt x="389315" y="242497"/>
                </a:lnTo>
                <a:lnTo>
                  <a:pt x="394525" y="197269"/>
                </a:lnTo>
                <a:lnTo>
                  <a:pt x="389315" y="152035"/>
                </a:lnTo>
                <a:lnTo>
                  <a:pt x="374473" y="110513"/>
                </a:lnTo>
                <a:lnTo>
                  <a:pt x="351185" y="73885"/>
                </a:lnTo>
                <a:lnTo>
                  <a:pt x="320634" y="43336"/>
                </a:lnTo>
                <a:lnTo>
                  <a:pt x="291263" y="24663"/>
                </a:lnTo>
                <a:close/>
              </a:path>
            </a:pathLst>
          </a:custGeom>
          <a:solidFill>
            <a:srgbClr val="FFFFFF"/>
          </a:solidFill>
        </p:spPr>
        <p:txBody>
          <a:bodyPr wrap="square" lIns="0" tIns="0" rIns="0" bIns="0" rtlCol="0"/>
          <a:lstStyle/>
          <a:p>
            <a:endParaRPr/>
          </a:p>
        </p:txBody>
      </p:sp>
      <p:sp>
        <p:nvSpPr>
          <p:cNvPr id="32" name="object 25">
            <a:extLst>
              <a:ext uri="{FF2B5EF4-FFF2-40B4-BE49-F238E27FC236}">
                <a16:creationId xmlns:a16="http://schemas.microsoft.com/office/drawing/2014/main" id="{333609E3-4AF0-C341-8B1B-49878A672ABB}"/>
              </a:ext>
            </a:extLst>
          </p:cNvPr>
          <p:cNvSpPr/>
          <p:nvPr/>
        </p:nvSpPr>
        <p:spPr>
          <a:xfrm>
            <a:off x="12895731" y="7378810"/>
            <a:ext cx="308610" cy="308610"/>
          </a:xfrm>
          <a:custGeom>
            <a:avLst/>
            <a:gdLst/>
            <a:ahLst/>
            <a:cxnLst/>
            <a:rect l="l" t="t" r="r" b="b"/>
            <a:pathLst>
              <a:path w="308609" h="308609">
                <a:moveTo>
                  <a:pt x="154114" y="0"/>
                </a:moveTo>
                <a:lnTo>
                  <a:pt x="105402" y="7856"/>
                </a:lnTo>
                <a:lnTo>
                  <a:pt x="63096" y="29735"/>
                </a:lnTo>
                <a:lnTo>
                  <a:pt x="29735" y="63096"/>
                </a:lnTo>
                <a:lnTo>
                  <a:pt x="7856" y="105402"/>
                </a:lnTo>
                <a:lnTo>
                  <a:pt x="0" y="154114"/>
                </a:lnTo>
                <a:lnTo>
                  <a:pt x="7856" y="202821"/>
                </a:lnTo>
                <a:lnTo>
                  <a:pt x="29735" y="245127"/>
                </a:lnTo>
                <a:lnTo>
                  <a:pt x="63096" y="278490"/>
                </a:lnTo>
                <a:lnTo>
                  <a:pt x="105402" y="300370"/>
                </a:lnTo>
                <a:lnTo>
                  <a:pt x="154114" y="308229"/>
                </a:lnTo>
                <a:lnTo>
                  <a:pt x="202826" y="300370"/>
                </a:lnTo>
                <a:lnTo>
                  <a:pt x="235319" y="283565"/>
                </a:lnTo>
                <a:lnTo>
                  <a:pt x="154114" y="283565"/>
                </a:lnTo>
                <a:lnTo>
                  <a:pt x="103728" y="273391"/>
                </a:lnTo>
                <a:lnTo>
                  <a:pt x="62580" y="245648"/>
                </a:lnTo>
                <a:lnTo>
                  <a:pt x="34837" y="204500"/>
                </a:lnTo>
                <a:lnTo>
                  <a:pt x="24663" y="154114"/>
                </a:lnTo>
                <a:lnTo>
                  <a:pt x="34837" y="103723"/>
                </a:lnTo>
                <a:lnTo>
                  <a:pt x="62580" y="62576"/>
                </a:lnTo>
                <a:lnTo>
                  <a:pt x="103728" y="34835"/>
                </a:lnTo>
                <a:lnTo>
                  <a:pt x="154114" y="24663"/>
                </a:lnTo>
                <a:lnTo>
                  <a:pt x="235325" y="24663"/>
                </a:lnTo>
                <a:lnTo>
                  <a:pt x="202826" y="7856"/>
                </a:lnTo>
                <a:lnTo>
                  <a:pt x="154114" y="0"/>
                </a:lnTo>
                <a:close/>
              </a:path>
              <a:path w="308609" h="308609">
                <a:moveTo>
                  <a:pt x="235325" y="24663"/>
                </a:moveTo>
                <a:lnTo>
                  <a:pt x="154114" y="24663"/>
                </a:lnTo>
                <a:lnTo>
                  <a:pt x="204505" y="34835"/>
                </a:lnTo>
                <a:lnTo>
                  <a:pt x="245652" y="62576"/>
                </a:lnTo>
                <a:lnTo>
                  <a:pt x="273393" y="103723"/>
                </a:lnTo>
                <a:lnTo>
                  <a:pt x="283565" y="154114"/>
                </a:lnTo>
                <a:lnTo>
                  <a:pt x="273393" y="204500"/>
                </a:lnTo>
                <a:lnTo>
                  <a:pt x="245652" y="245648"/>
                </a:lnTo>
                <a:lnTo>
                  <a:pt x="204505" y="273391"/>
                </a:lnTo>
                <a:lnTo>
                  <a:pt x="154114" y="283565"/>
                </a:lnTo>
                <a:lnTo>
                  <a:pt x="235319" y="283565"/>
                </a:lnTo>
                <a:lnTo>
                  <a:pt x="245132" y="278490"/>
                </a:lnTo>
                <a:lnTo>
                  <a:pt x="278493" y="245127"/>
                </a:lnTo>
                <a:lnTo>
                  <a:pt x="300372" y="202821"/>
                </a:lnTo>
                <a:lnTo>
                  <a:pt x="308228" y="154114"/>
                </a:lnTo>
                <a:lnTo>
                  <a:pt x="300372" y="105402"/>
                </a:lnTo>
                <a:lnTo>
                  <a:pt x="278493" y="63096"/>
                </a:lnTo>
                <a:lnTo>
                  <a:pt x="245132" y="29735"/>
                </a:lnTo>
                <a:lnTo>
                  <a:pt x="235325" y="24663"/>
                </a:lnTo>
                <a:close/>
              </a:path>
            </a:pathLst>
          </a:custGeom>
          <a:solidFill>
            <a:srgbClr val="FFFFFF"/>
          </a:solidFill>
        </p:spPr>
        <p:txBody>
          <a:bodyPr wrap="square" lIns="0" tIns="0" rIns="0" bIns="0" rtlCol="0"/>
          <a:lstStyle/>
          <a:p>
            <a:endParaRPr/>
          </a:p>
        </p:txBody>
      </p:sp>
      <p:sp>
        <p:nvSpPr>
          <p:cNvPr id="33" name="object 26">
            <a:extLst>
              <a:ext uri="{FF2B5EF4-FFF2-40B4-BE49-F238E27FC236}">
                <a16:creationId xmlns:a16="http://schemas.microsoft.com/office/drawing/2014/main" id="{66745407-F6A0-E944-B885-8B0FB4FBA84C}"/>
              </a:ext>
            </a:extLst>
          </p:cNvPr>
          <p:cNvSpPr/>
          <p:nvPr/>
        </p:nvSpPr>
        <p:spPr>
          <a:xfrm>
            <a:off x="13000831" y="7471272"/>
            <a:ext cx="99060" cy="123825"/>
          </a:xfrm>
          <a:custGeom>
            <a:avLst/>
            <a:gdLst/>
            <a:ahLst/>
            <a:cxnLst/>
            <a:rect l="l" t="t" r="r" b="b"/>
            <a:pathLst>
              <a:path w="99059" h="123825">
                <a:moveTo>
                  <a:pt x="60667" y="98628"/>
                </a:moveTo>
                <a:lnTo>
                  <a:pt x="11379" y="98628"/>
                </a:lnTo>
                <a:lnTo>
                  <a:pt x="5854" y="104152"/>
                </a:lnTo>
                <a:lnTo>
                  <a:pt x="5854" y="117767"/>
                </a:lnTo>
                <a:lnTo>
                  <a:pt x="11379" y="123291"/>
                </a:lnTo>
                <a:lnTo>
                  <a:pt x="60045" y="123291"/>
                </a:lnTo>
                <a:lnTo>
                  <a:pt x="73640" y="121087"/>
                </a:lnTo>
                <a:lnTo>
                  <a:pt x="85229" y="114434"/>
                </a:lnTo>
                <a:lnTo>
                  <a:pt x="93810" y="104152"/>
                </a:lnTo>
                <a:lnTo>
                  <a:pt x="95663" y="98844"/>
                </a:lnTo>
                <a:lnTo>
                  <a:pt x="66916" y="98844"/>
                </a:lnTo>
                <a:lnTo>
                  <a:pt x="60667" y="98628"/>
                </a:lnTo>
                <a:close/>
              </a:path>
              <a:path w="99059" h="123825">
                <a:moveTo>
                  <a:pt x="80479" y="0"/>
                </a:moveTo>
                <a:lnTo>
                  <a:pt x="36677" y="0"/>
                </a:lnTo>
                <a:lnTo>
                  <a:pt x="31800" y="330"/>
                </a:lnTo>
                <a:lnTo>
                  <a:pt x="17909" y="5106"/>
                </a:lnTo>
                <a:lnTo>
                  <a:pt x="7299" y="14508"/>
                </a:lnTo>
                <a:lnTo>
                  <a:pt x="989" y="27203"/>
                </a:lnTo>
                <a:lnTo>
                  <a:pt x="0" y="41859"/>
                </a:lnTo>
                <a:lnTo>
                  <a:pt x="4499" y="54794"/>
                </a:lnTo>
                <a:lnTo>
                  <a:pt x="12992" y="65020"/>
                </a:lnTo>
                <a:lnTo>
                  <a:pt x="24485" y="71698"/>
                </a:lnTo>
                <a:lnTo>
                  <a:pt x="37985" y="73990"/>
                </a:lnTo>
                <a:lnTo>
                  <a:pt x="61340" y="73990"/>
                </a:lnTo>
                <a:lnTo>
                  <a:pt x="63614" y="74155"/>
                </a:lnTo>
                <a:lnTo>
                  <a:pt x="70332" y="75323"/>
                </a:lnTo>
                <a:lnTo>
                  <a:pt x="74828" y="81686"/>
                </a:lnTo>
                <a:lnTo>
                  <a:pt x="73672" y="88404"/>
                </a:lnTo>
                <a:lnTo>
                  <a:pt x="72415" y="94538"/>
                </a:lnTo>
                <a:lnTo>
                  <a:pt x="66916" y="98844"/>
                </a:lnTo>
                <a:lnTo>
                  <a:pt x="95663" y="98844"/>
                </a:lnTo>
                <a:lnTo>
                  <a:pt x="98336" y="91185"/>
                </a:lnTo>
                <a:lnTo>
                  <a:pt x="98653" y="85978"/>
                </a:lnTo>
                <a:lnTo>
                  <a:pt x="95620" y="71611"/>
                </a:lnTo>
                <a:lnTo>
                  <a:pt x="87588" y="59928"/>
                </a:lnTo>
                <a:lnTo>
                  <a:pt x="75761" y="52106"/>
                </a:lnTo>
                <a:lnTo>
                  <a:pt x="61340" y="49326"/>
                </a:lnTo>
                <a:lnTo>
                  <a:pt x="36677" y="49326"/>
                </a:lnTo>
                <a:lnTo>
                  <a:pt x="34404" y="49148"/>
                </a:lnTo>
                <a:lnTo>
                  <a:pt x="27698" y="47993"/>
                </a:lnTo>
                <a:lnTo>
                  <a:pt x="23202" y="41605"/>
                </a:lnTo>
                <a:lnTo>
                  <a:pt x="24358" y="34899"/>
                </a:lnTo>
                <a:lnTo>
                  <a:pt x="25615" y="28778"/>
                </a:lnTo>
                <a:lnTo>
                  <a:pt x="31114" y="24447"/>
                </a:lnTo>
                <a:lnTo>
                  <a:pt x="80695" y="24447"/>
                </a:lnTo>
                <a:lnTo>
                  <a:pt x="86004" y="19138"/>
                </a:lnTo>
                <a:lnTo>
                  <a:pt x="86004" y="5524"/>
                </a:lnTo>
                <a:lnTo>
                  <a:pt x="80479" y="0"/>
                </a:lnTo>
                <a:close/>
              </a:path>
              <a:path w="99059" h="123825">
                <a:moveTo>
                  <a:pt x="80695" y="24447"/>
                </a:moveTo>
                <a:lnTo>
                  <a:pt x="31114" y="24447"/>
                </a:lnTo>
                <a:lnTo>
                  <a:pt x="37363" y="24663"/>
                </a:lnTo>
                <a:lnTo>
                  <a:pt x="80479" y="24663"/>
                </a:lnTo>
                <a:lnTo>
                  <a:pt x="80695" y="24447"/>
                </a:lnTo>
                <a:close/>
              </a:path>
            </a:pathLst>
          </a:custGeom>
          <a:solidFill>
            <a:srgbClr val="FFFFFF"/>
          </a:solidFill>
        </p:spPr>
        <p:txBody>
          <a:bodyPr wrap="square" lIns="0" tIns="0" rIns="0" bIns="0" rtlCol="0"/>
          <a:lstStyle/>
          <a:p>
            <a:endParaRPr/>
          </a:p>
        </p:txBody>
      </p:sp>
      <p:sp>
        <p:nvSpPr>
          <p:cNvPr id="34" name="object 27">
            <a:extLst>
              <a:ext uri="{FF2B5EF4-FFF2-40B4-BE49-F238E27FC236}">
                <a16:creationId xmlns:a16="http://schemas.microsoft.com/office/drawing/2014/main" id="{5034D075-6444-A743-859D-C925541EEFFA}"/>
              </a:ext>
            </a:extLst>
          </p:cNvPr>
          <p:cNvSpPr/>
          <p:nvPr/>
        </p:nvSpPr>
        <p:spPr>
          <a:xfrm>
            <a:off x="13049845" y="7446616"/>
            <a:ext cx="0" cy="172720"/>
          </a:xfrm>
          <a:custGeom>
            <a:avLst/>
            <a:gdLst/>
            <a:ahLst/>
            <a:cxnLst/>
            <a:rect l="l" t="t" r="r" b="b"/>
            <a:pathLst>
              <a:path h="172720">
                <a:moveTo>
                  <a:pt x="0" y="0"/>
                </a:moveTo>
                <a:lnTo>
                  <a:pt x="0" y="172605"/>
                </a:lnTo>
              </a:path>
            </a:pathLst>
          </a:custGeom>
          <a:ln w="24663">
            <a:solidFill>
              <a:srgbClr val="FFFFFF"/>
            </a:solidFill>
          </a:ln>
        </p:spPr>
        <p:txBody>
          <a:bodyPr wrap="square" lIns="0" tIns="0" rIns="0" bIns="0" rtlCol="0"/>
          <a:lstStyle/>
          <a:p>
            <a:endParaRPr/>
          </a:p>
        </p:txBody>
      </p:sp>
      <p:sp>
        <p:nvSpPr>
          <p:cNvPr id="35" name="object 28">
            <a:extLst>
              <a:ext uri="{FF2B5EF4-FFF2-40B4-BE49-F238E27FC236}">
                <a16:creationId xmlns:a16="http://schemas.microsoft.com/office/drawing/2014/main" id="{B7844618-648F-724A-BEF7-09C024B0030A}"/>
              </a:ext>
            </a:extLst>
          </p:cNvPr>
          <p:cNvSpPr/>
          <p:nvPr/>
        </p:nvSpPr>
        <p:spPr>
          <a:xfrm>
            <a:off x="12230122"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36" name="object 33">
            <a:extLst>
              <a:ext uri="{FF2B5EF4-FFF2-40B4-BE49-F238E27FC236}">
                <a16:creationId xmlns:a16="http://schemas.microsoft.com/office/drawing/2014/main" id="{31694C36-59E8-6542-9FF3-1F3CE6901135}"/>
              </a:ext>
            </a:extLst>
          </p:cNvPr>
          <p:cNvSpPr txBox="1"/>
          <p:nvPr/>
        </p:nvSpPr>
        <p:spPr>
          <a:xfrm>
            <a:off x="11258550" y="4314232"/>
            <a:ext cx="2632075" cy="977900"/>
          </a:xfrm>
          <a:prstGeom prst="rect">
            <a:avLst/>
          </a:prstGeom>
        </p:spPr>
        <p:txBody>
          <a:bodyPr vert="horz" wrap="square" lIns="0" tIns="35560" rIns="0" bIns="0" rtlCol="0">
            <a:spAutoFit/>
          </a:bodyPr>
          <a:lstStyle/>
          <a:p>
            <a:pPr>
              <a:lnSpc>
                <a:spcPct val="100000"/>
              </a:lnSpc>
              <a:spcBef>
                <a:spcPts val="280"/>
              </a:spcBef>
            </a:pPr>
            <a:r>
              <a:rPr sz="1100" b="0" i="0" spc="15">
                <a:solidFill>
                  <a:srgbClr val="FFFFFF"/>
                </a:solidFill>
                <a:latin typeface="Segoe UI" panose="020B0502040204020203" pitchFamily="34" charset="0"/>
                <a:cs typeface="Segoe UI" panose="020B0502040204020203" pitchFamily="34" charset="0"/>
              </a:rPr>
              <a:t>TECH</a:t>
            </a:r>
            <a:r>
              <a:rPr sz="1100" b="0" i="0" spc="50">
                <a:solidFill>
                  <a:srgbClr val="FFFFFF"/>
                </a:solidFill>
                <a:latin typeface="Segoe UI" panose="020B0502040204020203" pitchFamily="34" charset="0"/>
                <a:cs typeface="Segoe UI" panose="020B0502040204020203" pitchFamily="34" charset="0"/>
              </a:rPr>
              <a:t> </a:t>
            </a:r>
            <a:r>
              <a:rPr sz="1100" b="0" i="0" spc="25">
                <a:solidFill>
                  <a:srgbClr val="FFFFFF"/>
                </a:solidFill>
                <a:latin typeface="Segoe UI" panose="020B0502040204020203" pitchFamily="34" charset="0"/>
                <a:cs typeface="Segoe UI" panose="020B0502040204020203" pitchFamily="34" charset="0"/>
              </a:rPr>
              <a:t>REQUIREMENTS</a:t>
            </a:r>
            <a:endParaRPr sz="1100" b="0" i="0">
              <a:latin typeface="Segoe UI" panose="020B0502040204020203" pitchFamily="34" charset="0"/>
              <a:cs typeface="Segoe UI" panose="020B0502040204020203" pitchFamily="34" charset="0"/>
            </a:endParaRPr>
          </a:p>
          <a:p>
            <a:pPr marR="5080">
              <a:lnSpc>
                <a:spcPct val="113599"/>
              </a:lnSpc>
            </a:pPr>
            <a:r>
              <a:rPr sz="1100" b="0" i="0" spc="-5">
                <a:solidFill>
                  <a:srgbClr val="FFFFFF"/>
                </a:solidFill>
                <a:latin typeface="Segoe UI" panose="020B0502040204020203" pitchFamily="34" charset="0"/>
                <a:cs typeface="Segoe UI" panose="020B0502040204020203" pitchFamily="34" charset="0"/>
              </a:rPr>
              <a:t>If </a:t>
            </a:r>
            <a:r>
              <a:rPr sz="1100" b="0" i="0">
                <a:solidFill>
                  <a:srgbClr val="FFFFFF"/>
                </a:solidFill>
                <a:latin typeface="Segoe UI" panose="020B0502040204020203" pitchFamily="34" charset="0"/>
                <a:cs typeface="Segoe UI" panose="020B0502040204020203" pitchFamily="34" charset="0"/>
              </a:rPr>
              <a:t>you </a:t>
            </a:r>
            <a:r>
              <a:rPr sz="1100" b="0" i="0" spc="-5">
                <a:solidFill>
                  <a:srgbClr val="FFFFFF"/>
                </a:solidFill>
                <a:latin typeface="Segoe UI" panose="020B0502040204020203" pitchFamily="34" charset="0"/>
                <a:cs typeface="Segoe UI" panose="020B0502040204020203" pitchFamily="34" charset="0"/>
              </a:rPr>
              <a:t>are </a:t>
            </a:r>
            <a:r>
              <a:rPr sz="1100" b="0" i="0">
                <a:solidFill>
                  <a:srgbClr val="FFFFFF"/>
                </a:solidFill>
                <a:latin typeface="Segoe UI" panose="020B0502040204020203" pitchFamily="34" charset="0"/>
                <a:cs typeface="Segoe UI" panose="020B0502040204020203" pitchFamily="34" charset="0"/>
              </a:rPr>
              <a:t>doing this as a </a:t>
            </a:r>
            <a:r>
              <a:rPr sz="1100" b="0" i="0" spc="-10">
                <a:solidFill>
                  <a:srgbClr val="FFFFFF"/>
                </a:solidFill>
                <a:latin typeface="Segoe UI" panose="020B0502040204020203" pitchFamily="34" charset="0"/>
                <a:cs typeface="Segoe UI" panose="020B0502040204020203" pitchFamily="34" charset="0"/>
              </a:rPr>
              <a:t>remote </a:t>
            </a:r>
            <a:r>
              <a:rPr sz="1100" b="0" i="0" spc="-5">
                <a:solidFill>
                  <a:srgbClr val="FFFFFF"/>
                </a:solidFill>
                <a:latin typeface="Segoe UI" panose="020B0502040204020203" pitchFamily="34" charset="0"/>
                <a:cs typeface="Segoe UI" panose="020B0502040204020203" pitchFamily="34" charset="0"/>
              </a:rPr>
              <a:t>session,  </a:t>
            </a:r>
            <a:r>
              <a:rPr sz="1100" b="0" i="0">
                <a:solidFill>
                  <a:srgbClr val="FFFFFF"/>
                </a:solidFill>
                <a:latin typeface="Segoe UI" panose="020B0502040204020203" pitchFamily="34" charset="0"/>
                <a:cs typeface="Segoe UI" panose="020B0502040204020203" pitchFamily="34" charset="0"/>
              </a:rPr>
              <a:t>you need a </a:t>
            </a:r>
            <a:r>
              <a:rPr sz="1100" b="0" i="0" spc="-5">
                <a:solidFill>
                  <a:srgbClr val="FFFFFF"/>
                </a:solidFill>
                <a:latin typeface="Segoe UI" panose="020B0502040204020203" pitchFamily="34" charset="0"/>
                <a:cs typeface="Segoe UI" panose="020B0502040204020203" pitchFamily="34" charset="0"/>
              </a:rPr>
              <a:t>web conferencing platform </a:t>
            </a:r>
            <a:r>
              <a:rPr sz="1100" b="0" i="0">
                <a:solidFill>
                  <a:srgbClr val="FFFFFF"/>
                </a:solidFill>
                <a:latin typeface="Segoe UI" panose="020B0502040204020203" pitchFamily="34" charset="0"/>
                <a:cs typeface="Segoe UI" panose="020B0502040204020203" pitchFamily="34" charset="0"/>
              </a:rPr>
              <a:t>that  supports </a:t>
            </a:r>
            <a:r>
              <a:rPr sz="1100" b="0" i="0" spc="-10">
                <a:solidFill>
                  <a:srgbClr val="FFFFFF"/>
                </a:solidFill>
                <a:latin typeface="Segoe UI" panose="020B0502040204020203" pitchFamily="34" charset="0"/>
                <a:cs typeface="Segoe UI" panose="020B0502040204020203" pitchFamily="34" charset="0"/>
              </a:rPr>
              <a:t>screensharing, </a:t>
            </a:r>
            <a:r>
              <a:rPr sz="1100" b="0" i="0" spc="-5">
                <a:solidFill>
                  <a:srgbClr val="FFFFFF"/>
                </a:solidFill>
                <a:latin typeface="Segoe UI" panose="020B0502040204020203" pitchFamily="34" charset="0"/>
                <a:cs typeface="Segoe UI" panose="020B0502040204020203" pitchFamily="34" charset="0"/>
              </a:rPr>
              <a:t>breakout </a:t>
            </a:r>
            <a:r>
              <a:rPr sz="1100" b="0" i="0" spc="-10">
                <a:solidFill>
                  <a:srgbClr val="FFFFFF"/>
                </a:solidFill>
                <a:latin typeface="Segoe UI" panose="020B0502040204020203" pitchFamily="34" charset="0"/>
                <a:cs typeface="Segoe UI" panose="020B0502040204020203" pitchFamily="34" charset="0"/>
              </a:rPr>
              <a:t>rooms,  </a:t>
            </a:r>
            <a:r>
              <a:rPr sz="1100" b="0" i="0">
                <a:solidFill>
                  <a:srgbClr val="FFFFFF"/>
                </a:solidFill>
                <a:latin typeface="Segoe UI" panose="020B0502040204020203" pitchFamily="34" charset="0"/>
                <a:cs typeface="Segoe UI" panose="020B0502040204020203" pitchFamily="34" charset="0"/>
              </a:rPr>
              <a:t>and a </a:t>
            </a:r>
            <a:r>
              <a:rPr sz="1100" b="0" i="0" spc="-5">
                <a:solidFill>
                  <a:srgbClr val="FFFFFF"/>
                </a:solidFill>
                <a:latin typeface="Segoe UI" panose="020B0502040204020203" pitchFamily="34" charset="0"/>
                <a:cs typeface="Segoe UI" panose="020B0502040204020203" pitchFamily="34" charset="0"/>
              </a:rPr>
              <a:t>web</a:t>
            </a:r>
            <a:r>
              <a:rPr sz="1100" b="0" i="0" spc="-10">
                <a:solidFill>
                  <a:srgbClr val="FFFFFF"/>
                </a:solidFill>
                <a:latin typeface="Segoe UI" panose="020B0502040204020203" pitchFamily="34" charset="0"/>
                <a:cs typeface="Segoe UI" panose="020B0502040204020203" pitchFamily="34" charset="0"/>
              </a:rPr>
              <a:t> </a:t>
            </a:r>
            <a:r>
              <a:rPr sz="1100" b="0" i="0" spc="-20">
                <a:solidFill>
                  <a:srgbClr val="FFFFFF"/>
                </a:solidFill>
                <a:latin typeface="Segoe UI" panose="020B0502040204020203" pitchFamily="34" charset="0"/>
                <a:cs typeface="Segoe UI" panose="020B0502040204020203" pitchFamily="34" charset="0"/>
              </a:rPr>
              <a:t>browser.</a:t>
            </a:r>
            <a:endParaRPr sz="1100" b="0" i="0">
              <a:latin typeface="Segoe UI" panose="020B0502040204020203" pitchFamily="34" charset="0"/>
              <a:cs typeface="Segoe UI" panose="020B0502040204020203" pitchFamily="34" charset="0"/>
            </a:endParaRPr>
          </a:p>
        </p:txBody>
      </p:sp>
      <p:sp>
        <p:nvSpPr>
          <p:cNvPr id="37" name="object 34">
            <a:extLst>
              <a:ext uri="{FF2B5EF4-FFF2-40B4-BE49-F238E27FC236}">
                <a16:creationId xmlns:a16="http://schemas.microsoft.com/office/drawing/2014/main" id="{B35B4132-C04C-AC4C-BBC0-D88BFB4626FE}"/>
              </a:ext>
            </a:extLst>
          </p:cNvPr>
          <p:cNvSpPr txBox="1"/>
          <p:nvPr/>
        </p:nvSpPr>
        <p:spPr>
          <a:xfrm>
            <a:off x="11258550" y="6438538"/>
            <a:ext cx="2211705" cy="596900"/>
          </a:xfrm>
          <a:prstGeom prst="rect">
            <a:avLst/>
          </a:prstGeom>
        </p:spPr>
        <p:txBody>
          <a:bodyPr vert="horz" wrap="square" lIns="0" tIns="35560" rIns="0" bIns="0" rtlCol="0">
            <a:spAutoFit/>
          </a:bodyPr>
          <a:lstStyle/>
          <a:p>
            <a:pPr>
              <a:lnSpc>
                <a:spcPct val="100000"/>
              </a:lnSpc>
              <a:spcBef>
                <a:spcPts val="280"/>
              </a:spcBef>
            </a:pPr>
            <a:r>
              <a:rPr sz="1100" b="0" i="0" spc="10">
                <a:solidFill>
                  <a:srgbClr val="FFFFFF"/>
                </a:solidFill>
                <a:latin typeface="Segoe UI" panose="020B0502040204020203" pitchFamily="34" charset="0"/>
                <a:cs typeface="Segoe UI" panose="020B0502040204020203" pitchFamily="34" charset="0"/>
              </a:rPr>
              <a:t>MATERIALS </a:t>
            </a:r>
            <a:r>
              <a:rPr sz="1100" b="0" i="0" spc="15">
                <a:solidFill>
                  <a:srgbClr val="FFFFFF"/>
                </a:solidFill>
                <a:latin typeface="Segoe UI" panose="020B0502040204020203" pitchFamily="34" charset="0"/>
                <a:cs typeface="Segoe UI" panose="020B0502040204020203" pitchFamily="34" charset="0"/>
              </a:rPr>
              <a:t>FOR</a:t>
            </a:r>
            <a:r>
              <a:rPr sz="1100" b="0" i="0" spc="85">
                <a:solidFill>
                  <a:srgbClr val="FFFFFF"/>
                </a:solidFill>
                <a:latin typeface="Segoe UI" panose="020B0502040204020203" pitchFamily="34" charset="0"/>
                <a:cs typeface="Segoe UI" panose="020B0502040204020203" pitchFamily="34" charset="0"/>
              </a:rPr>
              <a:t> </a:t>
            </a:r>
            <a:r>
              <a:rPr sz="1100" b="0" i="0">
                <a:solidFill>
                  <a:srgbClr val="FFFFFF"/>
                </a:solidFill>
                <a:latin typeface="Segoe UI" panose="020B0502040204020203" pitchFamily="34" charset="0"/>
                <a:cs typeface="Segoe UI" panose="020B0502040204020203" pitchFamily="34" charset="0"/>
              </a:rPr>
              <a:t>PARTICIPANTS:</a:t>
            </a:r>
            <a:endParaRPr sz="1100" b="0" i="0">
              <a:latin typeface="Segoe UI" panose="020B0502040204020203" pitchFamily="34" charset="0"/>
              <a:cs typeface="Segoe UI" panose="020B0502040204020203" pitchFamily="34" charset="0"/>
            </a:endParaRPr>
          </a:p>
          <a:p>
            <a:pPr marR="5080">
              <a:lnSpc>
                <a:spcPct val="113599"/>
              </a:lnSpc>
            </a:pPr>
            <a:r>
              <a:rPr sz="1100" b="0" i="0" spc="-25">
                <a:solidFill>
                  <a:srgbClr val="FFFFFF"/>
                </a:solidFill>
                <a:latin typeface="Segoe UI" panose="020B0502040204020203" pitchFamily="34" charset="0"/>
                <a:cs typeface="Segoe UI" panose="020B0502040204020203" pitchFamily="34" charset="0"/>
              </a:rPr>
              <a:t>Paper, </a:t>
            </a:r>
            <a:r>
              <a:rPr sz="1100" b="0" i="0">
                <a:solidFill>
                  <a:srgbClr val="FFFFFF"/>
                </a:solidFill>
                <a:latin typeface="Segoe UI" panose="020B0502040204020203" pitchFamily="34" charset="0"/>
                <a:cs typeface="Segoe UI" panose="020B0502040204020203" pitchFamily="34" charset="0"/>
              </a:rPr>
              <a:t>a </a:t>
            </a:r>
            <a:r>
              <a:rPr sz="1100" b="0" i="0" spc="-5">
                <a:solidFill>
                  <a:srgbClr val="FFFFFF"/>
                </a:solidFill>
                <a:latin typeface="Segoe UI" panose="020B0502040204020203" pitchFamily="34" charset="0"/>
                <a:cs typeface="Segoe UI" panose="020B0502040204020203" pitchFamily="34" charset="0"/>
              </a:rPr>
              <a:t>writing </a:t>
            </a:r>
            <a:r>
              <a:rPr sz="1100" b="0" i="0">
                <a:solidFill>
                  <a:srgbClr val="FFFFFF"/>
                </a:solidFill>
                <a:latin typeface="Segoe UI" panose="020B0502040204020203" pitchFamily="34" charset="0"/>
                <a:cs typeface="Segoe UI" panose="020B0502040204020203" pitchFamily="34" charset="0"/>
              </a:rPr>
              <a:t>utensil, and a coin</a:t>
            </a:r>
            <a:r>
              <a:rPr sz="1100" b="0" i="0" spc="-50">
                <a:solidFill>
                  <a:srgbClr val="FFFFFF"/>
                </a:solidFill>
                <a:latin typeface="Segoe UI" panose="020B0502040204020203" pitchFamily="34" charset="0"/>
                <a:cs typeface="Segoe UI" panose="020B0502040204020203" pitchFamily="34" charset="0"/>
              </a:rPr>
              <a:t> </a:t>
            </a:r>
            <a:r>
              <a:rPr sz="1100" b="0" i="0">
                <a:solidFill>
                  <a:srgbClr val="FFFFFF"/>
                </a:solidFill>
                <a:latin typeface="Segoe UI" panose="020B0502040204020203" pitchFamily="34" charset="0"/>
                <a:cs typeface="Segoe UI" panose="020B0502040204020203" pitchFamily="34" charset="0"/>
              </a:rPr>
              <a:t>[if  choosing </a:t>
            </a:r>
            <a:r>
              <a:rPr sz="1100" b="0" i="0" spc="-10">
                <a:solidFill>
                  <a:srgbClr val="FFFFFF"/>
                </a:solidFill>
                <a:latin typeface="Segoe UI" panose="020B0502040204020203" pitchFamily="34" charset="0"/>
                <a:cs typeface="Segoe UI" panose="020B0502040204020203" pitchFamily="34" charset="0"/>
              </a:rPr>
              <a:t>Secure</a:t>
            </a:r>
            <a:r>
              <a:rPr sz="1100" b="0" i="0" spc="-20">
                <a:solidFill>
                  <a:srgbClr val="FFFFFF"/>
                </a:solidFill>
                <a:latin typeface="Segoe UI" panose="020B0502040204020203" pitchFamily="34" charset="0"/>
                <a:cs typeface="Segoe UI" panose="020B0502040204020203" pitchFamily="34" charset="0"/>
              </a:rPr>
              <a:t> </a:t>
            </a:r>
            <a:r>
              <a:rPr sz="1100" b="0" i="0" spc="-5">
                <a:solidFill>
                  <a:srgbClr val="FFFFFF"/>
                </a:solidFill>
                <a:latin typeface="Segoe UI" panose="020B0502040204020203" pitchFamily="34" charset="0"/>
                <a:cs typeface="Segoe UI" panose="020B0502040204020203" pitchFamily="34" charset="0"/>
              </a:rPr>
              <a:t>Computation]</a:t>
            </a:r>
            <a:endParaRPr sz="1100" b="0" i="0">
              <a:latin typeface="Segoe UI" panose="020B0502040204020203" pitchFamily="34" charset="0"/>
              <a:cs typeface="Segoe UI" panose="020B0502040204020203" pitchFamily="34" charset="0"/>
            </a:endParaRPr>
          </a:p>
        </p:txBody>
      </p:sp>
      <p:sp>
        <p:nvSpPr>
          <p:cNvPr id="38" name="object 32">
            <a:extLst>
              <a:ext uri="{FF2B5EF4-FFF2-40B4-BE49-F238E27FC236}">
                <a16:creationId xmlns:a16="http://schemas.microsoft.com/office/drawing/2014/main" id="{920D430B-1C07-2143-96EB-001F3DE3941B}"/>
              </a:ext>
            </a:extLst>
          </p:cNvPr>
          <p:cNvSpPr txBox="1"/>
          <p:nvPr/>
        </p:nvSpPr>
        <p:spPr>
          <a:xfrm>
            <a:off x="7315200" y="4299838"/>
            <a:ext cx="3657600" cy="565785"/>
          </a:xfrm>
          <a:prstGeom prst="rect">
            <a:avLst/>
          </a:prstGeom>
        </p:spPr>
        <p:txBody>
          <a:bodyPr vert="horz" wrap="square" lIns="0" tIns="49530" rIns="0" bIns="0" rtlCol="0">
            <a:spAutoFit/>
          </a:bodyPr>
          <a:lstStyle/>
          <a:p>
            <a:pPr marL="294640">
              <a:lnSpc>
                <a:spcPct val="100000"/>
              </a:lnSpc>
              <a:spcBef>
                <a:spcPts val="390"/>
              </a:spcBef>
            </a:pPr>
            <a:r>
              <a:rPr sz="1100" b="0" i="0" spc="-15">
                <a:solidFill>
                  <a:srgbClr val="FFFFFF"/>
                </a:solidFill>
                <a:latin typeface="Segoe UI" panose="020B0502040204020203" pitchFamily="34" charset="0"/>
                <a:cs typeface="Segoe UI" panose="020B0502040204020203" pitchFamily="34" charset="0"/>
              </a:rPr>
              <a:t>FACILITATOR </a:t>
            </a:r>
            <a:r>
              <a:rPr sz="1100" b="0" i="0" spc="15">
                <a:solidFill>
                  <a:srgbClr val="FFFFFF"/>
                </a:solidFill>
                <a:latin typeface="Segoe UI" panose="020B0502040204020203" pitchFamily="34" charset="0"/>
                <a:cs typeface="Segoe UI" panose="020B0502040204020203" pitchFamily="34" charset="0"/>
              </a:rPr>
              <a:t>MUST </a:t>
            </a:r>
            <a:r>
              <a:rPr sz="1100" b="0" i="0" spc="10">
                <a:solidFill>
                  <a:srgbClr val="FFFFFF"/>
                </a:solidFill>
                <a:latin typeface="Segoe UI" panose="020B0502040204020203" pitchFamily="34" charset="0"/>
                <a:cs typeface="Segoe UI" panose="020B0502040204020203" pitchFamily="34" charset="0"/>
              </a:rPr>
              <a:t>BE FAMILIAR</a:t>
            </a:r>
            <a:r>
              <a:rPr sz="1100" b="0" i="0" spc="200">
                <a:solidFill>
                  <a:srgbClr val="FFFFFF"/>
                </a:solidFill>
                <a:latin typeface="Segoe UI" panose="020B0502040204020203" pitchFamily="34" charset="0"/>
                <a:cs typeface="Segoe UI" panose="020B0502040204020203" pitchFamily="34" charset="0"/>
              </a:rPr>
              <a:t> </a:t>
            </a:r>
            <a:r>
              <a:rPr sz="1100" b="0" i="0" spc="25">
                <a:solidFill>
                  <a:srgbClr val="FFFFFF"/>
                </a:solidFill>
                <a:latin typeface="Segoe UI" panose="020B0502040204020203" pitchFamily="34" charset="0"/>
                <a:cs typeface="Segoe UI" panose="020B0502040204020203" pitchFamily="34" charset="0"/>
              </a:rPr>
              <a:t>WITH</a:t>
            </a:r>
            <a:endParaRPr sz="1100" b="0" i="0">
              <a:latin typeface="Segoe UI" panose="020B0502040204020203" pitchFamily="34" charset="0"/>
              <a:cs typeface="Segoe UI" panose="020B0502040204020203" pitchFamily="34" charset="0"/>
            </a:endParaRPr>
          </a:p>
          <a:p>
            <a:pPr marL="294640">
              <a:lnSpc>
                <a:spcPct val="100000"/>
              </a:lnSpc>
              <a:spcBef>
                <a:spcPts val="480"/>
              </a:spcBef>
            </a:pPr>
            <a:r>
              <a:rPr sz="1800" b="0" i="0">
                <a:solidFill>
                  <a:srgbClr val="FFFFFF"/>
                </a:solidFill>
                <a:latin typeface="Segoe UI" panose="020B0502040204020203" pitchFamily="34" charset="0"/>
                <a:cs typeface="Segoe UI" panose="020B0502040204020203" pitchFamily="34" charset="0"/>
              </a:rPr>
              <a:t>TBD</a:t>
            </a:r>
            <a:endParaRPr sz="1800" b="0" i="0">
              <a:latin typeface="Segoe UI" panose="020B0502040204020203" pitchFamily="34" charset="0"/>
              <a:cs typeface="Segoe UI" panose="020B0502040204020203" pitchFamily="34" charset="0"/>
            </a:endParaRPr>
          </a:p>
        </p:txBody>
      </p:sp>
      <p:sp>
        <p:nvSpPr>
          <p:cNvPr id="40" name="Picture Placeholder 39">
            <a:extLst>
              <a:ext uri="{FF2B5EF4-FFF2-40B4-BE49-F238E27FC236}">
                <a16:creationId xmlns:a16="http://schemas.microsoft.com/office/drawing/2014/main" id="{1D85502D-DDAE-7140-98FE-D8A141CD38AA}"/>
              </a:ext>
            </a:extLst>
          </p:cNvPr>
          <p:cNvSpPr>
            <a:spLocks noGrp="1"/>
          </p:cNvSpPr>
          <p:nvPr>
            <p:ph type="pic" sz="quarter" idx="10"/>
          </p:nvPr>
        </p:nvSpPr>
        <p:spPr>
          <a:xfrm>
            <a:off x="7315200" y="6151902"/>
            <a:ext cx="3657600" cy="2066543"/>
          </a:xfrm>
          <a:prstGeom prst="rect">
            <a:avLst/>
          </a:prstGeom>
        </p:spPr>
        <p:txBody>
          <a:bodyPr/>
          <a:lstStyle/>
          <a:p>
            <a:r>
              <a:rPr lang="en-US"/>
              <a:t>Click icon to add picture</a:t>
            </a:r>
          </a:p>
        </p:txBody>
      </p:sp>
      <p:sp>
        <p:nvSpPr>
          <p:cNvPr id="51" name="Text Placeholder 49">
            <a:extLst>
              <a:ext uri="{FF2B5EF4-FFF2-40B4-BE49-F238E27FC236}">
                <a16:creationId xmlns:a16="http://schemas.microsoft.com/office/drawing/2014/main" id="{E3DB93BD-76A7-DA49-9C8A-9F742C9B928E}"/>
              </a:ext>
            </a:extLst>
          </p:cNvPr>
          <p:cNvSpPr>
            <a:spLocks noGrp="1"/>
          </p:cNvSpPr>
          <p:nvPr>
            <p:ph type="body" sz="quarter" idx="13"/>
          </p:nvPr>
        </p:nvSpPr>
        <p:spPr>
          <a:xfrm>
            <a:off x="623448"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 name="Slide Number Placeholder 1">
            <a:extLst>
              <a:ext uri="{FF2B5EF4-FFF2-40B4-BE49-F238E27FC236}">
                <a16:creationId xmlns:a16="http://schemas.microsoft.com/office/drawing/2014/main" id="{43AABB2C-0E3A-9540-8F5B-FC3B199F02CD}"/>
              </a:ext>
            </a:extLst>
          </p:cNvPr>
          <p:cNvSpPr>
            <a:spLocks noGrp="1"/>
          </p:cNvSpPr>
          <p:nvPr>
            <p:ph type="sldNum" sz="quarter" idx="14"/>
          </p:nvPr>
        </p:nvSpPr>
        <p:spPr/>
        <p:txBody>
          <a:bodyPr/>
          <a:lstStyle/>
          <a:p>
            <a:fld id="{8E7D7E8B-6297-3F44-8EDF-9A534DFC56CB}" type="slidenum">
              <a:rPr lang="en-US"/>
              <a:pPr/>
              <a:t>‹#›</a:t>
            </a:fld>
            <a:endParaRPr lang="en-US"/>
          </a:p>
        </p:txBody>
      </p:sp>
    </p:spTree>
    <p:extLst>
      <p:ext uri="{BB962C8B-B14F-4D97-AF65-F5344CB8AC3E}">
        <p14:creationId xmlns:p14="http://schemas.microsoft.com/office/powerpoint/2010/main" val="23502517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chemeClr val="bg1"/>
                </a:solidFill>
                <a:latin typeface="Segoe UI" panose="020B0502040204020203" pitchFamily="34" charset="0"/>
                <a:cs typeface="Segoe UI" panose="020B0502040204020203" pitchFamily="34" charset="0"/>
              </a:defRPr>
            </a:lvl1pPr>
          </a:lstStyle>
          <a:p>
            <a:endParaRPr/>
          </a:p>
        </p:txBody>
      </p:sp>
      <p:sp>
        <p:nvSpPr>
          <p:cNvPr id="6" name="Slide Number Placeholder 5">
            <a:extLst>
              <a:ext uri="{FF2B5EF4-FFF2-40B4-BE49-F238E27FC236}">
                <a16:creationId xmlns:a16="http://schemas.microsoft.com/office/drawing/2014/main" id="{51755599-C293-4241-8A29-E3B02A5FB448}"/>
              </a:ext>
            </a:extLst>
          </p:cNvPr>
          <p:cNvSpPr>
            <a:spLocks noGrp="1"/>
          </p:cNvSpPr>
          <p:nvPr>
            <p:ph type="sldNum" sz="quarter" idx="10"/>
          </p:nvPr>
        </p:nvSpPr>
        <p:spPr/>
        <p:txBody>
          <a:bodyPr/>
          <a:lstStyle/>
          <a:p>
            <a:fld id="{8E7D7E8B-6297-3F44-8EDF-9A534DFC56CB}" type="slidenum">
              <a:rPr lang="en-US"/>
              <a:pPr/>
              <a:t>‹#›</a:t>
            </a:fld>
            <a:endParaRPr lang="en-US"/>
          </a:p>
        </p:txBody>
      </p:sp>
    </p:spTree>
    <p:extLst>
      <p:ext uri="{BB962C8B-B14F-4D97-AF65-F5344CB8AC3E}">
        <p14:creationId xmlns:p14="http://schemas.microsoft.com/office/powerpoint/2010/main" val="23200810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7_Custom Layout">
    <p:bg>
      <p:bgPr>
        <a:solidFill>
          <a:srgbClr val="30E5D0"/>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9BAAF0-2654-0341-A1D3-F58B5E52CD75}"/>
              </a:ext>
            </a:extLst>
          </p:cNvPr>
          <p:cNvSpPr>
            <a:spLocks noGrp="1"/>
          </p:cNvSpPr>
          <p:nvPr>
            <p:ph type="body" sz="quarter" idx="10" hasCustomPrompt="1"/>
          </p:nvPr>
        </p:nvSpPr>
        <p:spPr>
          <a:xfrm>
            <a:off x="562952" y="816461"/>
            <a:ext cx="12352338" cy="6596678"/>
          </a:xfrm>
          <a:prstGeom prst="rect">
            <a:avLst/>
          </a:prstGeom>
        </p:spPr>
        <p:txBody>
          <a:bodyPr tIns="0" bIns="0">
            <a:spAutoFit/>
          </a:bodyPr>
          <a:lstStyle>
            <a:lvl1pPr marL="0" marR="0" indent="0" algn="l" defTabSz="914400" rtl="0" eaLnBrk="1" fontAlgn="auto" latinLnBrk="0" hangingPunct="1">
              <a:lnSpc>
                <a:spcPct val="100000"/>
              </a:lnSpc>
              <a:spcBef>
                <a:spcPts val="5200"/>
              </a:spcBef>
              <a:spcAft>
                <a:spcPts val="0"/>
              </a:spcAft>
              <a:buClrTx/>
              <a:buSzTx/>
              <a:buFontTx/>
              <a:buNone/>
              <a:tabLst/>
              <a:defRPr sz="11400" b="0" i="0">
                <a:solidFill>
                  <a:srgbClr val="274B47"/>
                </a:solidFill>
                <a:latin typeface="Segoe UI" panose="020B0502040204020203" pitchFamily="34" charset="0"/>
                <a:ea typeface="Segoe UI Historic" panose="020B0502040204020203" pitchFamily="34" charset="0"/>
                <a:cs typeface="Segoe UI" panose="020B0502040204020203" pitchFamily="34" charset="0"/>
              </a:defRPr>
            </a:lvl1pPr>
          </a:lstStyle>
          <a:p>
            <a:pPr lvl="0"/>
            <a:r>
              <a:rPr lang="en-US"/>
              <a:t>click to edit</a:t>
            </a:r>
          </a:p>
          <a:p>
            <a:pPr lvl="0"/>
            <a:r>
              <a:rPr lang="en-US"/>
              <a:t>click to edit</a:t>
            </a:r>
          </a:p>
          <a:p>
            <a:pPr marL="0" marR="0" lvl="0" indent="0" algn="l" defTabSz="914400" rtl="0" eaLnBrk="1" fontAlgn="auto" latinLnBrk="0" hangingPunct="1">
              <a:lnSpc>
                <a:spcPct val="100000"/>
              </a:lnSpc>
              <a:spcBef>
                <a:spcPts val="5200"/>
              </a:spcBef>
              <a:spcAft>
                <a:spcPts val="0"/>
              </a:spcAft>
              <a:buClrTx/>
              <a:buSzTx/>
              <a:buFontTx/>
              <a:buNone/>
              <a:tabLst/>
              <a:defRPr/>
            </a:pPr>
            <a:r>
              <a:rPr lang="en-US"/>
              <a:t>click to edit</a:t>
            </a:r>
          </a:p>
        </p:txBody>
      </p:sp>
      <p:sp>
        <p:nvSpPr>
          <p:cNvPr id="2" name="Slide Number Placeholder 1">
            <a:extLst>
              <a:ext uri="{FF2B5EF4-FFF2-40B4-BE49-F238E27FC236}">
                <a16:creationId xmlns:a16="http://schemas.microsoft.com/office/drawing/2014/main" id="{084FC7C4-561E-6C4B-904B-7DA96C0CBF8E}"/>
              </a:ext>
            </a:extLst>
          </p:cNvPr>
          <p:cNvSpPr>
            <a:spLocks noGrp="1"/>
          </p:cNvSpPr>
          <p:nvPr>
            <p:ph type="sldNum" sz="quarter" idx="11"/>
          </p:nvPr>
        </p:nvSpPr>
        <p:spPr/>
        <p:txBody>
          <a:bodyPr/>
          <a:lstStyle/>
          <a:p>
            <a:fld id="{70AF1ED0-5DD8-0441-82D6-AD5820264631}" type="slidenum">
              <a:rPr lang="en-US"/>
              <a:pPr/>
              <a:t>‹#›</a:t>
            </a:fld>
            <a:endParaRPr lang="en-US"/>
          </a:p>
        </p:txBody>
      </p:sp>
    </p:spTree>
    <p:extLst>
      <p:ext uri="{BB962C8B-B14F-4D97-AF65-F5344CB8AC3E}">
        <p14:creationId xmlns:p14="http://schemas.microsoft.com/office/powerpoint/2010/main" val="280731012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EC9E42-5C7E-C341-BAFD-B38A670EB19B}"/>
              </a:ext>
            </a:extLst>
          </p:cNvPr>
          <p:cNvSpPr/>
          <p:nvPr/>
        </p:nvSpPr>
        <p:spPr>
          <a:xfrm>
            <a:off x="7315187" y="582061"/>
            <a:ext cx="7315213" cy="3532737"/>
          </a:xfrm>
          <a:prstGeom prst="rect">
            <a:avLst/>
          </a:prstGeom>
          <a:solidFill>
            <a:srgbClr val="30E5D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object 2">
            <a:extLst>
              <a:ext uri="{FF2B5EF4-FFF2-40B4-BE49-F238E27FC236}">
                <a16:creationId xmlns:a16="http://schemas.microsoft.com/office/drawing/2014/main" id="{5F478DD3-E71B-124A-A0D8-0A759335B151}"/>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74B47"/>
          </a:solidFill>
        </p:spPr>
        <p:txBody>
          <a:bodyPr wrap="square" lIns="0" tIns="0" rIns="0" bIns="0" rtlCol="0"/>
          <a:lstStyle/>
          <a:p>
            <a:endParaRPr/>
          </a:p>
        </p:txBody>
      </p:sp>
      <p:sp>
        <p:nvSpPr>
          <p:cNvPr id="10" name="object 3">
            <a:extLst>
              <a:ext uri="{FF2B5EF4-FFF2-40B4-BE49-F238E27FC236}">
                <a16:creationId xmlns:a16="http://schemas.microsoft.com/office/drawing/2014/main" id="{9E6C8D29-202E-4041-8DB8-BD52FF9C539B}"/>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8575"/>
          </a:solidFill>
        </p:spPr>
        <p:txBody>
          <a:bodyPr wrap="square" lIns="0" tIns="0" rIns="0" bIns="0" rtlCol="0"/>
          <a:lstStyle/>
          <a:p>
            <a:endParaRPr/>
          </a:p>
        </p:txBody>
      </p:sp>
      <p:sp>
        <p:nvSpPr>
          <p:cNvPr id="11" name="object 4">
            <a:extLst>
              <a:ext uri="{FF2B5EF4-FFF2-40B4-BE49-F238E27FC236}">
                <a16:creationId xmlns:a16="http://schemas.microsoft.com/office/drawing/2014/main" id="{00A1D95F-FA3E-EE47-BB24-9E1E1DD61D31}"/>
              </a:ext>
            </a:extLst>
          </p:cNvPr>
          <p:cNvSpPr/>
          <p:nvPr/>
        </p:nvSpPr>
        <p:spPr>
          <a:xfrm>
            <a:off x="12088132" y="7355844"/>
            <a:ext cx="375285" cy="378460"/>
          </a:xfrm>
          <a:custGeom>
            <a:avLst/>
            <a:gdLst/>
            <a:ahLst/>
            <a:cxnLst/>
            <a:rect l="l" t="t" r="r" b="b"/>
            <a:pathLst>
              <a:path w="375284" h="378459">
                <a:moveTo>
                  <a:pt x="302272" y="0"/>
                </a:moveTo>
                <a:lnTo>
                  <a:pt x="259753" y="17703"/>
                </a:lnTo>
                <a:lnTo>
                  <a:pt x="27089" y="253415"/>
                </a:lnTo>
                <a:lnTo>
                  <a:pt x="0" y="366090"/>
                </a:lnTo>
                <a:lnTo>
                  <a:pt x="1384" y="370954"/>
                </a:lnTo>
                <a:lnTo>
                  <a:pt x="4775" y="374256"/>
                </a:lnTo>
                <a:lnTo>
                  <a:pt x="7353" y="376821"/>
                </a:lnTo>
                <a:lnTo>
                  <a:pt x="10934" y="378294"/>
                </a:lnTo>
                <a:lnTo>
                  <a:pt x="14503" y="378294"/>
                </a:lnTo>
                <a:lnTo>
                  <a:pt x="117538" y="354977"/>
                </a:lnTo>
                <a:lnTo>
                  <a:pt x="124244" y="351205"/>
                </a:lnTo>
                <a:lnTo>
                  <a:pt x="129231" y="346151"/>
                </a:lnTo>
                <a:lnTo>
                  <a:pt x="32600" y="346151"/>
                </a:lnTo>
                <a:lnTo>
                  <a:pt x="42430" y="301904"/>
                </a:lnTo>
                <a:lnTo>
                  <a:pt x="78706" y="301904"/>
                </a:lnTo>
                <a:lnTo>
                  <a:pt x="77155" y="300574"/>
                </a:lnTo>
                <a:lnTo>
                  <a:pt x="63732" y="284439"/>
                </a:lnTo>
                <a:lnTo>
                  <a:pt x="53162" y="266179"/>
                </a:lnTo>
                <a:lnTo>
                  <a:pt x="231292" y="85750"/>
                </a:lnTo>
                <a:lnTo>
                  <a:pt x="269985" y="85750"/>
                </a:lnTo>
                <a:lnTo>
                  <a:pt x="250672" y="66192"/>
                </a:lnTo>
                <a:lnTo>
                  <a:pt x="285470" y="30937"/>
                </a:lnTo>
                <a:lnTo>
                  <a:pt x="293636" y="27533"/>
                </a:lnTo>
                <a:lnTo>
                  <a:pt x="354375" y="27533"/>
                </a:lnTo>
                <a:lnTo>
                  <a:pt x="344779" y="17805"/>
                </a:lnTo>
                <a:lnTo>
                  <a:pt x="335641" y="10179"/>
                </a:lnTo>
                <a:lnTo>
                  <a:pt x="325284" y="4584"/>
                </a:lnTo>
                <a:lnTo>
                  <a:pt x="314095" y="1166"/>
                </a:lnTo>
                <a:lnTo>
                  <a:pt x="302272" y="0"/>
                </a:lnTo>
                <a:close/>
              </a:path>
              <a:path w="375284" h="378459">
                <a:moveTo>
                  <a:pt x="78706" y="301904"/>
                </a:moveTo>
                <a:lnTo>
                  <a:pt x="42430" y="301904"/>
                </a:lnTo>
                <a:lnTo>
                  <a:pt x="49890" y="311433"/>
                </a:lnTo>
                <a:lnTo>
                  <a:pt x="58069" y="320322"/>
                </a:lnTo>
                <a:lnTo>
                  <a:pt x="66921" y="328539"/>
                </a:lnTo>
                <a:lnTo>
                  <a:pt x="76403" y="336054"/>
                </a:lnTo>
                <a:lnTo>
                  <a:pt x="32600" y="346151"/>
                </a:lnTo>
                <a:lnTo>
                  <a:pt x="129231" y="346151"/>
                </a:lnTo>
                <a:lnTo>
                  <a:pt x="149985" y="325120"/>
                </a:lnTo>
                <a:lnTo>
                  <a:pt x="111188" y="325120"/>
                </a:lnTo>
                <a:lnTo>
                  <a:pt x="93088" y="314246"/>
                </a:lnTo>
                <a:lnTo>
                  <a:pt x="78706" y="301904"/>
                </a:lnTo>
                <a:close/>
              </a:path>
              <a:path w="375284" h="378459">
                <a:moveTo>
                  <a:pt x="269985" y="85750"/>
                </a:moveTo>
                <a:lnTo>
                  <a:pt x="231292" y="85750"/>
                </a:lnTo>
                <a:lnTo>
                  <a:pt x="289318" y="144513"/>
                </a:lnTo>
                <a:lnTo>
                  <a:pt x="111188" y="325120"/>
                </a:lnTo>
                <a:lnTo>
                  <a:pt x="149985" y="325120"/>
                </a:lnTo>
                <a:lnTo>
                  <a:pt x="347493" y="124968"/>
                </a:lnTo>
                <a:lnTo>
                  <a:pt x="308711" y="124968"/>
                </a:lnTo>
                <a:lnTo>
                  <a:pt x="269985" y="85750"/>
                </a:lnTo>
                <a:close/>
              </a:path>
              <a:path w="375284" h="378459">
                <a:moveTo>
                  <a:pt x="354375" y="27533"/>
                </a:moveTo>
                <a:lnTo>
                  <a:pt x="310908" y="27533"/>
                </a:lnTo>
                <a:lnTo>
                  <a:pt x="319087" y="30937"/>
                </a:lnTo>
                <a:lnTo>
                  <a:pt x="337985" y="50126"/>
                </a:lnTo>
                <a:lnTo>
                  <a:pt x="344907" y="60696"/>
                </a:lnTo>
                <a:lnTo>
                  <a:pt x="347213" y="72721"/>
                </a:lnTo>
                <a:lnTo>
                  <a:pt x="344907" y="84731"/>
                </a:lnTo>
                <a:lnTo>
                  <a:pt x="337985" y="95300"/>
                </a:lnTo>
                <a:lnTo>
                  <a:pt x="308711" y="124968"/>
                </a:lnTo>
                <a:lnTo>
                  <a:pt x="347493" y="124968"/>
                </a:lnTo>
                <a:lnTo>
                  <a:pt x="357644" y="114681"/>
                </a:lnTo>
                <a:lnTo>
                  <a:pt x="370503" y="95054"/>
                </a:lnTo>
                <a:lnTo>
                  <a:pt x="374788" y="72713"/>
                </a:lnTo>
                <a:lnTo>
                  <a:pt x="370503" y="50410"/>
                </a:lnTo>
                <a:lnTo>
                  <a:pt x="357644" y="30848"/>
                </a:lnTo>
                <a:lnTo>
                  <a:pt x="354375" y="27533"/>
                </a:lnTo>
                <a:close/>
              </a:path>
            </a:pathLst>
          </a:custGeom>
          <a:solidFill>
            <a:srgbClr val="FFFFFF"/>
          </a:solidFill>
        </p:spPr>
        <p:txBody>
          <a:bodyPr wrap="square" lIns="0" tIns="0" rIns="0" bIns="0" rtlCol="0"/>
          <a:lstStyle/>
          <a:p>
            <a:endParaRPr/>
          </a:p>
        </p:txBody>
      </p:sp>
      <p:sp>
        <p:nvSpPr>
          <p:cNvPr id="12" name="object 5">
            <a:extLst>
              <a:ext uri="{FF2B5EF4-FFF2-40B4-BE49-F238E27FC236}">
                <a16:creationId xmlns:a16="http://schemas.microsoft.com/office/drawing/2014/main" id="{6CB77BA0-50BD-F94A-8971-D86D0A992C48}"/>
              </a:ext>
            </a:extLst>
          </p:cNvPr>
          <p:cNvSpPr/>
          <p:nvPr/>
        </p:nvSpPr>
        <p:spPr>
          <a:xfrm>
            <a:off x="11351884" y="7309922"/>
            <a:ext cx="376555" cy="470534"/>
          </a:xfrm>
          <a:custGeom>
            <a:avLst/>
            <a:gdLst/>
            <a:ahLst/>
            <a:cxnLst/>
            <a:rect l="l" t="t" r="r" b="b"/>
            <a:pathLst>
              <a:path w="376554" h="470534">
                <a:moveTo>
                  <a:pt x="343700" y="0"/>
                </a:moveTo>
                <a:lnTo>
                  <a:pt x="32435" y="0"/>
                </a:lnTo>
                <a:lnTo>
                  <a:pt x="19850" y="2564"/>
                </a:lnTo>
                <a:lnTo>
                  <a:pt x="9536" y="9542"/>
                </a:lnTo>
                <a:lnTo>
                  <a:pt x="2562" y="19861"/>
                </a:lnTo>
                <a:lnTo>
                  <a:pt x="0" y="32448"/>
                </a:lnTo>
                <a:lnTo>
                  <a:pt x="25" y="437807"/>
                </a:lnTo>
                <a:lnTo>
                  <a:pt x="2562" y="450267"/>
                </a:lnTo>
                <a:lnTo>
                  <a:pt x="9536" y="460586"/>
                </a:lnTo>
                <a:lnTo>
                  <a:pt x="19850" y="467564"/>
                </a:lnTo>
                <a:lnTo>
                  <a:pt x="32435" y="470128"/>
                </a:lnTo>
                <a:lnTo>
                  <a:pt x="255015" y="470128"/>
                </a:lnTo>
                <a:lnTo>
                  <a:pt x="259524" y="468248"/>
                </a:lnTo>
                <a:lnTo>
                  <a:pt x="276582" y="451192"/>
                </a:lnTo>
                <a:lnTo>
                  <a:pt x="24968" y="451192"/>
                </a:lnTo>
                <a:lnTo>
                  <a:pt x="18935" y="445160"/>
                </a:lnTo>
                <a:lnTo>
                  <a:pt x="18935" y="24980"/>
                </a:lnTo>
                <a:lnTo>
                  <a:pt x="24968" y="18935"/>
                </a:lnTo>
                <a:lnTo>
                  <a:pt x="372958" y="18935"/>
                </a:lnTo>
                <a:lnTo>
                  <a:pt x="366606" y="9542"/>
                </a:lnTo>
                <a:lnTo>
                  <a:pt x="356287" y="2564"/>
                </a:lnTo>
                <a:lnTo>
                  <a:pt x="343700" y="0"/>
                </a:lnTo>
                <a:close/>
              </a:path>
              <a:path w="376554" h="470534">
                <a:moveTo>
                  <a:pt x="372958" y="18935"/>
                </a:moveTo>
                <a:lnTo>
                  <a:pt x="351167" y="18935"/>
                </a:lnTo>
                <a:lnTo>
                  <a:pt x="357212" y="24980"/>
                </a:lnTo>
                <a:lnTo>
                  <a:pt x="357212" y="338239"/>
                </a:lnTo>
                <a:lnTo>
                  <a:pt x="276707" y="338239"/>
                </a:lnTo>
                <a:lnTo>
                  <a:pt x="264122" y="340801"/>
                </a:lnTo>
                <a:lnTo>
                  <a:pt x="253807" y="347776"/>
                </a:lnTo>
                <a:lnTo>
                  <a:pt x="246834" y="358095"/>
                </a:lnTo>
                <a:lnTo>
                  <a:pt x="244271" y="370687"/>
                </a:lnTo>
                <a:lnTo>
                  <a:pt x="244271" y="451192"/>
                </a:lnTo>
                <a:lnTo>
                  <a:pt x="276582" y="451192"/>
                </a:lnTo>
                <a:lnTo>
                  <a:pt x="289969" y="437807"/>
                </a:lnTo>
                <a:lnTo>
                  <a:pt x="263194" y="437807"/>
                </a:lnTo>
                <a:lnTo>
                  <a:pt x="263194" y="363232"/>
                </a:lnTo>
                <a:lnTo>
                  <a:pt x="269252" y="357174"/>
                </a:lnTo>
                <a:lnTo>
                  <a:pt x="370610" y="357174"/>
                </a:lnTo>
                <a:lnTo>
                  <a:pt x="374281" y="353504"/>
                </a:lnTo>
                <a:lnTo>
                  <a:pt x="376148" y="348995"/>
                </a:lnTo>
                <a:lnTo>
                  <a:pt x="376148" y="32448"/>
                </a:lnTo>
                <a:lnTo>
                  <a:pt x="373584" y="19861"/>
                </a:lnTo>
                <a:lnTo>
                  <a:pt x="372958" y="18935"/>
                </a:lnTo>
                <a:close/>
              </a:path>
              <a:path w="376554" h="470534">
                <a:moveTo>
                  <a:pt x="370610" y="357174"/>
                </a:moveTo>
                <a:lnTo>
                  <a:pt x="343827" y="357174"/>
                </a:lnTo>
                <a:lnTo>
                  <a:pt x="263194" y="437807"/>
                </a:lnTo>
                <a:lnTo>
                  <a:pt x="289969" y="437807"/>
                </a:lnTo>
                <a:lnTo>
                  <a:pt x="370610" y="357174"/>
                </a:lnTo>
                <a:close/>
              </a:path>
            </a:pathLst>
          </a:custGeom>
          <a:solidFill>
            <a:srgbClr val="FFFFFF"/>
          </a:solidFill>
        </p:spPr>
        <p:txBody>
          <a:bodyPr wrap="square" lIns="0" tIns="0" rIns="0" bIns="0" rtlCol="0"/>
          <a:lstStyle/>
          <a:p>
            <a:endParaRPr/>
          </a:p>
        </p:txBody>
      </p:sp>
      <p:sp>
        <p:nvSpPr>
          <p:cNvPr id="13" name="object 6">
            <a:extLst>
              <a:ext uri="{FF2B5EF4-FFF2-40B4-BE49-F238E27FC236}">
                <a16:creationId xmlns:a16="http://schemas.microsoft.com/office/drawing/2014/main" id="{F14A2EF2-94B8-984F-A690-02AC0896BE69}"/>
              </a:ext>
            </a:extLst>
          </p:cNvPr>
          <p:cNvSpPr/>
          <p:nvPr/>
        </p:nvSpPr>
        <p:spPr>
          <a:xfrm>
            <a:off x="11467489" y="7400139"/>
            <a:ext cx="212090" cy="0"/>
          </a:xfrm>
          <a:custGeom>
            <a:avLst/>
            <a:gdLst/>
            <a:ahLst/>
            <a:cxnLst/>
            <a:rect l="l" t="t" r="r" b="b"/>
            <a:pathLst>
              <a:path w="212090">
                <a:moveTo>
                  <a:pt x="0" y="0"/>
                </a:moveTo>
                <a:lnTo>
                  <a:pt x="212039" y="0"/>
                </a:lnTo>
              </a:path>
            </a:pathLst>
          </a:custGeom>
          <a:ln w="18935">
            <a:solidFill>
              <a:srgbClr val="FFFFFF"/>
            </a:solidFill>
          </a:ln>
        </p:spPr>
        <p:txBody>
          <a:bodyPr wrap="square" lIns="0" tIns="0" rIns="0" bIns="0" rtlCol="0"/>
          <a:lstStyle/>
          <a:p>
            <a:endParaRPr/>
          </a:p>
        </p:txBody>
      </p:sp>
      <p:sp>
        <p:nvSpPr>
          <p:cNvPr id="14" name="object 7">
            <a:extLst>
              <a:ext uri="{FF2B5EF4-FFF2-40B4-BE49-F238E27FC236}">
                <a16:creationId xmlns:a16="http://schemas.microsoft.com/office/drawing/2014/main" id="{58A3A398-EA28-E24F-A278-90AF75AC1473}"/>
              </a:ext>
            </a:extLst>
          </p:cNvPr>
          <p:cNvSpPr/>
          <p:nvPr/>
        </p:nvSpPr>
        <p:spPr>
          <a:xfrm>
            <a:off x="11400392" y="7458080"/>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5" name="object 8">
            <a:extLst>
              <a:ext uri="{FF2B5EF4-FFF2-40B4-BE49-F238E27FC236}">
                <a16:creationId xmlns:a16="http://schemas.microsoft.com/office/drawing/2014/main" id="{332D0AAC-9320-4047-8BCE-AF0CF9FAAD98}"/>
              </a:ext>
            </a:extLst>
          </p:cNvPr>
          <p:cNvSpPr/>
          <p:nvPr/>
        </p:nvSpPr>
        <p:spPr>
          <a:xfrm>
            <a:off x="11400392" y="7516017"/>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6" name="object 9">
            <a:extLst>
              <a:ext uri="{FF2B5EF4-FFF2-40B4-BE49-F238E27FC236}">
                <a16:creationId xmlns:a16="http://schemas.microsoft.com/office/drawing/2014/main" id="{D2E7636D-2335-904F-9681-F8F32329AE5F}"/>
              </a:ext>
            </a:extLst>
          </p:cNvPr>
          <p:cNvSpPr/>
          <p:nvPr/>
        </p:nvSpPr>
        <p:spPr>
          <a:xfrm>
            <a:off x="11400392" y="7573956"/>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7" name="object 10">
            <a:extLst>
              <a:ext uri="{FF2B5EF4-FFF2-40B4-BE49-F238E27FC236}">
                <a16:creationId xmlns:a16="http://schemas.microsoft.com/office/drawing/2014/main" id="{39DEB4AA-3A78-5A41-B10D-209207243706}"/>
              </a:ext>
            </a:extLst>
          </p:cNvPr>
          <p:cNvSpPr/>
          <p:nvPr/>
        </p:nvSpPr>
        <p:spPr>
          <a:xfrm>
            <a:off x="11400392" y="7631894"/>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8" name="object 11">
            <a:extLst>
              <a:ext uri="{FF2B5EF4-FFF2-40B4-BE49-F238E27FC236}">
                <a16:creationId xmlns:a16="http://schemas.microsoft.com/office/drawing/2014/main" id="{CC924237-0DE6-B847-BDAC-CA61D0ED76B8}"/>
              </a:ext>
            </a:extLst>
          </p:cNvPr>
          <p:cNvSpPr/>
          <p:nvPr/>
        </p:nvSpPr>
        <p:spPr>
          <a:xfrm>
            <a:off x="11400392" y="7689833"/>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9" name="object 12">
            <a:extLst>
              <a:ext uri="{FF2B5EF4-FFF2-40B4-BE49-F238E27FC236}">
                <a16:creationId xmlns:a16="http://schemas.microsoft.com/office/drawing/2014/main" id="{CE839886-8EF0-684D-9B8F-B50DED9DFD8E}"/>
              </a:ext>
            </a:extLst>
          </p:cNvPr>
          <p:cNvSpPr/>
          <p:nvPr/>
        </p:nvSpPr>
        <p:spPr>
          <a:xfrm>
            <a:off x="11354710"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20" name="object 13">
            <a:extLst>
              <a:ext uri="{FF2B5EF4-FFF2-40B4-BE49-F238E27FC236}">
                <a16:creationId xmlns:a16="http://schemas.microsoft.com/office/drawing/2014/main" id="{5F4A8E61-2902-ED47-9445-3E209833A646}"/>
              </a:ext>
            </a:extLst>
          </p:cNvPr>
          <p:cNvSpPr/>
          <p:nvPr/>
        </p:nvSpPr>
        <p:spPr>
          <a:xfrm>
            <a:off x="12853494"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21" name="object 14">
            <a:extLst>
              <a:ext uri="{FF2B5EF4-FFF2-40B4-BE49-F238E27FC236}">
                <a16:creationId xmlns:a16="http://schemas.microsoft.com/office/drawing/2014/main" id="{AEC4B293-3D18-7147-9CC8-46817FA9B418}"/>
              </a:ext>
            </a:extLst>
          </p:cNvPr>
          <p:cNvSpPr/>
          <p:nvPr/>
        </p:nvSpPr>
        <p:spPr>
          <a:xfrm>
            <a:off x="12896169"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22" name="object 15">
            <a:extLst>
              <a:ext uri="{FF2B5EF4-FFF2-40B4-BE49-F238E27FC236}">
                <a16:creationId xmlns:a16="http://schemas.microsoft.com/office/drawing/2014/main" id="{2387189F-BEC3-9E4A-8DB7-60F05396D275}"/>
              </a:ext>
            </a:extLst>
          </p:cNvPr>
          <p:cNvSpPr/>
          <p:nvPr/>
        </p:nvSpPr>
        <p:spPr>
          <a:xfrm>
            <a:off x="12931001"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23" name="object 16">
            <a:extLst>
              <a:ext uri="{FF2B5EF4-FFF2-40B4-BE49-F238E27FC236}">
                <a16:creationId xmlns:a16="http://schemas.microsoft.com/office/drawing/2014/main" id="{BADEDBA1-6D54-2F45-9E78-03E646425ACB}"/>
              </a:ext>
            </a:extLst>
          </p:cNvPr>
          <p:cNvSpPr/>
          <p:nvPr/>
        </p:nvSpPr>
        <p:spPr>
          <a:xfrm>
            <a:off x="12965808"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24" name="object 17">
            <a:extLst>
              <a:ext uri="{FF2B5EF4-FFF2-40B4-BE49-F238E27FC236}">
                <a16:creationId xmlns:a16="http://schemas.microsoft.com/office/drawing/2014/main" id="{5A975C85-4AC0-7E45-8FBF-7B090BFEB12B}"/>
              </a:ext>
            </a:extLst>
          </p:cNvPr>
          <p:cNvSpPr/>
          <p:nvPr/>
        </p:nvSpPr>
        <p:spPr>
          <a:xfrm>
            <a:off x="12908610"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25" name="object 18">
            <a:extLst>
              <a:ext uri="{FF2B5EF4-FFF2-40B4-BE49-F238E27FC236}">
                <a16:creationId xmlns:a16="http://schemas.microsoft.com/office/drawing/2014/main" id="{DA2D7D39-5B89-B84F-A638-484B3F0BB5A7}"/>
              </a:ext>
            </a:extLst>
          </p:cNvPr>
          <p:cNvSpPr/>
          <p:nvPr/>
        </p:nvSpPr>
        <p:spPr>
          <a:xfrm>
            <a:off x="12908610"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26" name="object 19">
            <a:extLst>
              <a:ext uri="{FF2B5EF4-FFF2-40B4-BE49-F238E27FC236}">
                <a16:creationId xmlns:a16="http://schemas.microsoft.com/office/drawing/2014/main" id="{740CACD9-A555-B044-B936-4CDBD9070C48}"/>
              </a:ext>
            </a:extLst>
          </p:cNvPr>
          <p:cNvSpPr/>
          <p:nvPr/>
        </p:nvSpPr>
        <p:spPr>
          <a:xfrm>
            <a:off x="12908610"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27" name="object 20">
            <a:extLst>
              <a:ext uri="{FF2B5EF4-FFF2-40B4-BE49-F238E27FC236}">
                <a16:creationId xmlns:a16="http://schemas.microsoft.com/office/drawing/2014/main" id="{7EE50A6C-3712-2745-AD0A-5A104A7856F1}"/>
              </a:ext>
            </a:extLst>
          </p:cNvPr>
          <p:cNvSpPr/>
          <p:nvPr/>
        </p:nvSpPr>
        <p:spPr>
          <a:xfrm>
            <a:off x="13003403"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28" name="object 21">
            <a:extLst>
              <a:ext uri="{FF2B5EF4-FFF2-40B4-BE49-F238E27FC236}">
                <a16:creationId xmlns:a16="http://schemas.microsoft.com/office/drawing/2014/main" id="{097A7152-0132-BC47-AFEA-3ED75FB3A862}"/>
              </a:ext>
            </a:extLst>
          </p:cNvPr>
          <p:cNvSpPr/>
          <p:nvPr/>
        </p:nvSpPr>
        <p:spPr>
          <a:xfrm>
            <a:off x="13051916"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29" name="object 22">
            <a:extLst>
              <a:ext uri="{FF2B5EF4-FFF2-40B4-BE49-F238E27FC236}">
                <a16:creationId xmlns:a16="http://schemas.microsoft.com/office/drawing/2014/main" id="{CF083E31-EC81-C64A-8BA2-8C9F92F98A0F}"/>
              </a:ext>
            </a:extLst>
          </p:cNvPr>
          <p:cNvSpPr/>
          <p:nvPr/>
        </p:nvSpPr>
        <p:spPr>
          <a:xfrm>
            <a:off x="13051767"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30" name="object 23">
            <a:extLst>
              <a:ext uri="{FF2B5EF4-FFF2-40B4-BE49-F238E27FC236}">
                <a16:creationId xmlns:a16="http://schemas.microsoft.com/office/drawing/2014/main" id="{44377A5F-63C2-9E45-AF60-AC4440E42E34}"/>
              </a:ext>
            </a:extLst>
          </p:cNvPr>
          <p:cNvSpPr/>
          <p:nvPr/>
        </p:nvSpPr>
        <p:spPr>
          <a:xfrm>
            <a:off x="13051916"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31" name="object 24">
            <a:extLst>
              <a:ext uri="{FF2B5EF4-FFF2-40B4-BE49-F238E27FC236}">
                <a16:creationId xmlns:a16="http://schemas.microsoft.com/office/drawing/2014/main" id="{6994BB79-8AC3-9549-A377-7A9CDEBDE8B9}"/>
              </a:ext>
            </a:extLst>
          </p:cNvPr>
          <p:cNvSpPr/>
          <p:nvPr/>
        </p:nvSpPr>
        <p:spPr>
          <a:xfrm>
            <a:off x="12852589" y="7335656"/>
            <a:ext cx="394970" cy="394970"/>
          </a:xfrm>
          <a:custGeom>
            <a:avLst/>
            <a:gdLst/>
            <a:ahLst/>
            <a:cxnLst/>
            <a:rect l="l" t="t" r="r" b="b"/>
            <a:pathLst>
              <a:path w="394969" h="394970">
                <a:moveTo>
                  <a:pt x="197256" y="0"/>
                </a:moveTo>
                <a:lnTo>
                  <a:pt x="152027" y="5209"/>
                </a:lnTo>
                <a:lnTo>
                  <a:pt x="110508" y="20049"/>
                </a:lnTo>
                <a:lnTo>
                  <a:pt x="73883" y="43336"/>
                </a:lnTo>
                <a:lnTo>
                  <a:pt x="43335" y="73885"/>
                </a:lnTo>
                <a:lnTo>
                  <a:pt x="20049" y="110513"/>
                </a:lnTo>
                <a:lnTo>
                  <a:pt x="5209" y="152035"/>
                </a:lnTo>
                <a:lnTo>
                  <a:pt x="0" y="197269"/>
                </a:lnTo>
                <a:lnTo>
                  <a:pt x="5209" y="242497"/>
                </a:lnTo>
                <a:lnTo>
                  <a:pt x="20049" y="284016"/>
                </a:lnTo>
                <a:lnTo>
                  <a:pt x="43335" y="320642"/>
                </a:lnTo>
                <a:lnTo>
                  <a:pt x="73883" y="351190"/>
                </a:lnTo>
                <a:lnTo>
                  <a:pt x="110508" y="374475"/>
                </a:lnTo>
                <a:lnTo>
                  <a:pt x="152027" y="389315"/>
                </a:lnTo>
                <a:lnTo>
                  <a:pt x="197256" y="394525"/>
                </a:lnTo>
                <a:lnTo>
                  <a:pt x="242485" y="389315"/>
                </a:lnTo>
                <a:lnTo>
                  <a:pt x="284006" y="374475"/>
                </a:lnTo>
                <a:lnTo>
                  <a:pt x="291264" y="369862"/>
                </a:lnTo>
                <a:lnTo>
                  <a:pt x="197256" y="369862"/>
                </a:lnTo>
                <a:lnTo>
                  <a:pt x="151371" y="363697"/>
                </a:lnTo>
                <a:lnTo>
                  <a:pt x="110139" y="346299"/>
                </a:lnTo>
                <a:lnTo>
                  <a:pt x="75206" y="319312"/>
                </a:lnTo>
                <a:lnTo>
                  <a:pt x="48216" y="284382"/>
                </a:lnTo>
                <a:lnTo>
                  <a:pt x="30816" y="243153"/>
                </a:lnTo>
                <a:lnTo>
                  <a:pt x="24650" y="197269"/>
                </a:lnTo>
                <a:lnTo>
                  <a:pt x="30816" y="151384"/>
                </a:lnTo>
                <a:lnTo>
                  <a:pt x="48216" y="110152"/>
                </a:lnTo>
                <a:lnTo>
                  <a:pt x="75206" y="75218"/>
                </a:lnTo>
                <a:lnTo>
                  <a:pt x="110139" y="48229"/>
                </a:lnTo>
                <a:lnTo>
                  <a:pt x="151371" y="30829"/>
                </a:lnTo>
                <a:lnTo>
                  <a:pt x="197256" y="24663"/>
                </a:lnTo>
                <a:lnTo>
                  <a:pt x="291263" y="24663"/>
                </a:lnTo>
                <a:lnTo>
                  <a:pt x="284006" y="20049"/>
                </a:lnTo>
                <a:lnTo>
                  <a:pt x="242485" y="5209"/>
                </a:lnTo>
                <a:lnTo>
                  <a:pt x="197256" y="0"/>
                </a:lnTo>
                <a:close/>
              </a:path>
              <a:path w="394969" h="394970">
                <a:moveTo>
                  <a:pt x="291263" y="24663"/>
                </a:moveTo>
                <a:lnTo>
                  <a:pt x="197256" y="24663"/>
                </a:lnTo>
                <a:lnTo>
                  <a:pt x="243141" y="30829"/>
                </a:lnTo>
                <a:lnTo>
                  <a:pt x="284373" y="48229"/>
                </a:lnTo>
                <a:lnTo>
                  <a:pt x="319306" y="75218"/>
                </a:lnTo>
                <a:lnTo>
                  <a:pt x="346296" y="110152"/>
                </a:lnTo>
                <a:lnTo>
                  <a:pt x="363696" y="151384"/>
                </a:lnTo>
                <a:lnTo>
                  <a:pt x="369862" y="197269"/>
                </a:lnTo>
                <a:lnTo>
                  <a:pt x="363696" y="243153"/>
                </a:lnTo>
                <a:lnTo>
                  <a:pt x="346296" y="284382"/>
                </a:lnTo>
                <a:lnTo>
                  <a:pt x="319306" y="319312"/>
                </a:lnTo>
                <a:lnTo>
                  <a:pt x="284373" y="346299"/>
                </a:lnTo>
                <a:lnTo>
                  <a:pt x="243141" y="363697"/>
                </a:lnTo>
                <a:lnTo>
                  <a:pt x="197256" y="369862"/>
                </a:lnTo>
                <a:lnTo>
                  <a:pt x="291264" y="369862"/>
                </a:lnTo>
                <a:lnTo>
                  <a:pt x="351185" y="320642"/>
                </a:lnTo>
                <a:lnTo>
                  <a:pt x="374473" y="284016"/>
                </a:lnTo>
                <a:lnTo>
                  <a:pt x="389315" y="242497"/>
                </a:lnTo>
                <a:lnTo>
                  <a:pt x="394525" y="197269"/>
                </a:lnTo>
                <a:lnTo>
                  <a:pt x="389315" y="152035"/>
                </a:lnTo>
                <a:lnTo>
                  <a:pt x="374473" y="110513"/>
                </a:lnTo>
                <a:lnTo>
                  <a:pt x="351185" y="73885"/>
                </a:lnTo>
                <a:lnTo>
                  <a:pt x="320634" y="43336"/>
                </a:lnTo>
                <a:lnTo>
                  <a:pt x="291263" y="24663"/>
                </a:lnTo>
                <a:close/>
              </a:path>
            </a:pathLst>
          </a:custGeom>
          <a:solidFill>
            <a:srgbClr val="FFFFFF"/>
          </a:solidFill>
        </p:spPr>
        <p:txBody>
          <a:bodyPr wrap="square" lIns="0" tIns="0" rIns="0" bIns="0" rtlCol="0"/>
          <a:lstStyle/>
          <a:p>
            <a:endParaRPr/>
          </a:p>
        </p:txBody>
      </p:sp>
      <p:sp>
        <p:nvSpPr>
          <p:cNvPr id="32" name="object 25">
            <a:extLst>
              <a:ext uri="{FF2B5EF4-FFF2-40B4-BE49-F238E27FC236}">
                <a16:creationId xmlns:a16="http://schemas.microsoft.com/office/drawing/2014/main" id="{333609E3-4AF0-C341-8B1B-49878A672ABB}"/>
              </a:ext>
            </a:extLst>
          </p:cNvPr>
          <p:cNvSpPr/>
          <p:nvPr/>
        </p:nvSpPr>
        <p:spPr>
          <a:xfrm>
            <a:off x="12895731" y="7378810"/>
            <a:ext cx="308610" cy="308610"/>
          </a:xfrm>
          <a:custGeom>
            <a:avLst/>
            <a:gdLst/>
            <a:ahLst/>
            <a:cxnLst/>
            <a:rect l="l" t="t" r="r" b="b"/>
            <a:pathLst>
              <a:path w="308609" h="308609">
                <a:moveTo>
                  <a:pt x="154114" y="0"/>
                </a:moveTo>
                <a:lnTo>
                  <a:pt x="105402" y="7856"/>
                </a:lnTo>
                <a:lnTo>
                  <a:pt x="63096" y="29735"/>
                </a:lnTo>
                <a:lnTo>
                  <a:pt x="29735" y="63096"/>
                </a:lnTo>
                <a:lnTo>
                  <a:pt x="7856" y="105402"/>
                </a:lnTo>
                <a:lnTo>
                  <a:pt x="0" y="154114"/>
                </a:lnTo>
                <a:lnTo>
                  <a:pt x="7856" y="202821"/>
                </a:lnTo>
                <a:lnTo>
                  <a:pt x="29735" y="245127"/>
                </a:lnTo>
                <a:lnTo>
                  <a:pt x="63096" y="278490"/>
                </a:lnTo>
                <a:lnTo>
                  <a:pt x="105402" y="300370"/>
                </a:lnTo>
                <a:lnTo>
                  <a:pt x="154114" y="308229"/>
                </a:lnTo>
                <a:lnTo>
                  <a:pt x="202826" y="300370"/>
                </a:lnTo>
                <a:lnTo>
                  <a:pt x="235319" y="283565"/>
                </a:lnTo>
                <a:lnTo>
                  <a:pt x="154114" y="283565"/>
                </a:lnTo>
                <a:lnTo>
                  <a:pt x="103728" y="273391"/>
                </a:lnTo>
                <a:lnTo>
                  <a:pt x="62580" y="245648"/>
                </a:lnTo>
                <a:lnTo>
                  <a:pt x="34837" y="204500"/>
                </a:lnTo>
                <a:lnTo>
                  <a:pt x="24663" y="154114"/>
                </a:lnTo>
                <a:lnTo>
                  <a:pt x="34837" y="103723"/>
                </a:lnTo>
                <a:lnTo>
                  <a:pt x="62580" y="62576"/>
                </a:lnTo>
                <a:lnTo>
                  <a:pt x="103728" y="34835"/>
                </a:lnTo>
                <a:lnTo>
                  <a:pt x="154114" y="24663"/>
                </a:lnTo>
                <a:lnTo>
                  <a:pt x="235325" y="24663"/>
                </a:lnTo>
                <a:lnTo>
                  <a:pt x="202826" y="7856"/>
                </a:lnTo>
                <a:lnTo>
                  <a:pt x="154114" y="0"/>
                </a:lnTo>
                <a:close/>
              </a:path>
              <a:path w="308609" h="308609">
                <a:moveTo>
                  <a:pt x="235325" y="24663"/>
                </a:moveTo>
                <a:lnTo>
                  <a:pt x="154114" y="24663"/>
                </a:lnTo>
                <a:lnTo>
                  <a:pt x="204505" y="34835"/>
                </a:lnTo>
                <a:lnTo>
                  <a:pt x="245652" y="62576"/>
                </a:lnTo>
                <a:lnTo>
                  <a:pt x="273393" y="103723"/>
                </a:lnTo>
                <a:lnTo>
                  <a:pt x="283565" y="154114"/>
                </a:lnTo>
                <a:lnTo>
                  <a:pt x="273393" y="204500"/>
                </a:lnTo>
                <a:lnTo>
                  <a:pt x="245652" y="245648"/>
                </a:lnTo>
                <a:lnTo>
                  <a:pt x="204505" y="273391"/>
                </a:lnTo>
                <a:lnTo>
                  <a:pt x="154114" y="283565"/>
                </a:lnTo>
                <a:lnTo>
                  <a:pt x="235319" y="283565"/>
                </a:lnTo>
                <a:lnTo>
                  <a:pt x="245132" y="278490"/>
                </a:lnTo>
                <a:lnTo>
                  <a:pt x="278493" y="245127"/>
                </a:lnTo>
                <a:lnTo>
                  <a:pt x="300372" y="202821"/>
                </a:lnTo>
                <a:lnTo>
                  <a:pt x="308228" y="154114"/>
                </a:lnTo>
                <a:lnTo>
                  <a:pt x="300372" y="105402"/>
                </a:lnTo>
                <a:lnTo>
                  <a:pt x="278493" y="63096"/>
                </a:lnTo>
                <a:lnTo>
                  <a:pt x="245132" y="29735"/>
                </a:lnTo>
                <a:lnTo>
                  <a:pt x="235325" y="24663"/>
                </a:lnTo>
                <a:close/>
              </a:path>
            </a:pathLst>
          </a:custGeom>
          <a:solidFill>
            <a:srgbClr val="FFFFFF"/>
          </a:solidFill>
        </p:spPr>
        <p:txBody>
          <a:bodyPr wrap="square" lIns="0" tIns="0" rIns="0" bIns="0" rtlCol="0"/>
          <a:lstStyle/>
          <a:p>
            <a:endParaRPr/>
          </a:p>
        </p:txBody>
      </p:sp>
      <p:sp>
        <p:nvSpPr>
          <p:cNvPr id="33" name="object 26">
            <a:extLst>
              <a:ext uri="{FF2B5EF4-FFF2-40B4-BE49-F238E27FC236}">
                <a16:creationId xmlns:a16="http://schemas.microsoft.com/office/drawing/2014/main" id="{66745407-F6A0-E944-B885-8B0FB4FBA84C}"/>
              </a:ext>
            </a:extLst>
          </p:cNvPr>
          <p:cNvSpPr/>
          <p:nvPr/>
        </p:nvSpPr>
        <p:spPr>
          <a:xfrm>
            <a:off x="13000831" y="7471272"/>
            <a:ext cx="99060" cy="123825"/>
          </a:xfrm>
          <a:custGeom>
            <a:avLst/>
            <a:gdLst/>
            <a:ahLst/>
            <a:cxnLst/>
            <a:rect l="l" t="t" r="r" b="b"/>
            <a:pathLst>
              <a:path w="99059" h="123825">
                <a:moveTo>
                  <a:pt x="60667" y="98628"/>
                </a:moveTo>
                <a:lnTo>
                  <a:pt x="11379" y="98628"/>
                </a:lnTo>
                <a:lnTo>
                  <a:pt x="5854" y="104152"/>
                </a:lnTo>
                <a:lnTo>
                  <a:pt x="5854" y="117767"/>
                </a:lnTo>
                <a:lnTo>
                  <a:pt x="11379" y="123291"/>
                </a:lnTo>
                <a:lnTo>
                  <a:pt x="60045" y="123291"/>
                </a:lnTo>
                <a:lnTo>
                  <a:pt x="73640" y="121087"/>
                </a:lnTo>
                <a:lnTo>
                  <a:pt x="85229" y="114434"/>
                </a:lnTo>
                <a:lnTo>
                  <a:pt x="93810" y="104152"/>
                </a:lnTo>
                <a:lnTo>
                  <a:pt x="95663" y="98844"/>
                </a:lnTo>
                <a:lnTo>
                  <a:pt x="66916" y="98844"/>
                </a:lnTo>
                <a:lnTo>
                  <a:pt x="60667" y="98628"/>
                </a:lnTo>
                <a:close/>
              </a:path>
              <a:path w="99059" h="123825">
                <a:moveTo>
                  <a:pt x="80479" y="0"/>
                </a:moveTo>
                <a:lnTo>
                  <a:pt x="36677" y="0"/>
                </a:lnTo>
                <a:lnTo>
                  <a:pt x="31800" y="330"/>
                </a:lnTo>
                <a:lnTo>
                  <a:pt x="17909" y="5106"/>
                </a:lnTo>
                <a:lnTo>
                  <a:pt x="7299" y="14508"/>
                </a:lnTo>
                <a:lnTo>
                  <a:pt x="989" y="27203"/>
                </a:lnTo>
                <a:lnTo>
                  <a:pt x="0" y="41859"/>
                </a:lnTo>
                <a:lnTo>
                  <a:pt x="4499" y="54794"/>
                </a:lnTo>
                <a:lnTo>
                  <a:pt x="12992" y="65020"/>
                </a:lnTo>
                <a:lnTo>
                  <a:pt x="24485" y="71698"/>
                </a:lnTo>
                <a:lnTo>
                  <a:pt x="37985" y="73990"/>
                </a:lnTo>
                <a:lnTo>
                  <a:pt x="61340" y="73990"/>
                </a:lnTo>
                <a:lnTo>
                  <a:pt x="63614" y="74155"/>
                </a:lnTo>
                <a:lnTo>
                  <a:pt x="70332" y="75323"/>
                </a:lnTo>
                <a:lnTo>
                  <a:pt x="74828" y="81686"/>
                </a:lnTo>
                <a:lnTo>
                  <a:pt x="73672" y="88404"/>
                </a:lnTo>
                <a:lnTo>
                  <a:pt x="72415" y="94538"/>
                </a:lnTo>
                <a:lnTo>
                  <a:pt x="66916" y="98844"/>
                </a:lnTo>
                <a:lnTo>
                  <a:pt x="95663" y="98844"/>
                </a:lnTo>
                <a:lnTo>
                  <a:pt x="98336" y="91185"/>
                </a:lnTo>
                <a:lnTo>
                  <a:pt x="98653" y="85978"/>
                </a:lnTo>
                <a:lnTo>
                  <a:pt x="95620" y="71611"/>
                </a:lnTo>
                <a:lnTo>
                  <a:pt x="87588" y="59928"/>
                </a:lnTo>
                <a:lnTo>
                  <a:pt x="75761" y="52106"/>
                </a:lnTo>
                <a:lnTo>
                  <a:pt x="61340" y="49326"/>
                </a:lnTo>
                <a:lnTo>
                  <a:pt x="36677" y="49326"/>
                </a:lnTo>
                <a:lnTo>
                  <a:pt x="34404" y="49148"/>
                </a:lnTo>
                <a:lnTo>
                  <a:pt x="27698" y="47993"/>
                </a:lnTo>
                <a:lnTo>
                  <a:pt x="23202" y="41605"/>
                </a:lnTo>
                <a:lnTo>
                  <a:pt x="24358" y="34899"/>
                </a:lnTo>
                <a:lnTo>
                  <a:pt x="25615" y="28778"/>
                </a:lnTo>
                <a:lnTo>
                  <a:pt x="31114" y="24447"/>
                </a:lnTo>
                <a:lnTo>
                  <a:pt x="80695" y="24447"/>
                </a:lnTo>
                <a:lnTo>
                  <a:pt x="86004" y="19138"/>
                </a:lnTo>
                <a:lnTo>
                  <a:pt x="86004" y="5524"/>
                </a:lnTo>
                <a:lnTo>
                  <a:pt x="80479" y="0"/>
                </a:lnTo>
                <a:close/>
              </a:path>
              <a:path w="99059" h="123825">
                <a:moveTo>
                  <a:pt x="80695" y="24447"/>
                </a:moveTo>
                <a:lnTo>
                  <a:pt x="31114" y="24447"/>
                </a:lnTo>
                <a:lnTo>
                  <a:pt x="37363" y="24663"/>
                </a:lnTo>
                <a:lnTo>
                  <a:pt x="80479" y="24663"/>
                </a:lnTo>
                <a:lnTo>
                  <a:pt x="80695" y="24447"/>
                </a:lnTo>
                <a:close/>
              </a:path>
            </a:pathLst>
          </a:custGeom>
          <a:solidFill>
            <a:srgbClr val="FFFFFF"/>
          </a:solidFill>
        </p:spPr>
        <p:txBody>
          <a:bodyPr wrap="square" lIns="0" tIns="0" rIns="0" bIns="0" rtlCol="0"/>
          <a:lstStyle/>
          <a:p>
            <a:endParaRPr/>
          </a:p>
        </p:txBody>
      </p:sp>
      <p:sp>
        <p:nvSpPr>
          <p:cNvPr id="34" name="object 27">
            <a:extLst>
              <a:ext uri="{FF2B5EF4-FFF2-40B4-BE49-F238E27FC236}">
                <a16:creationId xmlns:a16="http://schemas.microsoft.com/office/drawing/2014/main" id="{5034D075-6444-A743-859D-C925541EEFFA}"/>
              </a:ext>
            </a:extLst>
          </p:cNvPr>
          <p:cNvSpPr/>
          <p:nvPr/>
        </p:nvSpPr>
        <p:spPr>
          <a:xfrm>
            <a:off x="13049845" y="7446616"/>
            <a:ext cx="0" cy="172720"/>
          </a:xfrm>
          <a:custGeom>
            <a:avLst/>
            <a:gdLst/>
            <a:ahLst/>
            <a:cxnLst/>
            <a:rect l="l" t="t" r="r" b="b"/>
            <a:pathLst>
              <a:path h="172720">
                <a:moveTo>
                  <a:pt x="0" y="0"/>
                </a:moveTo>
                <a:lnTo>
                  <a:pt x="0" y="172605"/>
                </a:lnTo>
              </a:path>
            </a:pathLst>
          </a:custGeom>
          <a:ln w="24663">
            <a:solidFill>
              <a:srgbClr val="FFFFFF"/>
            </a:solidFill>
          </a:ln>
        </p:spPr>
        <p:txBody>
          <a:bodyPr wrap="square" lIns="0" tIns="0" rIns="0" bIns="0" rtlCol="0"/>
          <a:lstStyle/>
          <a:p>
            <a:endParaRPr/>
          </a:p>
        </p:txBody>
      </p:sp>
      <p:sp>
        <p:nvSpPr>
          <p:cNvPr id="35" name="object 28">
            <a:extLst>
              <a:ext uri="{FF2B5EF4-FFF2-40B4-BE49-F238E27FC236}">
                <a16:creationId xmlns:a16="http://schemas.microsoft.com/office/drawing/2014/main" id="{B7844618-648F-724A-BEF7-09C024B0030A}"/>
              </a:ext>
            </a:extLst>
          </p:cNvPr>
          <p:cNvSpPr/>
          <p:nvPr/>
        </p:nvSpPr>
        <p:spPr>
          <a:xfrm>
            <a:off x="12230122"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36" name="object 33">
            <a:extLst>
              <a:ext uri="{FF2B5EF4-FFF2-40B4-BE49-F238E27FC236}">
                <a16:creationId xmlns:a16="http://schemas.microsoft.com/office/drawing/2014/main" id="{31694C36-59E8-6542-9FF3-1F3CE6901135}"/>
              </a:ext>
            </a:extLst>
          </p:cNvPr>
          <p:cNvSpPr txBox="1"/>
          <p:nvPr/>
        </p:nvSpPr>
        <p:spPr>
          <a:xfrm>
            <a:off x="11258550" y="4314232"/>
            <a:ext cx="2632075" cy="977900"/>
          </a:xfrm>
          <a:prstGeom prst="rect">
            <a:avLst/>
          </a:prstGeom>
        </p:spPr>
        <p:txBody>
          <a:bodyPr vert="horz" wrap="square" lIns="0" tIns="35560" rIns="0" bIns="0" rtlCol="0">
            <a:spAutoFit/>
          </a:bodyPr>
          <a:lstStyle/>
          <a:p>
            <a:pPr>
              <a:lnSpc>
                <a:spcPct val="100000"/>
              </a:lnSpc>
              <a:spcBef>
                <a:spcPts val="280"/>
              </a:spcBef>
            </a:pPr>
            <a:r>
              <a:rPr sz="1100" b="0" i="0" spc="15">
                <a:solidFill>
                  <a:srgbClr val="FFFFFF"/>
                </a:solidFill>
                <a:latin typeface="Segoe UI" panose="020B0502040204020203" pitchFamily="34" charset="0"/>
                <a:cs typeface="Segoe UI" panose="020B0502040204020203" pitchFamily="34" charset="0"/>
              </a:rPr>
              <a:t>TECH</a:t>
            </a:r>
            <a:r>
              <a:rPr sz="1100" b="0" i="0" spc="50">
                <a:solidFill>
                  <a:srgbClr val="FFFFFF"/>
                </a:solidFill>
                <a:latin typeface="Segoe UI" panose="020B0502040204020203" pitchFamily="34" charset="0"/>
                <a:cs typeface="Segoe UI" panose="020B0502040204020203" pitchFamily="34" charset="0"/>
              </a:rPr>
              <a:t> </a:t>
            </a:r>
            <a:r>
              <a:rPr sz="1100" b="0" i="0" spc="25">
                <a:solidFill>
                  <a:srgbClr val="FFFFFF"/>
                </a:solidFill>
                <a:latin typeface="Segoe UI" panose="020B0502040204020203" pitchFamily="34" charset="0"/>
                <a:cs typeface="Segoe UI" panose="020B0502040204020203" pitchFamily="34" charset="0"/>
              </a:rPr>
              <a:t>REQUIREMENTS</a:t>
            </a:r>
            <a:endParaRPr sz="1100" b="0" i="0">
              <a:latin typeface="Segoe UI" panose="020B0502040204020203" pitchFamily="34" charset="0"/>
              <a:cs typeface="Segoe UI" panose="020B0502040204020203" pitchFamily="34" charset="0"/>
            </a:endParaRPr>
          </a:p>
          <a:p>
            <a:pPr marR="5080">
              <a:lnSpc>
                <a:spcPct val="113599"/>
              </a:lnSpc>
            </a:pPr>
            <a:r>
              <a:rPr sz="1100" b="0" i="0" spc="-5">
                <a:solidFill>
                  <a:srgbClr val="FFFFFF"/>
                </a:solidFill>
                <a:latin typeface="Segoe UI" panose="020B0502040204020203" pitchFamily="34" charset="0"/>
                <a:cs typeface="Segoe UI" panose="020B0502040204020203" pitchFamily="34" charset="0"/>
              </a:rPr>
              <a:t>If </a:t>
            </a:r>
            <a:r>
              <a:rPr sz="1100" b="0" i="0">
                <a:solidFill>
                  <a:srgbClr val="FFFFFF"/>
                </a:solidFill>
                <a:latin typeface="Segoe UI" panose="020B0502040204020203" pitchFamily="34" charset="0"/>
                <a:cs typeface="Segoe UI" panose="020B0502040204020203" pitchFamily="34" charset="0"/>
              </a:rPr>
              <a:t>you </a:t>
            </a:r>
            <a:r>
              <a:rPr sz="1100" b="0" i="0" spc="-5">
                <a:solidFill>
                  <a:srgbClr val="FFFFFF"/>
                </a:solidFill>
                <a:latin typeface="Segoe UI" panose="020B0502040204020203" pitchFamily="34" charset="0"/>
                <a:cs typeface="Segoe UI" panose="020B0502040204020203" pitchFamily="34" charset="0"/>
              </a:rPr>
              <a:t>are </a:t>
            </a:r>
            <a:r>
              <a:rPr sz="1100" b="0" i="0">
                <a:solidFill>
                  <a:srgbClr val="FFFFFF"/>
                </a:solidFill>
                <a:latin typeface="Segoe UI" panose="020B0502040204020203" pitchFamily="34" charset="0"/>
                <a:cs typeface="Segoe UI" panose="020B0502040204020203" pitchFamily="34" charset="0"/>
              </a:rPr>
              <a:t>doing this as a </a:t>
            </a:r>
            <a:r>
              <a:rPr sz="1100" b="0" i="0" spc="-10">
                <a:solidFill>
                  <a:srgbClr val="FFFFFF"/>
                </a:solidFill>
                <a:latin typeface="Segoe UI" panose="020B0502040204020203" pitchFamily="34" charset="0"/>
                <a:cs typeface="Segoe UI" panose="020B0502040204020203" pitchFamily="34" charset="0"/>
              </a:rPr>
              <a:t>remote </a:t>
            </a:r>
            <a:r>
              <a:rPr sz="1100" b="0" i="0" spc="-5">
                <a:solidFill>
                  <a:srgbClr val="FFFFFF"/>
                </a:solidFill>
                <a:latin typeface="Segoe UI" panose="020B0502040204020203" pitchFamily="34" charset="0"/>
                <a:cs typeface="Segoe UI" panose="020B0502040204020203" pitchFamily="34" charset="0"/>
              </a:rPr>
              <a:t>session,  </a:t>
            </a:r>
            <a:r>
              <a:rPr sz="1100" b="0" i="0">
                <a:solidFill>
                  <a:srgbClr val="FFFFFF"/>
                </a:solidFill>
                <a:latin typeface="Segoe UI" panose="020B0502040204020203" pitchFamily="34" charset="0"/>
                <a:cs typeface="Segoe UI" panose="020B0502040204020203" pitchFamily="34" charset="0"/>
              </a:rPr>
              <a:t>you need a </a:t>
            </a:r>
            <a:r>
              <a:rPr sz="1100" b="0" i="0" spc="-5">
                <a:solidFill>
                  <a:srgbClr val="FFFFFF"/>
                </a:solidFill>
                <a:latin typeface="Segoe UI" panose="020B0502040204020203" pitchFamily="34" charset="0"/>
                <a:cs typeface="Segoe UI" panose="020B0502040204020203" pitchFamily="34" charset="0"/>
              </a:rPr>
              <a:t>web conferencing platform </a:t>
            </a:r>
            <a:r>
              <a:rPr sz="1100" b="0" i="0">
                <a:solidFill>
                  <a:srgbClr val="FFFFFF"/>
                </a:solidFill>
                <a:latin typeface="Segoe UI" panose="020B0502040204020203" pitchFamily="34" charset="0"/>
                <a:cs typeface="Segoe UI" panose="020B0502040204020203" pitchFamily="34" charset="0"/>
              </a:rPr>
              <a:t>that  supports </a:t>
            </a:r>
            <a:r>
              <a:rPr sz="1100" b="0" i="0" spc="-10">
                <a:solidFill>
                  <a:srgbClr val="FFFFFF"/>
                </a:solidFill>
                <a:latin typeface="Segoe UI" panose="020B0502040204020203" pitchFamily="34" charset="0"/>
                <a:cs typeface="Segoe UI" panose="020B0502040204020203" pitchFamily="34" charset="0"/>
              </a:rPr>
              <a:t>screensharing, </a:t>
            </a:r>
            <a:r>
              <a:rPr sz="1100" b="0" i="0" spc="-5">
                <a:solidFill>
                  <a:srgbClr val="FFFFFF"/>
                </a:solidFill>
                <a:latin typeface="Segoe UI" panose="020B0502040204020203" pitchFamily="34" charset="0"/>
                <a:cs typeface="Segoe UI" panose="020B0502040204020203" pitchFamily="34" charset="0"/>
              </a:rPr>
              <a:t>breakout </a:t>
            </a:r>
            <a:r>
              <a:rPr sz="1100" b="0" i="0" spc="-10">
                <a:solidFill>
                  <a:srgbClr val="FFFFFF"/>
                </a:solidFill>
                <a:latin typeface="Segoe UI" panose="020B0502040204020203" pitchFamily="34" charset="0"/>
                <a:cs typeface="Segoe UI" panose="020B0502040204020203" pitchFamily="34" charset="0"/>
              </a:rPr>
              <a:t>rooms,  </a:t>
            </a:r>
            <a:r>
              <a:rPr sz="1100" b="0" i="0">
                <a:solidFill>
                  <a:srgbClr val="FFFFFF"/>
                </a:solidFill>
                <a:latin typeface="Segoe UI" panose="020B0502040204020203" pitchFamily="34" charset="0"/>
                <a:cs typeface="Segoe UI" panose="020B0502040204020203" pitchFamily="34" charset="0"/>
              </a:rPr>
              <a:t>and a </a:t>
            </a:r>
            <a:r>
              <a:rPr sz="1100" b="0" i="0" spc="-5">
                <a:solidFill>
                  <a:srgbClr val="FFFFFF"/>
                </a:solidFill>
                <a:latin typeface="Segoe UI" panose="020B0502040204020203" pitchFamily="34" charset="0"/>
                <a:cs typeface="Segoe UI" panose="020B0502040204020203" pitchFamily="34" charset="0"/>
              </a:rPr>
              <a:t>web</a:t>
            </a:r>
            <a:r>
              <a:rPr sz="1100" b="0" i="0" spc="-10">
                <a:solidFill>
                  <a:srgbClr val="FFFFFF"/>
                </a:solidFill>
                <a:latin typeface="Segoe UI" panose="020B0502040204020203" pitchFamily="34" charset="0"/>
                <a:cs typeface="Segoe UI" panose="020B0502040204020203" pitchFamily="34" charset="0"/>
              </a:rPr>
              <a:t> </a:t>
            </a:r>
            <a:r>
              <a:rPr sz="1100" b="0" i="0" spc="-20">
                <a:solidFill>
                  <a:srgbClr val="FFFFFF"/>
                </a:solidFill>
                <a:latin typeface="Segoe UI" panose="020B0502040204020203" pitchFamily="34" charset="0"/>
                <a:cs typeface="Segoe UI" panose="020B0502040204020203" pitchFamily="34" charset="0"/>
              </a:rPr>
              <a:t>browser.</a:t>
            </a:r>
            <a:endParaRPr sz="1100" b="0" i="0">
              <a:latin typeface="Segoe UI" panose="020B0502040204020203" pitchFamily="34" charset="0"/>
              <a:cs typeface="Segoe UI" panose="020B0502040204020203" pitchFamily="34" charset="0"/>
            </a:endParaRPr>
          </a:p>
        </p:txBody>
      </p:sp>
      <p:sp>
        <p:nvSpPr>
          <p:cNvPr id="37" name="object 34">
            <a:extLst>
              <a:ext uri="{FF2B5EF4-FFF2-40B4-BE49-F238E27FC236}">
                <a16:creationId xmlns:a16="http://schemas.microsoft.com/office/drawing/2014/main" id="{B35B4132-C04C-AC4C-BBC0-D88BFB4626FE}"/>
              </a:ext>
            </a:extLst>
          </p:cNvPr>
          <p:cNvSpPr txBox="1"/>
          <p:nvPr/>
        </p:nvSpPr>
        <p:spPr>
          <a:xfrm>
            <a:off x="11258550" y="6438538"/>
            <a:ext cx="2211705" cy="596900"/>
          </a:xfrm>
          <a:prstGeom prst="rect">
            <a:avLst/>
          </a:prstGeom>
        </p:spPr>
        <p:txBody>
          <a:bodyPr vert="horz" wrap="square" lIns="0" tIns="35560" rIns="0" bIns="0" rtlCol="0">
            <a:spAutoFit/>
          </a:bodyPr>
          <a:lstStyle/>
          <a:p>
            <a:pPr>
              <a:lnSpc>
                <a:spcPct val="100000"/>
              </a:lnSpc>
              <a:spcBef>
                <a:spcPts val="280"/>
              </a:spcBef>
            </a:pPr>
            <a:r>
              <a:rPr sz="1100" b="0" i="0" spc="10">
                <a:solidFill>
                  <a:srgbClr val="FFFFFF"/>
                </a:solidFill>
                <a:latin typeface="Segoe UI" panose="020B0502040204020203" pitchFamily="34" charset="0"/>
                <a:cs typeface="Segoe UI" panose="020B0502040204020203" pitchFamily="34" charset="0"/>
              </a:rPr>
              <a:t>MATERIALS </a:t>
            </a:r>
            <a:r>
              <a:rPr sz="1100" b="0" i="0" spc="15">
                <a:solidFill>
                  <a:srgbClr val="FFFFFF"/>
                </a:solidFill>
                <a:latin typeface="Segoe UI" panose="020B0502040204020203" pitchFamily="34" charset="0"/>
                <a:cs typeface="Segoe UI" panose="020B0502040204020203" pitchFamily="34" charset="0"/>
              </a:rPr>
              <a:t>FOR</a:t>
            </a:r>
            <a:r>
              <a:rPr sz="1100" b="0" i="0" spc="85">
                <a:solidFill>
                  <a:srgbClr val="FFFFFF"/>
                </a:solidFill>
                <a:latin typeface="Segoe UI" panose="020B0502040204020203" pitchFamily="34" charset="0"/>
                <a:cs typeface="Segoe UI" panose="020B0502040204020203" pitchFamily="34" charset="0"/>
              </a:rPr>
              <a:t> </a:t>
            </a:r>
            <a:r>
              <a:rPr sz="1100" b="0" i="0">
                <a:solidFill>
                  <a:srgbClr val="FFFFFF"/>
                </a:solidFill>
                <a:latin typeface="Segoe UI" panose="020B0502040204020203" pitchFamily="34" charset="0"/>
                <a:cs typeface="Segoe UI" panose="020B0502040204020203" pitchFamily="34" charset="0"/>
              </a:rPr>
              <a:t>PARTICIPANTS:</a:t>
            </a:r>
            <a:endParaRPr sz="1100" b="0" i="0">
              <a:latin typeface="Segoe UI" panose="020B0502040204020203" pitchFamily="34" charset="0"/>
              <a:cs typeface="Segoe UI" panose="020B0502040204020203" pitchFamily="34" charset="0"/>
            </a:endParaRPr>
          </a:p>
          <a:p>
            <a:pPr marR="5080">
              <a:lnSpc>
                <a:spcPct val="113599"/>
              </a:lnSpc>
            </a:pPr>
            <a:r>
              <a:rPr sz="1100" b="0" i="0" spc="-25">
                <a:solidFill>
                  <a:srgbClr val="FFFFFF"/>
                </a:solidFill>
                <a:latin typeface="Segoe UI" panose="020B0502040204020203" pitchFamily="34" charset="0"/>
                <a:cs typeface="Segoe UI" panose="020B0502040204020203" pitchFamily="34" charset="0"/>
              </a:rPr>
              <a:t>Paper, </a:t>
            </a:r>
            <a:r>
              <a:rPr sz="1100" b="0" i="0">
                <a:solidFill>
                  <a:srgbClr val="FFFFFF"/>
                </a:solidFill>
                <a:latin typeface="Segoe UI" panose="020B0502040204020203" pitchFamily="34" charset="0"/>
                <a:cs typeface="Segoe UI" panose="020B0502040204020203" pitchFamily="34" charset="0"/>
              </a:rPr>
              <a:t>a </a:t>
            </a:r>
            <a:r>
              <a:rPr sz="1100" b="0" i="0" spc="-5">
                <a:solidFill>
                  <a:srgbClr val="FFFFFF"/>
                </a:solidFill>
                <a:latin typeface="Segoe UI" panose="020B0502040204020203" pitchFamily="34" charset="0"/>
                <a:cs typeface="Segoe UI" panose="020B0502040204020203" pitchFamily="34" charset="0"/>
              </a:rPr>
              <a:t>writing </a:t>
            </a:r>
            <a:r>
              <a:rPr sz="1100" b="0" i="0">
                <a:solidFill>
                  <a:srgbClr val="FFFFFF"/>
                </a:solidFill>
                <a:latin typeface="Segoe UI" panose="020B0502040204020203" pitchFamily="34" charset="0"/>
                <a:cs typeface="Segoe UI" panose="020B0502040204020203" pitchFamily="34" charset="0"/>
              </a:rPr>
              <a:t>utensil, and a coin</a:t>
            </a:r>
            <a:r>
              <a:rPr sz="1100" b="0" i="0" spc="-50">
                <a:solidFill>
                  <a:srgbClr val="FFFFFF"/>
                </a:solidFill>
                <a:latin typeface="Segoe UI" panose="020B0502040204020203" pitchFamily="34" charset="0"/>
                <a:cs typeface="Segoe UI" panose="020B0502040204020203" pitchFamily="34" charset="0"/>
              </a:rPr>
              <a:t> </a:t>
            </a:r>
            <a:r>
              <a:rPr sz="1100" b="0" i="0">
                <a:solidFill>
                  <a:srgbClr val="FFFFFF"/>
                </a:solidFill>
                <a:latin typeface="Segoe UI" panose="020B0502040204020203" pitchFamily="34" charset="0"/>
                <a:cs typeface="Segoe UI" panose="020B0502040204020203" pitchFamily="34" charset="0"/>
              </a:rPr>
              <a:t>[if  choosing </a:t>
            </a:r>
            <a:r>
              <a:rPr sz="1100" b="0" i="0" spc="-10">
                <a:solidFill>
                  <a:srgbClr val="FFFFFF"/>
                </a:solidFill>
                <a:latin typeface="Segoe UI" panose="020B0502040204020203" pitchFamily="34" charset="0"/>
                <a:cs typeface="Segoe UI" panose="020B0502040204020203" pitchFamily="34" charset="0"/>
              </a:rPr>
              <a:t>Secure</a:t>
            </a:r>
            <a:r>
              <a:rPr sz="1100" b="0" i="0" spc="-20">
                <a:solidFill>
                  <a:srgbClr val="FFFFFF"/>
                </a:solidFill>
                <a:latin typeface="Segoe UI" panose="020B0502040204020203" pitchFamily="34" charset="0"/>
                <a:cs typeface="Segoe UI" panose="020B0502040204020203" pitchFamily="34" charset="0"/>
              </a:rPr>
              <a:t> </a:t>
            </a:r>
            <a:r>
              <a:rPr sz="1100" b="0" i="0" spc="-5">
                <a:solidFill>
                  <a:srgbClr val="FFFFFF"/>
                </a:solidFill>
                <a:latin typeface="Segoe UI" panose="020B0502040204020203" pitchFamily="34" charset="0"/>
                <a:cs typeface="Segoe UI" panose="020B0502040204020203" pitchFamily="34" charset="0"/>
              </a:rPr>
              <a:t>Computation]</a:t>
            </a:r>
            <a:endParaRPr sz="1100" b="0" i="0">
              <a:latin typeface="Segoe UI" panose="020B0502040204020203" pitchFamily="34" charset="0"/>
              <a:cs typeface="Segoe UI" panose="020B0502040204020203" pitchFamily="34" charset="0"/>
            </a:endParaRPr>
          </a:p>
        </p:txBody>
      </p:sp>
      <p:sp>
        <p:nvSpPr>
          <p:cNvPr id="38" name="object 32">
            <a:extLst>
              <a:ext uri="{FF2B5EF4-FFF2-40B4-BE49-F238E27FC236}">
                <a16:creationId xmlns:a16="http://schemas.microsoft.com/office/drawing/2014/main" id="{920D430B-1C07-2143-96EB-001F3DE3941B}"/>
              </a:ext>
            </a:extLst>
          </p:cNvPr>
          <p:cNvSpPr txBox="1"/>
          <p:nvPr/>
        </p:nvSpPr>
        <p:spPr>
          <a:xfrm>
            <a:off x="7315200" y="4299838"/>
            <a:ext cx="3657600" cy="565785"/>
          </a:xfrm>
          <a:prstGeom prst="rect">
            <a:avLst/>
          </a:prstGeom>
        </p:spPr>
        <p:txBody>
          <a:bodyPr vert="horz" wrap="square" lIns="0" tIns="49530" rIns="0" bIns="0" rtlCol="0">
            <a:spAutoFit/>
          </a:bodyPr>
          <a:lstStyle/>
          <a:p>
            <a:pPr marL="294640">
              <a:lnSpc>
                <a:spcPct val="100000"/>
              </a:lnSpc>
              <a:spcBef>
                <a:spcPts val="390"/>
              </a:spcBef>
            </a:pPr>
            <a:r>
              <a:rPr sz="1100" b="0" i="0" spc="-15">
                <a:solidFill>
                  <a:srgbClr val="FFFFFF"/>
                </a:solidFill>
                <a:latin typeface="Segoe UI" panose="020B0502040204020203" pitchFamily="34" charset="0"/>
                <a:cs typeface="Segoe UI" panose="020B0502040204020203" pitchFamily="34" charset="0"/>
              </a:rPr>
              <a:t>FACILITATOR </a:t>
            </a:r>
            <a:r>
              <a:rPr sz="1100" b="0" i="0" spc="15">
                <a:solidFill>
                  <a:srgbClr val="FFFFFF"/>
                </a:solidFill>
                <a:latin typeface="Segoe UI" panose="020B0502040204020203" pitchFamily="34" charset="0"/>
                <a:cs typeface="Segoe UI" panose="020B0502040204020203" pitchFamily="34" charset="0"/>
              </a:rPr>
              <a:t>MUST </a:t>
            </a:r>
            <a:r>
              <a:rPr sz="1100" b="0" i="0" spc="10">
                <a:solidFill>
                  <a:srgbClr val="FFFFFF"/>
                </a:solidFill>
                <a:latin typeface="Segoe UI" panose="020B0502040204020203" pitchFamily="34" charset="0"/>
                <a:cs typeface="Segoe UI" panose="020B0502040204020203" pitchFamily="34" charset="0"/>
              </a:rPr>
              <a:t>BE FAMILIAR</a:t>
            </a:r>
            <a:r>
              <a:rPr sz="1100" b="0" i="0" spc="200">
                <a:solidFill>
                  <a:srgbClr val="FFFFFF"/>
                </a:solidFill>
                <a:latin typeface="Segoe UI" panose="020B0502040204020203" pitchFamily="34" charset="0"/>
                <a:cs typeface="Segoe UI" panose="020B0502040204020203" pitchFamily="34" charset="0"/>
              </a:rPr>
              <a:t> </a:t>
            </a:r>
            <a:r>
              <a:rPr sz="1100" b="0" i="0" spc="25">
                <a:solidFill>
                  <a:srgbClr val="FFFFFF"/>
                </a:solidFill>
                <a:latin typeface="Segoe UI" panose="020B0502040204020203" pitchFamily="34" charset="0"/>
                <a:cs typeface="Segoe UI" panose="020B0502040204020203" pitchFamily="34" charset="0"/>
              </a:rPr>
              <a:t>WITH</a:t>
            </a:r>
            <a:endParaRPr sz="1100" b="0" i="0">
              <a:latin typeface="Segoe UI" panose="020B0502040204020203" pitchFamily="34" charset="0"/>
              <a:cs typeface="Segoe UI" panose="020B0502040204020203" pitchFamily="34" charset="0"/>
            </a:endParaRPr>
          </a:p>
          <a:p>
            <a:pPr marL="294640">
              <a:lnSpc>
                <a:spcPct val="100000"/>
              </a:lnSpc>
              <a:spcBef>
                <a:spcPts val="480"/>
              </a:spcBef>
            </a:pPr>
            <a:r>
              <a:rPr sz="1800" b="0" i="0">
                <a:solidFill>
                  <a:srgbClr val="FFFFFF"/>
                </a:solidFill>
                <a:latin typeface="Segoe UI" panose="020B0502040204020203" pitchFamily="34" charset="0"/>
                <a:cs typeface="Segoe UI" panose="020B0502040204020203" pitchFamily="34" charset="0"/>
              </a:rPr>
              <a:t>TBD</a:t>
            </a:r>
            <a:endParaRPr sz="1800" b="0" i="0">
              <a:latin typeface="Segoe UI" panose="020B0502040204020203" pitchFamily="34" charset="0"/>
              <a:cs typeface="Segoe UI" panose="020B0502040204020203" pitchFamily="34" charset="0"/>
            </a:endParaRPr>
          </a:p>
        </p:txBody>
      </p:sp>
      <p:sp>
        <p:nvSpPr>
          <p:cNvPr id="40" name="Picture Placeholder 39">
            <a:extLst>
              <a:ext uri="{FF2B5EF4-FFF2-40B4-BE49-F238E27FC236}">
                <a16:creationId xmlns:a16="http://schemas.microsoft.com/office/drawing/2014/main" id="{1D85502D-DDAE-7140-98FE-D8A141CD38AA}"/>
              </a:ext>
            </a:extLst>
          </p:cNvPr>
          <p:cNvSpPr>
            <a:spLocks noGrp="1"/>
          </p:cNvSpPr>
          <p:nvPr>
            <p:ph type="pic" sz="quarter" idx="10"/>
          </p:nvPr>
        </p:nvSpPr>
        <p:spPr>
          <a:xfrm>
            <a:off x="7315200" y="6151902"/>
            <a:ext cx="3657600" cy="2066543"/>
          </a:xfrm>
          <a:prstGeom prst="rect">
            <a:avLst/>
          </a:prstGeom>
        </p:spPr>
        <p:txBody>
          <a:bodyPr/>
          <a:lstStyle/>
          <a:p>
            <a:r>
              <a:rPr lang="en-US"/>
              <a:t>Click icon to add picture</a:t>
            </a:r>
          </a:p>
        </p:txBody>
      </p:sp>
      <p:sp>
        <p:nvSpPr>
          <p:cNvPr id="41" name="object 33">
            <a:extLst>
              <a:ext uri="{FF2B5EF4-FFF2-40B4-BE49-F238E27FC236}">
                <a16:creationId xmlns:a16="http://schemas.microsoft.com/office/drawing/2014/main" id="{8742517F-8368-654A-ABFE-AE98DB73D6B0}"/>
              </a:ext>
            </a:extLst>
          </p:cNvPr>
          <p:cNvSpPr txBox="1"/>
          <p:nvPr/>
        </p:nvSpPr>
        <p:spPr>
          <a:xfrm>
            <a:off x="673099" y="244591"/>
            <a:ext cx="14478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Strategize</a:t>
            </a:r>
            <a:r>
              <a:rPr b="0" i="0" spc="-155">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Solutions</a:t>
            </a:r>
          </a:p>
        </p:txBody>
      </p:sp>
      <p:sp>
        <p:nvSpPr>
          <p:cNvPr id="51" name="Text Placeholder 49">
            <a:extLst>
              <a:ext uri="{FF2B5EF4-FFF2-40B4-BE49-F238E27FC236}">
                <a16:creationId xmlns:a16="http://schemas.microsoft.com/office/drawing/2014/main" id="{E3DB93BD-76A7-DA49-9C8A-9F742C9B928E}"/>
              </a:ext>
            </a:extLst>
          </p:cNvPr>
          <p:cNvSpPr>
            <a:spLocks noGrp="1"/>
          </p:cNvSpPr>
          <p:nvPr>
            <p:ph type="body" sz="quarter" idx="13"/>
          </p:nvPr>
        </p:nvSpPr>
        <p:spPr>
          <a:xfrm>
            <a:off x="623448"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47" name="object 39">
            <a:extLst>
              <a:ext uri="{FF2B5EF4-FFF2-40B4-BE49-F238E27FC236}">
                <a16:creationId xmlns:a16="http://schemas.microsoft.com/office/drawing/2014/main" id="{0BBDACB1-B102-B24B-909B-795B81753834}"/>
              </a:ext>
            </a:extLst>
          </p:cNvPr>
          <p:cNvSpPr txBox="1"/>
          <p:nvPr userDrawn="1"/>
        </p:nvSpPr>
        <p:spPr>
          <a:xfrm>
            <a:off x="3267607"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328025" algn="l"/>
                <a:tab pos="10109200"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F2E975D1-1EFC-F341-BF79-BB45B8D014C5}"/>
              </a:ext>
            </a:extLst>
          </p:cNvPr>
          <p:cNvSpPr>
            <a:spLocks noGrp="1"/>
          </p:cNvSpPr>
          <p:nvPr>
            <p:ph type="sldNum" sz="quarter" idx="14"/>
          </p:nvPr>
        </p:nvSpPr>
        <p:spPr/>
        <p:txBody>
          <a:bodyPr/>
          <a:lstStyle/>
          <a:p>
            <a:fld id="{70AF1ED0-5DD8-0441-82D6-AD5820264631}" type="slidenum">
              <a:rPr lang="en-US"/>
              <a:pPr/>
              <a:t>‹#›</a:t>
            </a:fld>
            <a:endParaRPr lang="en-US"/>
          </a:p>
        </p:txBody>
      </p:sp>
    </p:spTree>
    <p:extLst>
      <p:ext uri="{BB962C8B-B14F-4D97-AF65-F5344CB8AC3E}">
        <p14:creationId xmlns:p14="http://schemas.microsoft.com/office/powerpoint/2010/main" val="102969834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8D71F276-DECF-8948-9807-964004B55623}"/>
              </a:ext>
            </a:extLst>
          </p:cNvPr>
          <p:cNvGraphicFramePr>
            <a:graphicFrameLocks noGrp="1"/>
          </p:cNvGraphicFramePr>
          <p:nvPr>
            <p:extLst>
              <p:ext uri="{D42A27DB-BD31-4B8C-83A1-F6EECF244321}">
                <p14:modId xmlns:p14="http://schemas.microsoft.com/office/powerpoint/2010/main" val="2828069239"/>
              </p:ext>
            </p:extLst>
          </p:nvPr>
        </p:nvGraphicFramePr>
        <p:xfrm>
          <a:off x="685800" y="4239247"/>
          <a:ext cx="13258164" cy="2312908"/>
        </p:xfrm>
        <a:graphic>
          <a:graphicData uri="http://schemas.openxmlformats.org/drawingml/2006/table">
            <a:tbl>
              <a:tblPr firstRow="1" bandRow="1">
                <a:tableStyleId>{2D5ABB26-0587-4C30-8999-92F81FD0307C}</a:tableStyleId>
              </a:tblPr>
              <a:tblGrid>
                <a:gridCol w="2087245">
                  <a:extLst>
                    <a:ext uri="{9D8B030D-6E8A-4147-A177-3AD203B41FA5}">
                      <a16:colId xmlns:a16="http://schemas.microsoft.com/office/drawing/2014/main" val="20000"/>
                    </a:ext>
                  </a:extLst>
                </a:gridCol>
                <a:gridCol w="5156834">
                  <a:extLst>
                    <a:ext uri="{9D8B030D-6E8A-4147-A177-3AD203B41FA5}">
                      <a16:colId xmlns:a16="http://schemas.microsoft.com/office/drawing/2014/main" val="20001"/>
                    </a:ext>
                  </a:extLst>
                </a:gridCol>
                <a:gridCol w="6014085">
                  <a:extLst>
                    <a:ext uri="{9D8B030D-6E8A-4147-A177-3AD203B41FA5}">
                      <a16:colId xmlns:a16="http://schemas.microsoft.com/office/drawing/2014/main" val="20002"/>
                    </a:ext>
                  </a:extLst>
                </a:gridCol>
              </a:tblGrid>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883919" algn="l">
                        <a:lnSpc>
                          <a:spcPct val="100000"/>
                        </a:lnSpc>
                        <a:spcBef>
                          <a:spcPts val="785"/>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99695" marB="0">
                    <a:solidFill>
                      <a:srgbClr val="008575"/>
                    </a:solidFill>
                  </a:tcPr>
                </a:tc>
                <a:tc>
                  <a:txBody>
                    <a:bodyPr/>
                    <a:lstStyle/>
                    <a:p>
                      <a:pPr marL="1213485" algn="l">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0"/>
                  </a:ext>
                </a:extLst>
              </a:tr>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274B47"/>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274B47"/>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274B47"/>
                    </a:solidFill>
                  </a:tcPr>
                </a:tc>
                <a:extLst>
                  <a:ext uri="{0D108BD9-81ED-4DB2-BD59-A6C34878D82A}">
                    <a16:rowId xmlns:a16="http://schemas.microsoft.com/office/drawing/2014/main" val="10001"/>
                  </a:ext>
                </a:extLst>
              </a:tr>
              <a:tr h="462572">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2"/>
                  </a:ext>
                </a:extLst>
              </a:tr>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274B47"/>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274B47"/>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274B47"/>
                    </a:solidFill>
                  </a:tcPr>
                </a:tc>
                <a:extLst>
                  <a:ext uri="{0D108BD9-81ED-4DB2-BD59-A6C34878D82A}">
                    <a16:rowId xmlns:a16="http://schemas.microsoft.com/office/drawing/2014/main" val="10003"/>
                  </a:ext>
                </a:extLst>
              </a:tr>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4"/>
                  </a:ext>
                </a:extLst>
              </a:tr>
            </a:tbl>
          </a:graphicData>
        </a:graphic>
      </p:graphicFrame>
      <p:sp>
        <p:nvSpPr>
          <p:cNvPr id="4" name="object 3">
            <a:extLst>
              <a:ext uri="{FF2B5EF4-FFF2-40B4-BE49-F238E27FC236}">
                <a16:creationId xmlns:a16="http://schemas.microsoft.com/office/drawing/2014/main" id="{D5D3E8FF-EF4E-6A46-BBEE-EA118ABE2445}"/>
              </a:ext>
            </a:extLst>
          </p:cNvPr>
          <p:cNvSpPr txBox="1"/>
          <p:nvPr/>
        </p:nvSpPr>
        <p:spPr>
          <a:xfrm>
            <a:off x="1130300" y="3957211"/>
            <a:ext cx="360680" cy="182101"/>
          </a:xfrm>
          <a:prstGeom prst="rect">
            <a:avLst/>
          </a:prstGeom>
        </p:spPr>
        <p:txBody>
          <a:bodyPr vert="horz" wrap="square" lIns="0" tIns="12700" rIns="0" bIns="0" rtlCol="0">
            <a:spAutoFit/>
          </a:bodyPr>
          <a:lstStyle/>
          <a:p>
            <a:pPr marL="12700">
              <a:lnSpc>
                <a:spcPct val="100000"/>
              </a:lnSpc>
              <a:spcBef>
                <a:spcPts val="100"/>
              </a:spcBef>
            </a:pPr>
            <a:r>
              <a:rPr sz="1100" b="1" i="0" spc="25">
                <a:latin typeface="Segoe UI Semibold" panose="020B0502040204020203" pitchFamily="34" charset="0"/>
                <a:cs typeface="Segoe UI Semibold" panose="020B0502040204020203" pitchFamily="34" charset="0"/>
              </a:rPr>
              <a:t>TIME</a:t>
            </a:r>
            <a:endParaRPr sz="1100" b="1" i="0">
              <a:latin typeface="Segoe UI Semibold" panose="020B0502040204020203" pitchFamily="34" charset="0"/>
              <a:cs typeface="Segoe UI Semibold" panose="020B0502040204020203" pitchFamily="34" charset="0"/>
            </a:endParaRPr>
          </a:p>
        </p:txBody>
      </p:sp>
      <p:sp>
        <p:nvSpPr>
          <p:cNvPr id="5" name="object 4">
            <a:extLst>
              <a:ext uri="{FF2B5EF4-FFF2-40B4-BE49-F238E27FC236}">
                <a16:creationId xmlns:a16="http://schemas.microsoft.com/office/drawing/2014/main" id="{A9C4FF78-7EFA-E54E-A8D8-BD6FEB8785F5}"/>
              </a:ext>
            </a:extLst>
          </p:cNvPr>
          <p:cNvSpPr txBox="1"/>
          <p:nvPr/>
        </p:nvSpPr>
        <p:spPr>
          <a:xfrm>
            <a:off x="3644900" y="3957211"/>
            <a:ext cx="635635" cy="182101"/>
          </a:xfrm>
          <a:prstGeom prst="rect">
            <a:avLst/>
          </a:prstGeom>
        </p:spPr>
        <p:txBody>
          <a:bodyPr vert="horz" wrap="square" lIns="0" tIns="12700" rIns="0" bIns="0" rtlCol="0">
            <a:spAutoFit/>
          </a:bodyPr>
          <a:lstStyle/>
          <a:p>
            <a:pPr marL="12700">
              <a:lnSpc>
                <a:spcPct val="100000"/>
              </a:lnSpc>
              <a:spcBef>
                <a:spcPts val="100"/>
              </a:spcBef>
            </a:pPr>
            <a:r>
              <a:rPr sz="1100" b="1" i="0" spc="5">
                <a:latin typeface="Segoe UI Semibold" panose="020B0502040204020203" pitchFamily="34" charset="0"/>
                <a:cs typeface="Segoe UI Semibold" panose="020B0502040204020203" pitchFamily="34" charset="0"/>
              </a:rPr>
              <a:t>A</a:t>
            </a:r>
            <a:r>
              <a:rPr sz="1100" b="1" i="0" spc="25">
                <a:latin typeface="Segoe UI Semibold" panose="020B0502040204020203" pitchFamily="34" charset="0"/>
                <a:cs typeface="Segoe UI Semibold" panose="020B0502040204020203" pitchFamily="34" charset="0"/>
              </a:rPr>
              <a:t>CTIVI</a:t>
            </a:r>
            <a:r>
              <a:rPr sz="1100" b="1" i="0" spc="45">
                <a:latin typeface="Segoe UI Semibold" panose="020B0502040204020203" pitchFamily="34" charset="0"/>
                <a:cs typeface="Segoe UI Semibold" panose="020B0502040204020203" pitchFamily="34" charset="0"/>
              </a:rPr>
              <a:t>T</a:t>
            </a:r>
            <a:r>
              <a:rPr sz="1100" b="1" i="0">
                <a:latin typeface="Segoe UI Semibold" panose="020B0502040204020203" pitchFamily="34" charset="0"/>
                <a:cs typeface="Segoe UI Semibold" panose="020B0502040204020203" pitchFamily="34" charset="0"/>
              </a:rPr>
              <a:t>Y</a:t>
            </a:r>
          </a:p>
        </p:txBody>
      </p:sp>
      <p:sp>
        <p:nvSpPr>
          <p:cNvPr id="6" name="object 5">
            <a:extLst>
              <a:ext uri="{FF2B5EF4-FFF2-40B4-BE49-F238E27FC236}">
                <a16:creationId xmlns:a16="http://schemas.microsoft.com/office/drawing/2014/main" id="{D0383E17-CAF0-7945-9B57-744967A43F0E}"/>
              </a:ext>
            </a:extLst>
          </p:cNvPr>
          <p:cNvSpPr txBox="1"/>
          <p:nvPr/>
        </p:nvSpPr>
        <p:spPr>
          <a:xfrm>
            <a:off x="9131300" y="3957211"/>
            <a:ext cx="1687830" cy="182101"/>
          </a:xfrm>
          <a:prstGeom prst="rect">
            <a:avLst/>
          </a:prstGeom>
        </p:spPr>
        <p:txBody>
          <a:bodyPr vert="horz" wrap="square" lIns="0" tIns="12700" rIns="0" bIns="0" rtlCol="0">
            <a:spAutoFit/>
          </a:bodyPr>
          <a:lstStyle/>
          <a:p>
            <a:pPr marL="12700">
              <a:lnSpc>
                <a:spcPct val="100000"/>
              </a:lnSpc>
              <a:spcBef>
                <a:spcPts val="100"/>
              </a:spcBef>
            </a:pPr>
            <a:r>
              <a:rPr sz="1100" b="1" i="0" spc="10">
                <a:latin typeface="Segoe UI Semibold" panose="020B0502040204020203" pitchFamily="34" charset="0"/>
                <a:cs typeface="Segoe UI Semibold" panose="020B0502040204020203" pitchFamily="34" charset="0"/>
              </a:rPr>
              <a:t>MATERIALS </a:t>
            </a:r>
            <a:r>
              <a:rPr sz="1100" b="1" i="0" spc="15">
                <a:latin typeface="Segoe UI Semibold" panose="020B0502040204020203" pitchFamily="34" charset="0"/>
                <a:cs typeface="Segoe UI Semibold" panose="020B0502040204020203" pitchFamily="34" charset="0"/>
              </a:rPr>
              <a:t>YOU’LL</a:t>
            </a:r>
            <a:r>
              <a:rPr sz="1100" b="1" i="0" spc="20">
                <a:latin typeface="Segoe UI Semibold" panose="020B0502040204020203" pitchFamily="34" charset="0"/>
                <a:cs typeface="Segoe UI Semibold" panose="020B0502040204020203" pitchFamily="34" charset="0"/>
              </a:rPr>
              <a:t> </a:t>
            </a:r>
            <a:r>
              <a:rPr sz="1100" b="1" i="0" spc="25">
                <a:latin typeface="Segoe UI Semibold" panose="020B0502040204020203" pitchFamily="34" charset="0"/>
                <a:cs typeface="Segoe UI Semibold" panose="020B0502040204020203" pitchFamily="34" charset="0"/>
              </a:rPr>
              <a:t>NEED</a:t>
            </a:r>
            <a:endParaRPr sz="1100" b="1" i="0">
              <a:latin typeface="Segoe UI Semibold" panose="020B0502040204020203" pitchFamily="34" charset="0"/>
              <a:cs typeface="Segoe UI Semibold" panose="020B0502040204020203" pitchFamily="34" charset="0"/>
            </a:endParaRPr>
          </a:p>
        </p:txBody>
      </p:sp>
      <p:sp>
        <p:nvSpPr>
          <p:cNvPr id="14" name="object 33">
            <a:extLst>
              <a:ext uri="{FF2B5EF4-FFF2-40B4-BE49-F238E27FC236}">
                <a16:creationId xmlns:a16="http://schemas.microsoft.com/office/drawing/2014/main" id="{976564B4-A7E0-B642-BFED-1EF044F972F9}"/>
              </a:ext>
            </a:extLst>
          </p:cNvPr>
          <p:cNvSpPr txBox="1"/>
          <p:nvPr/>
        </p:nvSpPr>
        <p:spPr>
          <a:xfrm>
            <a:off x="673099" y="244591"/>
            <a:ext cx="14478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Strategize</a:t>
            </a:r>
            <a:r>
              <a:rPr b="0" i="0" spc="-155">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Solutions</a:t>
            </a:r>
          </a:p>
        </p:txBody>
      </p:sp>
      <p:sp>
        <p:nvSpPr>
          <p:cNvPr id="11" name="object 39">
            <a:extLst>
              <a:ext uri="{FF2B5EF4-FFF2-40B4-BE49-F238E27FC236}">
                <a16:creationId xmlns:a16="http://schemas.microsoft.com/office/drawing/2014/main" id="{AD5B05CF-8650-874A-99B2-33D1F7EDF930}"/>
              </a:ext>
            </a:extLst>
          </p:cNvPr>
          <p:cNvSpPr txBox="1"/>
          <p:nvPr userDrawn="1"/>
        </p:nvSpPr>
        <p:spPr>
          <a:xfrm>
            <a:off x="3267607"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328025" algn="l"/>
                <a:tab pos="10109200" algn="l"/>
              </a:tabLst>
              <a:defRPr sz="1200" b="1" spc="-5">
                <a:latin typeface="Segoe Pro"/>
                <a:ea typeface="Segoe Pro"/>
                <a:cs typeface="Segoe Pro"/>
                <a:sym typeface="Segoe Pro"/>
              </a:defRPr>
            </a:pPr>
            <a:r>
              <a:rPr lang="en-US" b="1" i="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Agenda</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A6B38F8A-F8C8-3440-94E0-56EFCB779AAF}"/>
              </a:ext>
            </a:extLst>
          </p:cNvPr>
          <p:cNvSpPr>
            <a:spLocks noGrp="1"/>
          </p:cNvSpPr>
          <p:nvPr>
            <p:ph type="sldNum" sz="quarter" idx="10"/>
          </p:nvPr>
        </p:nvSpPr>
        <p:spPr/>
        <p:txBody>
          <a:bodyPr/>
          <a:lstStyle/>
          <a:p>
            <a:fld id="{70AF1ED0-5DD8-0441-82D6-AD5820264631}" type="slidenum">
              <a:rPr lang="en-US"/>
              <a:pPr/>
              <a:t>‹#›</a:t>
            </a:fld>
            <a:endParaRPr lang="en-US"/>
          </a:p>
        </p:txBody>
      </p:sp>
    </p:spTree>
    <p:extLst>
      <p:ext uri="{BB962C8B-B14F-4D97-AF65-F5344CB8AC3E}">
        <p14:creationId xmlns:p14="http://schemas.microsoft.com/office/powerpoint/2010/main" val="2117070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chemeClr val="bg1"/>
                </a:solidFill>
                <a:latin typeface="Segoe UI" panose="020B0502040204020203" pitchFamily="34" charset="0"/>
                <a:cs typeface="Segoe UI" panose="020B0502040204020203" pitchFamily="34" charset="0"/>
              </a:defRPr>
            </a:lvl1pPr>
          </a:lstStyle>
          <a:p>
            <a:endParaRPr/>
          </a:p>
        </p:txBody>
      </p:sp>
      <p:sp>
        <p:nvSpPr>
          <p:cNvPr id="6" name="Date Placeholder 5">
            <a:extLst>
              <a:ext uri="{FF2B5EF4-FFF2-40B4-BE49-F238E27FC236}">
                <a16:creationId xmlns:a16="http://schemas.microsoft.com/office/drawing/2014/main" id="{7D1A6E5D-DF70-7344-8326-7802CDDEC302}"/>
              </a:ext>
            </a:extLst>
          </p:cNvPr>
          <p:cNvSpPr>
            <a:spLocks noGrp="1"/>
          </p:cNvSpPr>
          <p:nvPr>
            <p:ph type="dt" sz="half" idx="10"/>
          </p:nvPr>
        </p:nvSpPr>
        <p:spPr/>
        <p:txBody>
          <a:bodyPr/>
          <a:lstStyle/>
          <a:p>
            <a:endParaRPr lang="en-US"/>
          </a:p>
        </p:txBody>
      </p:sp>
      <p:sp>
        <p:nvSpPr>
          <p:cNvPr id="7" name="Footer Placeholder 6">
            <a:extLst>
              <a:ext uri="{FF2B5EF4-FFF2-40B4-BE49-F238E27FC236}">
                <a16:creationId xmlns:a16="http://schemas.microsoft.com/office/drawing/2014/main" id="{B4E1D5E9-354F-A745-B745-244857A9BBA2}"/>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66B7821D-838D-0842-A0DE-EF5A3ACD9E74}"/>
              </a:ext>
            </a:extLst>
          </p:cNvPr>
          <p:cNvSpPr>
            <a:spLocks noGrp="1"/>
          </p:cNvSpPr>
          <p:nvPr>
            <p:ph type="sldNum" sz="quarter" idx="12"/>
          </p:nvPr>
        </p:nvSpPr>
        <p:spPr/>
        <p:txBody>
          <a:bodyPr/>
          <a:lstStyle/>
          <a:p>
            <a:fld id="{1E84DF03-1452-DD4E-83DB-2447253A7020}" type="slidenum">
              <a:rPr lang="en-US"/>
              <a:pPr/>
              <a:t>‹#›</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2A7B73-9F2B-924C-A01A-5E03B089C2A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7" name="Text Placeholder 3">
            <a:extLst>
              <a:ext uri="{FF2B5EF4-FFF2-40B4-BE49-F238E27FC236}">
                <a16:creationId xmlns:a16="http://schemas.microsoft.com/office/drawing/2014/main" id="{D1B2B1D7-13D7-C04F-8DCA-842A94EA15DB}"/>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Slide Number Placeholder 1">
            <a:extLst>
              <a:ext uri="{FF2B5EF4-FFF2-40B4-BE49-F238E27FC236}">
                <a16:creationId xmlns:a16="http://schemas.microsoft.com/office/drawing/2014/main" id="{44A737F4-7B79-E049-8C33-C6B8F1B8D0B4}"/>
              </a:ext>
            </a:extLst>
          </p:cNvPr>
          <p:cNvSpPr>
            <a:spLocks noGrp="1"/>
          </p:cNvSpPr>
          <p:nvPr>
            <p:ph type="sldNum" sz="quarter" idx="11"/>
          </p:nvPr>
        </p:nvSpPr>
        <p:spPr/>
        <p:txBody>
          <a:bodyPr/>
          <a:lstStyle/>
          <a:p>
            <a:fld id="{70AF1ED0-5DD8-0441-82D6-AD5820264631}" type="slidenum">
              <a:rPr lang="en-US"/>
              <a:pPr/>
              <a:t>‹#›</a:t>
            </a:fld>
            <a:endParaRPr lang="en-US"/>
          </a:p>
        </p:txBody>
      </p:sp>
    </p:spTree>
    <p:extLst>
      <p:ext uri="{BB962C8B-B14F-4D97-AF65-F5344CB8AC3E}">
        <p14:creationId xmlns:p14="http://schemas.microsoft.com/office/powerpoint/2010/main" val="21379603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200" b="0" i="0">
                <a:solidFill>
                  <a:schemeClr val="bg1"/>
                </a:solidFill>
                <a:latin typeface="Segoe UI" panose="020B0502040204020203" pitchFamily="34" charset="0"/>
                <a:cs typeface="Segoe UI" panose="020B0502040204020203" pitchFamily="34" charset="0"/>
              </a:defRPr>
            </a:lvl1pPr>
          </a:lstStyle>
          <a:p>
            <a:endParaRPr/>
          </a:p>
        </p:txBody>
      </p:sp>
      <p:sp>
        <p:nvSpPr>
          <p:cNvPr id="6" name="Slide Number Placeholder 5">
            <a:extLst>
              <a:ext uri="{FF2B5EF4-FFF2-40B4-BE49-F238E27FC236}">
                <a16:creationId xmlns:a16="http://schemas.microsoft.com/office/drawing/2014/main" id="{7D5D8AE4-5948-F94A-B556-B8F78B17068F}"/>
              </a:ext>
            </a:extLst>
          </p:cNvPr>
          <p:cNvSpPr>
            <a:spLocks noGrp="1"/>
          </p:cNvSpPr>
          <p:nvPr>
            <p:ph type="sldNum" sz="quarter" idx="10"/>
          </p:nvPr>
        </p:nvSpPr>
        <p:spPr/>
        <p:txBody>
          <a:bodyPr/>
          <a:lstStyle/>
          <a:p>
            <a:fld id="{70AF1ED0-5DD8-0441-82D6-AD5820264631}" type="slidenum">
              <a:rPr lang="en-US"/>
              <a:pPr/>
              <a:t>‹#›</a:t>
            </a:fld>
            <a:endParaRPr lang="en-US"/>
          </a:p>
        </p:txBody>
      </p:sp>
    </p:spTree>
    <p:extLst>
      <p:ext uri="{BB962C8B-B14F-4D97-AF65-F5344CB8AC3E}">
        <p14:creationId xmlns:p14="http://schemas.microsoft.com/office/powerpoint/2010/main" val="380655461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8" name="object 33">
            <a:extLst>
              <a:ext uri="{FF2B5EF4-FFF2-40B4-BE49-F238E27FC236}">
                <a16:creationId xmlns:a16="http://schemas.microsoft.com/office/drawing/2014/main" id="{C2317966-597C-A240-B31D-6CA103027C7D}"/>
              </a:ext>
            </a:extLst>
          </p:cNvPr>
          <p:cNvSpPr txBox="1"/>
          <p:nvPr/>
        </p:nvSpPr>
        <p:spPr>
          <a:xfrm>
            <a:off x="673099" y="244591"/>
            <a:ext cx="14478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Strategize</a:t>
            </a:r>
            <a:r>
              <a:rPr b="0" i="0" spc="-155">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Solutions</a:t>
            </a:r>
          </a:p>
        </p:txBody>
      </p:sp>
      <p:sp>
        <p:nvSpPr>
          <p:cNvPr id="15" name="Text Placeholder 17">
            <a:extLst>
              <a:ext uri="{FF2B5EF4-FFF2-40B4-BE49-F238E27FC236}">
                <a16:creationId xmlns:a16="http://schemas.microsoft.com/office/drawing/2014/main" id="{E8959F37-25C2-9249-9625-8BAD9FEBC88E}"/>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56AAC17B-6C73-AD49-8AD8-FC7F8F1E0BDB}"/>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200" b="0" i="0" baseline="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ACA074CF-D666-DB48-8E41-63B1C139D739}"/>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4D200CEE-79B8-7D46-A2E4-33A4F9A00248}"/>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D2528DA3-B624-4148-83DE-09419A99B2B2}"/>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4A6635EC-6B07-0247-9A04-779CAC6202EF}"/>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657A9A6C-7CC3-7A47-88F3-E5975C2A8E48}"/>
              </a:ext>
            </a:extLst>
          </p:cNvPr>
          <p:cNvSpPr txBox="1"/>
          <p:nvPr userDrawn="1"/>
        </p:nvSpPr>
        <p:spPr>
          <a:xfrm>
            <a:off x="3267607"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328025" algn="l"/>
                <a:tab pos="10109200"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a:t>
            </a:r>
            <a:r>
              <a:rPr lang="en-US" b="1" i="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Introduction</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2C80292E-9929-A443-9E30-229F1828A062}"/>
              </a:ext>
            </a:extLst>
          </p:cNvPr>
          <p:cNvSpPr>
            <a:spLocks noGrp="1"/>
          </p:cNvSpPr>
          <p:nvPr>
            <p:ph type="sldNum" sz="quarter" idx="16"/>
          </p:nvPr>
        </p:nvSpPr>
        <p:spPr/>
        <p:txBody>
          <a:bodyPr/>
          <a:lstStyle/>
          <a:p>
            <a:fld id="{4BC2C857-AFE5-1C44-AB14-C30BC891814B}" type="slidenum">
              <a:rPr lang="en-US"/>
              <a:pPr/>
              <a:t>‹#›</a:t>
            </a:fld>
            <a:endParaRPr lang="en-US"/>
          </a:p>
        </p:txBody>
      </p:sp>
    </p:spTree>
    <p:extLst>
      <p:ext uri="{BB962C8B-B14F-4D97-AF65-F5344CB8AC3E}">
        <p14:creationId xmlns:p14="http://schemas.microsoft.com/office/powerpoint/2010/main" val="29946016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8" name="object 33">
            <a:extLst>
              <a:ext uri="{FF2B5EF4-FFF2-40B4-BE49-F238E27FC236}">
                <a16:creationId xmlns:a16="http://schemas.microsoft.com/office/drawing/2014/main" id="{A80A8003-F3E9-454F-89D2-A33F16D98B98}"/>
              </a:ext>
            </a:extLst>
          </p:cNvPr>
          <p:cNvSpPr txBox="1"/>
          <p:nvPr/>
        </p:nvSpPr>
        <p:spPr>
          <a:xfrm>
            <a:off x="673099" y="244591"/>
            <a:ext cx="14478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Strategize</a:t>
            </a:r>
            <a:r>
              <a:rPr b="0" i="0" spc="-155">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Solutions</a:t>
            </a:r>
          </a:p>
        </p:txBody>
      </p:sp>
      <p:sp>
        <p:nvSpPr>
          <p:cNvPr id="15" name="Text Placeholder 17">
            <a:extLst>
              <a:ext uri="{FF2B5EF4-FFF2-40B4-BE49-F238E27FC236}">
                <a16:creationId xmlns:a16="http://schemas.microsoft.com/office/drawing/2014/main" id="{5180B5F6-5FB2-134B-9D50-5556788F4F12}"/>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C1F85B09-CBF3-D44E-BAEC-5CA09E96E75E}"/>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A4412BB0-0C39-EE4C-86D2-38932D6D7D56}"/>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DBC05A96-0998-AF4D-98CA-134170D8054A}"/>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04665804-BB1F-C242-8F2B-142B801F9B36}"/>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D432D07D-D265-CD40-8164-A7167FB40CAF}"/>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146F3463-5E56-7241-9EC3-E93F75360FC8}"/>
              </a:ext>
            </a:extLst>
          </p:cNvPr>
          <p:cNvSpPr txBox="1"/>
          <p:nvPr userDrawn="1"/>
        </p:nvSpPr>
        <p:spPr>
          <a:xfrm>
            <a:off x="3267607"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328025" algn="l"/>
                <a:tab pos="10109200"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a:t>
            </a:r>
            <a:r>
              <a:rPr lang="en-US" b="1" i="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Video 1</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AF7DC057-B5CF-2B41-B233-C310BE5238AE}"/>
              </a:ext>
            </a:extLst>
          </p:cNvPr>
          <p:cNvSpPr>
            <a:spLocks noGrp="1"/>
          </p:cNvSpPr>
          <p:nvPr>
            <p:ph type="sldNum" sz="quarter" idx="16"/>
          </p:nvPr>
        </p:nvSpPr>
        <p:spPr/>
        <p:txBody>
          <a:bodyPr/>
          <a:lstStyle/>
          <a:p>
            <a:fld id="{4BC2C857-AFE5-1C44-AB14-C30BC891814B}" type="slidenum">
              <a:rPr lang="en-US"/>
              <a:pPr/>
              <a:t>‹#›</a:t>
            </a:fld>
            <a:endParaRPr lang="en-US"/>
          </a:p>
        </p:txBody>
      </p:sp>
    </p:spTree>
    <p:extLst>
      <p:ext uri="{BB962C8B-B14F-4D97-AF65-F5344CB8AC3E}">
        <p14:creationId xmlns:p14="http://schemas.microsoft.com/office/powerpoint/2010/main" val="16987283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8" name="object 33">
            <a:extLst>
              <a:ext uri="{FF2B5EF4-FFF2-40B4-BE49-F238E27FC236}">
                <a16:creationId xmlns:a16="http://schemas.microsoft.com/office/drawing/2014/main" id="{34FCC705-0A79-FF41-AF72-5A8A9E8A87EA}"/>
              </a:ext>
            </a:extLst>
          </p:cNvPr>
          <p:cNvSpPr txBox="1"/>
          <p:nvPr/>
        </p:nvSpPr>
        <p:spPr>
          <a:xfrm>
            <a:off x="673099" y="244591"/>
            <a:ext cx="14478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Strategize</a:t>
            </a:r>
            <a:r>
              <a:rPr b="0" i="0" spc="-155">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Solutions</a:t>
            </a:r>
          </a:p>
        </p:txBody>
      </p:sp>
      <p:sp>
        <p:nvSpPr>
          <p:cNvPr id="15" name="Text Placeholder 17">
            <a:extLst>
              <a:ext uri="{FF2B5EF4-FFF2-40B4-BE49-F238E27FC236}">
                <a16:creationId xmlns:a16="http://schemas.microsoft.com/office/drawing/2014/main" id="{DF0DF4A1-0214-274C-93D3-61504D20CF6E}"/>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E4307A7B-59BF-EB41-8B67-1B3947AD3FBE}"/>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E2CD2051-7B89-C245-9114-3E936F9869A8}"/>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44C0D48F-8733-DB4E-83AD-79088045B01B}"/>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C11AF0E6-C516-9A4C-8864-9E3A2D0C8B43}"/>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0AFC8A80-6738-2043-A280-7A1C9585A043}"/>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7B9BAF57-C976-164B-A7CE-FD9E953C7388}"/>
              </a:ext>
            </a:extLst>
          </p:cNvPr>
          <p:cNvSpPr txBox="1"/>
          <p:nvPr userDrawn="1"/>
        </p:nvSpPr>
        <p:spPr>
          <a:xfrm>
            <a:off x="3267607"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328025" algn="l"/>
                <a:tab pos="10109200"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a:t>
            </a:r>
            <a:r>
              <a:rPr b="1" i="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C</a:t>
            </a:r>
            <a:r>
              <a:rPr lang="en-US" b="1" i="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ollab Exercise</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CDCC770D-35BD-A745-92BD-C4C036685E6D}"/>
              </a:ext>
            </a:extLst>
          </p:cNvPr>
          <p:cNvSpPr>
            <a:spLocks noGrp="1"/>
          </p:cNvSpPr>
          <p:nvPr>
            <p:ph type="sldNum" sz="quarter" idx="16"/>
          </p:nvPr>
        </p:nvSpPr>
        <p:spPr/>
        <p:txBody>
          <a:bodyPr/>
          <a:lstStyle/>
          <a:p>
            <a:fld id="{4BC2C857-AFE5-1C44-AB14-C30BC891814B}" type="slidenum">
              <a:rPr lang="en-US"/>
              <a:pPr/>
              <a:t>‹#›</a:t>
            </a:fld>
            <a:endParaRPr lang="en-US"/>
          </a:p>
        </p:txBody>
      </p:sp>
    </p:spTree>
    <p:extLst>
      <p:ext uri="{BB962C8B-B14F-4D97-AF65-F5344CB8AC3E}">
        <p14:creationId xmlns:p14="http://schemas.microsoft.com/office/powerpoint/2010/main" val="15223093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8" name="object 33">
            <a:extLst>
              <a:ext uri="{FF2B5EF4-FFF2-40B4-BE49-F238E27FC236}">
                <a16:creationId xmlns:a16="http://schemas.microsoft.com/office/drawing/2014/main" id="{59DDF439-C6D8-674A-AA63-4820AFAE5CC8}"/>
              </a:ext>
            </a:extLst>
          </p:cNvPr>
          <p:cNvSpPr txBox="1"/>
          <p:nvPr/>
        </p:nvSpPr>
        <p:spPr>
          <a:xfrm>
            <a:off x="673099" y="244591"/>
            <a:ext cx="14478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Strategize</a:t>
            </a:r>
            <a:r>
              <a:rPr b="0" i="0" spc="-155">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Solutions</a:t>
            </a:r>
          </a:p>
        </p:txBody>
      </p:sp>
      <p:sp>
        <p:nvSpPr>
          <p:cNvPr id="15" name="Text Placeholder 17">
            <a:extLst>
              <a:ext uri="{FF2B5EF4-FFF2-40B4-BE49-F238E27FC236}">
                <a16:creationId xmlns:a16="http://schemas.microsoft.com/office/drawing/2014/main" id="{6CB8C4E1-3D30-3040-90E4-484794BEBB8C}"/>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0DFAC7B4-3BE2-A34D-957E-8E45AF52A9A3}"/>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DD3C4EC4-4DB7-394E-A4AB-5C52392D0FA0}"/>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2D1029C3-D2E1-8648-95DD-D2B6F7A3972E}"/>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8B34A392-50EE-4C4E-931B-76336210B3C8}"/>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BD2CE4EF-4AB4-484A-840B-17691320B83D}"/>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ACB1972F-FE56-0747-A6F6-77993798257E}"/>
              </a:ext>
            </a:extLst>
          </p:cNvPr>
          <p:cNvSpPr txBox="1"/>
          <p:nvPr userDrawn="1"/>
        </p:nvSpPr>
        <p:spPr>
          <a:xfrm>
            <a:off x="3267607"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328025" algn="l"/>
                <a:tab pos="10109200"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a:t>
            </a:r>
            <a:r>
              <a:rPr b="1" i="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C</a:t>
            </a:r>
            <a:r>
              <a:rPr lang="en-US" b="1" i="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ollab Exercise</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0" dirty="0">
                <a:solidFill>
                  <a:schemeClr val="tx1"/>
                </a:solidFill>
                <a:latin typeface="Segoe UI Semibold" panose="020B0502040204020203" pitchFamily="34" charset="0"/>
                <a:ea typeface="Segoe UI Historic" panose="020B0502040204020203" pitchFamily="34" charset="0"/>
                <a:cs typeface="Segoe UI Semibold" panose="020B0502040204020203" pitchFamily="34" charset="0"/>
              </a:rPr>
              <a:t>Video 2</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AF8FE2CB-B7DD-994C-987A-D4E7D867D8AC}"/>
              </a:ext>
            </a:extLst>
          </p:cNvPr>
          <p:cNvSpPr>
            <a:spLocks noGrp="1"/>
          </p:cNvSpPr>
          <p:nvPr>
            <p:ph type="sldNum" sz="quarter" idx="16"/>
          </p:nvPr>
        </p:nvSpPr>
        <p:spPr/>
        <p:txBody>
          <a:bodyPr/>
          <a:lstStyle/>
          <a:p>
            <a:fld id="{4BC2C857-AFE5-1C44-AB14-C30BC891814B}" type="slidenum">
              <a:rPr lang="en-US"/>
              <a:pPr/>
              <a:t>‹#›</a:t>
            </a:fld>
            <a:endParaRPr lang="en-US"/>
          </a:p>
        </p:txBody>
      </p:sp>
    </p:spTree>
    <p:extLst>
      <p:ext uri="{BB962C8B-B14F-4D97-AF65-F5344CB8AC3E}">
        <p14:creationId xmlns:p14="http://schemas.microsoft.com/office/powerpoint/2010/main" val="10636616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8" name="object 33">
            <a:extLst>
              <a:ext uri="{FF2B5EF4-FFF2-40B4-BE49-F238E27FC236}">
                <a16:creationId xmlns:a16="http://schemas.microsoft.com/office/drawing/2014/main" id="{46AA5493-A5E1-934A-B4DD-5635815D4F26}"/>
              </a:ext>
            </a:extLst>
          </p:cNvPr>
          <p:cNvSpPr txBox="1"/>
          <p:nvPr/>
        </p:nvSpPr>
        <p:spPr>
          <a:xfrm>
            <a:off x="673099" y="244591"/>
            <a:ext cx="14478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Strategize</a:t>
            </a:r>
            <a:r>
              <a:rPr b="0" i="0" spc="-155">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Solutions</a:t>
            </a:r>
          </a:p>
        </p:txBody>
      </p:sp>
      <p:sp>
        <p:nvSpPr>
          <p:cNvPr id="15" name="Text Placeholder 17">
            <a:extLst>
              <a:ext uri="{FF2B5EF4-FFF2-40B4-BE49-F238E27FC236}">
                <a16:creationId xmlns:a16="http://schemas.microsoft.com/office/drawing/2014/main" id="{FB03E242-346D-4E4D-9E8E-FFFB42DB921F}"/>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CF9CFDB6-F5FA-E345-9F09-813F2A786870}"/>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729D3DEF-CDB9-7749-8249-A0A70CE3C2C4}"/>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B6F4DBB9-1018-0E43-B0B2-BD025260C0FA}"/>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803963FF-97CD-0E47-ACBA-E0AFE4470F3D}"/>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073405E1-16C5-8042-8C83-FA43EC7DDBCB}"/>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F81A4D43-351F-8941-820C-1CEC4BBEBA29}"/>
              </a:ext>
            </a:extLst>
          </p:cNvPr>
          <p:cNvSpPr txBox="1"/>
          <p:nvPr userDrawn="1"/>
        </p:nvSpPr>
        <p:spPr>
          <a:xfrm>
            <a:off x="3267607"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328025" algn="l"/>
                <a:tab pos="10109200"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Video 2</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5" dirty="0">
                <a:solidFill>
                  <a:schemeClr val="tx1"/>
                </a:solidFill>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solidFill>
                  <a:schemeClr val="tx1"/>
                </a:solidFill>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solidFill>
                  <a:schemeClr val="tx1"/>
                </a:solidFill>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F9AA96EB-2A32-DB41-BAC3-EA4F9753E2E1}"/>
              </a:ext>
            </a:extLst>
          </p:cNvPr>
          <p:cNvSpPr>
            <a:spLocks noGrp="1"/>
          </p:cNvSpPr>
          <p:nvPr>
            <p:ph type="sldNum" sz="quarter" idx="16"/>
          </p:nvPr>
        </p:nvSpPr>
        <p:spPr/>
        <p:txBody>
          <a:bodyPr/>
          <a:lstStyle/>
          <a:p>
            <a:fld id="{4BC2C857-AFE5-1C44-AB14-C30BC891814B}" type="slidenum">
              <a:rPr lang="en-US"/>
              <a:pPr/>
              <a:t>‹#›</a:t>
            </a:fld>
            <a:endParaRPr lang="en-US"/>
          </a:p>
        </p:txBody>
      </p:sp>
    </p:spTree>
    <p:extLst>
      <p:ext uri="{BB962C8B-B14F-4D97-AF65-F5344CB8AC3E}">
        <p14:creationId xmlns:p14="http://schemas.microsoft.com/office/powerpoint/2010/main" val="367679892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8" name="object 33">
            <a:extLst>
              <a:ext uri="{FF2B5EF4-FFF2-40B4-BE49-F238E27FC236}">
                <a16:creationId xmlns:a16="http://schemas.microsoft.com/office/drawing/2014/main" id="{DE6FEDAD-4524-ED4E-B812-15E64665F5DC}"/>
              </a:ext>
            </a:extLst>
          </p:cNvPr>
          <p:cNvSpPr txBox="1"/>
          <p:nvPr/>
        </p:nvSpPr>
        <p:spPr>
          <a:xfrm>
            <a:off x="673099" y="244591"/>
            <a:ext cx="1447801"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Strategize</a:t>
            </a:r>
            <a:r>
              <a:rPr b="0" i="0" spc="-155">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Solutions</a:t>
            </a:r>
          </a:p>
        </p:txBody>
      </p:sp>
      <p:sp>
        <p:nvSpPr>
          <p:cNvPr id="15" name="Text Placeholder 17">
            <a:extLst>
              <a:ext uri="{FF2B5EF4-FFF2-40B4-BE49-F238E27FC236}">
                <a16:creationId xmlns:a16="http://schemas.microsoft.com/office/drawing/2014/main" id="{247D1F0D-D822-8745-911C-4FFC55CB154B}"/>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FDE64B83-E47B-074B-ADEF-C1A5F4DDF183}"/>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888C5B65-5C20-4940-BE2E-5458F656C96B}"/>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351F5C5E-7985-AD43-B6B1-FB3CD23371CE}"/>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7FF2170E-6178-104C-A4BB-6F80A3B5833A}"/>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17C13162-660D-8545-A1EB-77C4FC8007EC}"/>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A572BE49-E4CB-5643-AC09-776AA6AF3B78}"/>
              </a:ext>
            </a:extLst>
          </p:cNvPr>
          <p:cNvSpPr txBox="1"/>
          <p:nvPr userDrawn="1"/>
        </p:nvSpPr>
        <p:spPr>
          <a:xfrm>
            <a:off x="3267607"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328025" algn="l"/>
                <a:tab pos="10109200"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Wrap</a:t>
            </a:r>
            <a:r>
              <a:rPr b="1" i="0" spc="20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 </a:t>
            </a:r>
            <a:r>
              <a:rPr b="1" i="0" spc="-1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up</a:t>
            </a:r>
            <a:endParaRPr b="1" i="0" spc="-10" dirty="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66176616-2832-DD42-B1CC-69C85D4CB0A9}"/>
              </a:ext>
            </a:extLst>
          </p:cNvPr>
          <p:cNvSpPr>
            <a:spLocks noGrp="1"/>
          </p:cNvSpPr>
          <p:nvPr>
            <p:ph type="sldNum" sz="quarter" idx="16"/>
          </p:nvPr>
        </p:nvSpPr>
        <p:spPr/>
        <p:txBody>
          <a:bodyPr/>
          <a:lstStyle/>
          <a:p>
            <a:fld id="{4BC2C857-AFE5-1C44-AB14-C30BC891814B}" type="slidenum">
              <a:rPr lang="en-US"/>
              <a:pPr/>
              <a:t>‹#›</a:t>
            </a:fld>
            <a:endParaRPr lang="en-US"/>
          </a:p>
        </p:txBody>
      </p:sp>
    </p:spTree>
    <p:extLst>
      <p:ext uri="{BB962C8B-B14F-4D97-AF65-F5344CB8AC3E}">
        <p14:creationId xmlns:p14="http://schemas.microsoft.com/office/powerpoint/2010/main" val="37565121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2A7B73-9F2B-924C-A01A-5E03B089C2A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7" name="Text Placeholder 3">
            <a:extLst>
              <a:ext uri="{FF2B5EF4-FFF2-40B4-BE49-F238E27FC236}">
                <a16:creationId xmlns:a16="http://schemas.microsoft.com/office/drawing/2014/main" id="{D1B2B1D7-13D7-C04F-8DCA-842A94EA15DB}"/>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Slide Number Placeholder 1">
            <a:extLst>
              <a:ext uri="{FF2B5EF4-FFF2-40B4-BE49-F238E27FC236}">
                <a16:creationId xmlns:a16="http://schemas.microsoft.com/office/drawing/2014/main" id="{52EBEABD-FEED-964C-B7AB-3246B009EEB4}"/>
              </a:ext>
            </a:extLst>
          </p:cNvPr>
          <p:cNvSpPr>
            <a:spLocks noGrp="1"/>
          </p:cNvSpPr>
          <p:nvPr>
            <p:ph type="sldNum" sz="quarter" idx="11"/>
          </p:nvPr>
        </p:nvSpPr>
        <p:spPr/>
        <p:txBody>
          <a:bodyPr/>
          <a:lstStyle/>
          <a:p>
            <a:fld id="{8E7D7E8B-6297-3F44-8EDF-9A534DFC56CB}" type="slidenum">
              <a:rPr lang="en-US"/>
              <a:pPr/>
              <a:t>‹#›</a:t>
            </a:fld>
            <a:endParaRPr lang="en-US"/>
          </a:p>
        </p:txBody>
      </p:sp>
    </p:spTree>
    <p:extLst>
      <p:ext uri="{BB962C8B-B14F-4D97-AF65-F5344CB8AC3E}">
        <p14:creationId xmlns:p14="http://schemas.microsoft.com/office/powerpoint/2010/main" val="3676408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725D1EC-840A-D54C-AFC2-48B2D432443E}"/>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6" name="Text Placeholder 3">
            <a:extLst>
              <a:ext uri="{FF2B5EF4-FFF2-40B4-BE49-F238E27FC236}">
                <a16:creationId xmlns:a16="http://schemas.microsoft.com/office/drawing/2014/main" id="{DFB52FE0-4F4F-BC4D-A1F0-62B4B80B16EE}"/>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Slide Number Placeholder 1">
            <a:extLst>
              <a:ext uri="{FF2B5EF4-FFF2-40B4-BE49-F238E27FC236}">
                <a16:creationId xmlns:a16="http://schemas.microsoft.com/office/drawing/2014/main" id="{AD6CE9A9-2A98-C048-975A-84DBF2247EE0}"/>
              </a:ext>
            </a:extLst>
          </p:cNvPr>
          <p:cNvSpPr>
            <a:spLocks noGrp="1"/>
          </p:cNvSpPr>
          <p:nvPr>
            <p:ph type="sldNum" sz="quarter" idx="11"/>
          </p:nvPr>
        </p:nvSpPr>
        <p:spPr/>
        <p:txBody>
          <a:bodyPr/>
          <a:lstStyle/>
          <a:p>
            <a:fld id="{B8FB521B-B60B-5944-97DC-F2E85BA4F1A6}" type="slidenum">
              <a:rPr lang="en-US"/>
              <a:pPr/>
              <a:t>‹#›</a:t>
            </a:fld>
            <a:endParaRPr lang="en-US"/>
          </a:p>
        </p:txBody>
      </p:sp>
    </p:spTree>
    <p:extLst>
      <p:ext uri="{BB962C8B-B14F-4D97-AF65-F5344CB8AC3E}">
        <p14:creationId xmlns:p14="http://schemas.microsoft.com/office/powerpoint/2010/main" val="11396668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B50A1DA-13AE-4847-BD37-93542D9B762D}"/>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CAC4B137-5EA2-4842-82A9-1DD29B811F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1F2E52-E3DE-3149-B3DF-1A0E692DCB0B}"/>
              </a:ext>
            </a:extLst>
          </p:cNvPr>
          <p:cNvSpPr>
            <a:spLocks noGrp="1"/>
          </p:cNvSpPr>
          <p:nvPr>
            <p:ph type="sldNum" sz="quarter" idx="12"/>
          </p:nvPr>
        </p:nvSpPr>
        <p:spPr/>
        <p:txBody>
          <a:bodyPr/>
          <a:lstStyle/>
          <a:p>
            <a:fld id="{1E84DF03-1452-DD4E-83DB-2447253A7020}" type="slidenum">
              <a:rPr lang="en-US"/>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8_Custom Layout">
    <p:bg>
      <p:bgPr>
        <a:solidFill>
          <a:srgbClr val="D59DFF"/>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9BAAF0-2654-0341-A1D3-F58B5E52CD75}"/>
              </a:ext>
            </a:extLst>
          </p:cNvPr>
          <p:cNvSpPr>
            <a:spLocks noGrp="1"/>
          </p:cNvSpPr>
          <p:nvPr>
            <p:ph type="body" sz="quarter" idx="10" hasCustomPrompt="1"/>
          </p:nvPr>
        </p:nvSpPr>
        <p:spPr>
          <a:xfrm>
            <a:off x="562952" y="816461"/>
            <a:ext cx="12352338" cy="6596678"/>
          </a:xfrm>
          <a:prstGeom prst="rect">
            <a:avLst/>
          </a:prstGeom>
        </p:spPr>
        <p:txBody>
          <a:bodyPr tIns="0" bIns="0">
            <a:spAutoFit/>
          </a:bodyPr>
          <a:lstStyle>
            <a:lvl1pPr marL="0" marR="0" indent="0" algn="l" defTabSz="914400" rtl="0" eaLnBrk="1" fontAlgn="auto" latinLnBrk="0" hangingPunct="1">
              <a:lnSpc>
                <a:spcPct val="100000"/>
              </a:lnSpc>
              <a:spcBef>
                <a:spcPts val="5200"/>
              </a:spcBef>
              <a:spcAft>
                <a:spcPts val="0"/>
              </a:spcAft>
              <a:buClrTx/>
              <a:buSzTx/>
              <a:buFontTx/>
              <a:buNone/>
              <a:tabLst/>
              <a:defRPr sz="11400" b="0" i="0">
                <a:solidFill>
                  <a:srgbClr val="3B2E58"/>
                </a:solidFill>
                <a:latin typeface="Segoe UI" panose="020B0502040204020203" pitchFamily="34" charset="0"/>
                <a:ea typeface="Segoe UI Historic" panose="020B0502040204020203" pitchFamily="34" charset="0"/>
                <a:cs typeface="Segoe UI" panose="020B0502040204020203" pitchFamily="34" charset="0"/>
              </a:defRPr>
            </a:lvl1pPr>
          </a:lstStyle>
          <a:p>
            <a:pPr lvl="0"/>
            <a:r>
              <a:rPr lang="en-US"/>
              <a:t>click to edit</a:t>
            </a:r>
          </a:p>
          <a:p>
            <a:pPr lvl="0"/>
            <a:r>
              <a:rPr lang="en-US"/>
              <a:t>click to edit</a:t>
            </a:r>
          </a:p>
          <a:p>
            <a:pPr marL="0" marR="0" lvl="0" indent="0" algn="l" defTabSz="914400" rtl="0" eaLnBrk="1" fontAlgn="auto" latinLnBrk="0" hangingPunct="1">
              <a:lnSpc>
                <a:spcPct val="100000"/>
              </a:lnSpc>
              <a:spcBef>
                <a:spcPts val="5200"/>
              </a:spcBef>
              <a:spcAft>
                <a:spcPts val="0"/>
              </a:spcAft>
              <a:buClrTx/>
              <a:buSzTx/>
              <a:buFontTx/>
              <a:buNone/>
              <a:tabLst/>
              <a:defRPr/>
            </a:pPr>
            <a:r>
              <a:rPr lang="en-US"/>
              <a:t>click to edit</a:t>
            </a:r>
          </a:p>
        </p:txBody>
      </p:sp>
      <p:sp>
        <p:nvSpPr>
          <p:cNvPr id="2" name="Slide Number Placeholder 1">
            <a:extLst>
              <a:ext uri="{FF2B5EF4-FFF2-40B4-BE49-F238E27FC236}">
                <a16:creationId xmlns:a16="http://schemas.microsoft.com/office/drawing/2014/main" id="{1B72C39A-D324-8442-94A7-8E861694B126}"/>
              </a:ext>
            </a:extLst>
          </p:cNvPr>
          <p:cNvSpPr>
            <a:spLocks noGrp="1"/>
          </p:cNvSpPr>
          <p:nvPr>
            <p:ph type="sldNum" sz="quarter" idx="11"/>
          </p:nvPr>
        </p:nvSpPr>
        <p:spPr/>
        <p:txBody>
          <a:bodyPr/>
          <a:lstStyle/>
          <a:p>
            <a:fld id="{61AF3AD8-3579-D946-BC25-57161EC59563}" type="slidenum">
              <a:rPr lang="en-US"/>
              <a:pPr/>
              <a:t>‹#›</a:t>
            </a:fld>
            <a:endParaRPr lang="en-US"/>
          </a:p>
        </p:txBody>
      </p:sp>
    </p:spTree>
    <p:extLst>
      <p:ext uri="{BB962C8B-B14F-4D97-AF65-F5344CB8AC3E}">
        <p14:creationId xmlns:p14="http://schemas.microsoft.com/office/powerpoint/2010/main" val="42750350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3EC9E42-5C7E-C341-BAFD-B38A670EB19B}"/>
              </a:ext>
            </a:extLst>
          </p:cNvPr>
          <p:cNvSpPr/>
          <p:nvPr/>
        </p:nvSpPr>
        <p:spPr>
          <a:xfrm>
            <a:off x="7315187" y="582061"/>
            <a:ext cx="7315213" cy="3532737"/>
          </a:xfrm>
          <a:prstGeom prst="rect">
            <a:avLst/>
          </a:prstGeom>
          <a:solidFill>
            <a:srgbClr val="D59DF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object 2">
            <a:extLst>
              <a:ext uri="{FF2B5EF4-FFF2-40B4-BE49-F238E27FC236}">
                <a16:creationId xmlns:a16="http://schemas.microsoft.com/office/drawing/2014/main" id="{5F478DD3-E71B-124A-A0D8-0A759335B151}"/>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3B2E58"/>
          </a:solidFill>
        </p:spPr>
        <p:txBody>
          <a:bodyPr wrap="square" lIns="0" tIns="0" rIns="0" bIns="0" rtlCol="0"/>
          <a:lstStyle/>
          <a:p>
            <a:endParaRPr/>
          </a:p>
        </p:txBody>
      </p:sp>
      <p:sp>
        <p:nvSpPr>
          <p:cNvPr id="10" name="object 3">
            <a:extLst>
              <a:ext uri="{FF2B5EF4-FFF2-40B4-BE49-F238E27FC236}">
                <a16:creationId xmlns:a16="http://schemas.microsoft.com/office/drawing/2014/main" id="{9E6C8D29-202E-4041-8DB8-BD52FF9C539B}"/>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8661C5"/>
          </a:solidFill>
        </p:spPr>
        <p:txBody>
          <a:bodyPr wrap="square" lIns="0" tIns="0" rIns="0" bIns="0" rtlCol="0"/>
          <a:lstStyle/>
          <a:p>
            <a:endParaRPr/>
          </a:p>
        </p:txBody>
      </p:sp>
      <p:sp>
        <p:nvSpPr>
          <p:cNvPr id="11" name="object 4">
            <a:extLst>
              <a:ext uri="{FF2B5EF4-FFF2-40B4-BE49-F238E27FC236}">
                <a16:creationId xmlns:a16="http://schemas.microsoft.com/office/drawing/2014/main" id="{00A1D95F-FA3E-EE47-BB24-9E1E1DD61D31}"/>
              </a:ext>
            </a:extLst>
          </p:cNvPr>
          <p:cNvSpPr/>
          <p:nvPr/>
        </p:nvSpPr>
        <p:spPr>
          <a:xfrm>
            <a:off x="12088132" y="7355844"/>
            <a:ext cx="375285" cy="378460"/>
          </a:xfrm>
          <a:custGeom>
            <a:avLst/>
            <a:gdLst/>
            <a:ahLst/>
            <a:cxnLst/>
            <a:rect l="l" t="t" r="r" b="b"/>
            <a:pathLst>
              <a:path w="375284" h="378459">
                <a:moveTo>
                  <a:pt x="302272" y="0"/>
                </a:moveTo>
                <a:lnTo>
                  <a:pt x="259753" y="17703"/>
                </a:lnTo>
                <a:lnTo>
                  <a:pt x="27089" y="253415"/>
                </a:lnTo>
                <a:lnTo>
                  <a:pt x="0" y="366090"/>
                </a:lnTo>
                <a:lnTo>
                  <a:pt x="1384" y="370954"/>
                </a:lnTo>
                <a:lnTo>
                  <a:pt x="4775" y="374256"/>
                </a:lnTo>
                <a:lnTo>
                  <a:pt x="7353" y="376821"/>
                </a:lnTo>
                <a:lnTo>
                  <a:pt x="10934" y="378294"/>
                </a:lnTo>
                <a:lnTo>
                  <a:pt x="14503" y="378294"/>
                </a:lnTo>
                <a:lnTo>
                  <a:pt x="117538" y="354977"/>
                </a:lnTo>
                <a:lnTo>
                  <a:pt x="124244" y="351205"/>
                </a:lnTo>
                <a:lnTo>
                  <a:pt x="129231" y="346151"/>
                </a:lnTo>
                <a:lnTo>
                  <a:pt x="32600" y="346151"/>
                </a:lnTo>
                <a:lnTo>
                  <a:pt x="42430" y="301904"/>
                </a:lnTo>
                <a:lnTo>
                  <a:pt x="78706" y="301904"/>
                </a:lnTo>
                <a:lnTo>
                  <a:pt x="77155" y="300574"/>
                </a:lnTo>
                <a:lnTo>
                  <a:pt x="63732" y="284439"/>
                </a:lnTo>
                <a:lnTo>
                  <a:pt x="53162" y="266179"/>
                </a:lnTo>
                <a:lnTo>
                  <a:pt x="231292" y="85750"/>
                </a:lnTo>
                <a:lnTo>
                  <a:pt x="269985" y="85750"/>
                </a:lnTo>
                <a:lnTo>
                  <a:pt x="250672" y="66192"/>
                </a:lnTo>
                <a:lnTo>
                  <a:pt x="285470" y="30937"/>
                </a:lnTo>
                <a:lnTo>
                  <a:pt x="293636" y="27533"/>
                </a:lnTo>
                <a:lnTo>
                  <a:pt x="354375" y="27533"/>
                </a:lnTo>
                <a:lnTo>
                  <a:pt x="344779" y="17805"/>
                </a:lnTo>
                <a:lnTo>
                  <a:pt x="335641" y="10179"/>
                </a:lnTo>
                <a:lnTo>
                  <a:pt x="325284" y="4584"/>
                </a:lnTo>
                <a:lnTo>
                  <a:pt x="314095" y="1166"/>
                </a:lnTo>
                <a:lnTo>
                  <a:pt x="302272" y="0"/>
                </a:lnTo>
                <a:close/>
              </a:path>
              <a:path w="375284" h="378459">
                <a:moveTo>
                  <a:pt x="78706" y="301904"/>
                </a:moveTo>
                <a:lnTo>
                  <a:pt x="42430" y="301904"/>
                </a:lnTo>
                <a:lnTo>
                  <a:pt x="49890" y="311433"/>
                </a:lnTo>
                <a:lnTo>
                  <a:pt x="58069" y="320322"/>
                </a:lnTo>
                <a:lnTo>
                  <a:pt x="66921" y="328539"/>
                </a:lnTo>
                <a:lnTo>
                  <a:pt x="76403" y="336054"/>
                </a:lnTo>
                <a:lnTo>
                  <a:pt x="32600" y="346151"/>
                </a:lnTo>
                <a:lnTo>
                  <a:pt x="129231" y="346151"/>
                </a:lnTo>
                <a:lnTo>
                  <a:pt x="149985" y="325120"/>
                </a:lnTo>
                <a:lnTo>
                  <a:pt x="111188" y="325120"/>
                </a:lnTo>
                <a:lnTo>
                  <a:pt x="93088" y="314246"/>
                </a:lnTo>
                <a:lnTo>
                  <a:pt x="78706" y="301904"/>
                </a:lnTo>
                <a:close/>
              </a:path>
              <a:path w="375284" h="378459">
                <a:moveTo>
                  <a:pt x="269985" y="85750"/>
                </a:moveTo>
                <a:lnTo>
                  <a:pt x="231292" y="85750"/>
                </a:lnTo>
                <a:lnTo>
                  <a:pt x="289318" y="144513"/>
                </a:lnTo>
                <a:lnTo>
                  <a:pt x="111188" y="325120"/>
                </a:lnTo>
                <a:lnTo>
                  <a:pt x="149985" y="325120"/>
                </a:lnTo>
                <a:lnTo>
                  <a:pt x="347493" y="124968"/>
                </a:lnTo>
                <a:lnTo>
                  <a:pt x="308711" y="124968"/>
                </a:lnTo>
                <a:lnTo>
                  <a:pt x="269985" y="85750"/>
                </a:lnTo>
                <a:close/>
              </a:path>
              <a:path w="375284" h="378459">
                <a:moveTo>
                  <a:pt x="354375" y="27533"/>
                </a:moveTo>
                <a:lnTo>
                  <a:pt x="310908" y="27533"/>
                </a:lnTo>
                <a:lnTo>
                  <a:pt x="319087" y="30937"/>
                </a:lnTo>
                <a:lnTo>
                  <a:pt x="337985" y="50126"/>
                </a:lnTo>
                <a:lnTo>
                  <a:pt x="344907" y="60696"/>
                </a:lnTo>
                <a:lnTo>
                  <a:pt x="347213" y="72721"/>
                </a:lnTo>
                <a:lnTo>
                  <a:pt x="344907" y="84731"/>
                </a:lnTo>
                <a:lnTo>
                  <a:pt x="337985" y="95300"/>
                </a:lnTo>
                <a:lnTo>
                  <a:pt x="308711" y="124968"/>
                </a:lnTo>
                <a:lnTo>
                  <a:pt x="347493" y="124968"/>
                </a:lnTo>
                <a:lnTo>
                  <a:pt x="357644" y="114681"/>
                </a:lnTo>
                <a:lnTo>
                  <a:pt x="370503" y="95054"/>
                </a:lnTo>
                <a:lnTo>
                  <a:pt x="374788" y="72713"/>
                </a:lnTo>
                <a:lnTo>
                  <a:pt x="370503" y="50410"/>
                </a:lnTo>
                <a:lnTo>
                  <a:pt x="357644" y="30848"/>
                </a:lnTo>
                <a:lnTo>
                  <a:pt x="354375" y="27533"/>
                </a:lnTo>
                <a:close/>
              </a:path>
            </a:pathLst>
          </a:custGeom>
          <a:solidFill>
            <a:srgbClr val="FFFFFF"/>
          </a:solidFill>
        </p:spPr>
        <p:txBody>
          <a:bodyPr wrap="square" lIns="0" tIns="0" rIns="0" bIns="0" rtlCol="0"/>
          <a:lstStyle/>
          <a:p>
            <a:endParaRPr/>
          </a:p>
        </p:txBody>
      </p:sp>
      <p:sp>
        <p:nvSpPr>
          <p:cNvPr id="12" name="object 5">
            <a:extLst>
              <a:ext uri="{FF2B5EF4-FFF2-40B4-BE49-F238E27FC236}">
                <a16:creationId xmlns:a16="http://schemas.microsoft.com/office/drawing/2014/main" id="{6CB77BA0-50BD-F94A-8971-D86D0A992C48}"/>
              </a:ext>
            </a:extLst>
          </p:cNvPr>
          <p:cNvSpPr/>
          <p:nvPr/>
        </p:nvSpPr>
        <p:spPr>
          <a:xfrm>
            <a:off x="11351884" y="7309922"/>
            <a:ext cx="376555" cy="470534"/>
          </a:xfrm>
          <a:custGeom>
            <a:avLst/>
            <a:gdLst/>
            <a:ahLst/>
            <a:cxnLst/>
            <a:rect l="l" t="t" r="r" b="b"/>
            <a:pathLst>
              <a:path w="376554" h="470534">
                <a:moveTo>
                  <a:pt x="343700" y="0"/>
                </a:moveTo>
                <a:lnTo>
                  <a:pt x="32435" y="0"/>
                </a:lnTo>
                <a:lnTo>
                  <a:pt x="19850" y="2564"/>
                </a:lnTo>
                <a:lnTo>
                  <a:pt x="9536" y="9542"/>
                </a:lnTo>
                <a:lnTo>
                  <a:pt x="2562" y="19861"/>
                </a:lnTo>
                <a:lnTo>
                  <a:pt x="0" y="32448"/>
                </a:lnTo>
                <a:lnTo>
                  <a:pt x="25" y="437807"/>
                </a:lnTo>
                <a:lnTo>
                  <a:pt x="2562" y="450267"/>
                </a:lnTo>
                <a:lnTo>
                  <a:pt x="9536" y="460586"/>
                </a:lnTo>
                <a:lnTo>
                  <a:pt x="19850" y="467564"/>
                </a:lnTo>
                <a:lnTo>
                  <a:pt x="32435" y="470128"/>
                </a:lnTo>
                <a:lnTo>
                  <a:pt x="255015" y="470128"/>
                </a:lnTo>
                <a:lnTo>
                  <a:pt x="259524" y="468248"/>
                </a:lnTo>
                <a:lnTo>
                  <a:pt x="276582" y="451192"/>
                </a:lnTo>
                <a:lnTo>
                  <a:pt x="24968" y="451192"/>
                </a:lnTo>
                <a:lnTo>
                  <a:pt x="18935" y="445160"/>
                </a:lnTo>
                <a:lnTo>
                  <a:pt x="18935" y="24980"/>
                </a:lnTo>
                <a:lnTo>
                  <a:pt x="24968" y="18935"/>
                </a:lnTo>
                <a:lnTo>
                  <a:pt x="372958" y="18935"/>
                </a:lnTo>
                <a:lnTo>
                  <a:pt x="366606" y="9542"/>
                </a:lnTo>
                <a:lnTo>
                  <a:pt x="356287" y="2564"/>
                </a:lnTo>
                <a:lnTo>
                  <a:pt x="343700" y="0"/>
                </a:lnTo>
                <a:close/>
              </a:path>
              <a:path w="376554" h="470534">
                <a:moveTo>
                  <a:pt x="372958" y="18935"/>
                </a:moveTo>
                <a:lnTo>
                  <a:pt x="351167" y="18935"/>
                </a:lnTo>
                <a:lnTo>
                  <a:pt x="357212" y="24980"/>
                </a:lnTo>
                <a:lnTo>
                  <a:pt x="357212" y="338239"/>
                </a:lnTo>
                <a:lnTo>
                  <a:pt x="276707" y="338239"/>
                </a:lnTo>
                <a:lnTo>
                  <a:pt x="264122" y="340801"/>
                </a:lnTo>
                <a:lnTo>
                  <a:pt x="253807" y="347776"/>
                </a:lnTo>
                <a:lnTo>
                  <a:pt x="246834" y="358095"/>
                </a:lnTo>
                <a:lnTo>
                  <a:pt x="244271" y="370687"/>
                </a:lnTo>
                <a:lnTo>
                  <a:pt x="244271" y="451192"/>
                </a:lnTo>
                <a:lnTo>
                  <a:pt x="276582" y="451192"/>
                </a:lnTo>
                <a:lnTo>
                  <a:pt x="289969" y="437807"/>
                </a:lnTo>
                <a:lnTo>
                  <a:pt x="263194" y="437807"/>
                </a:lnTo>
                <a:lnTo>
                  <a:pt x="263194" y="363232"/>
                </a:lnTo>
                <a:lnTo>
                  <a:pt x="269252" y="357174"/>
                </a:lnTo>
                <a:lnTo>
                  <a:pt x="370610" y="357174"/>
                </a:lnTo>
                <a:lnTo>
                  <a:pt x="374281" y="353504"/>
                </a:lnTo>
                <a:lnTo>
                  <a:pt x="376148" y="348995"/>
                </a:lnTo>
                <a:lnTo>
                  <a:pt x="376148" y="32448"/>
                </a:lnTo>
                <a:lnTo>
                  <a:pt x="373584" y="19861"/>
                </a:lnTo>
                <a:lnTo>
                  <a:pt x="372958" y="18935"/>
                </a:lnTo>
                <a:close/>
              </a:path>
              <a:path w="376554" h="470534">
                <a:moveTo>
                  <a:pt x="370610" y="357174"/>
                </a:moveTo>
                <a:lnTo>
                  <a:pt x="343827" y="357174"/>
                </a:lnTo>
                <a:lnTo>
                  <a:pt x="263194" y="437807"/>
                </a:lnTo>
                <a:lnTo>
                  <a:pt x="289969" y="437807"/>
                </a:lnTo>
                <a:lnTo>
                  <a:pt x="370610" y="357174"/>
                </a:lnTo>
                <a:close/>
              </a:path>
            </a:pathLst>
          </a:custGeom>
          <a:solidFill>
            <a:srgbClr val="FFFFFF"/>
          </a:solidFill>
        </p:spPr>
        <p:txBody>
          <a:bodyPr wrap="square" lIns="0" tIns="0" rIns="0" bIns="0" rtlCol="0"/>
          <a:lstStyle/>
          <a:p>
            <a:endParaRPr/>
          </a:p>
        </p:txBody>
      </p:sp>
      <p:sp>
        <p:nvSpPr>
          <p:cNvPr id="13" name="object 6">
            <a:extLst>
              <a:ext uri="{FF2B5EF4-FFF2-40B4-BE49-F238E27FC236}">
                <a16:creationId xmlns:a16="http://schemas.microsoft.com/office/drawing/2014/main" id="{F14A2EF2-94B8-984F-A690-02AC0896BE69}"/>
              </a:ext>
            </a:extLst>
          </p:cNvPr>
          <p:cNvSpPr/>
          <p:nvPr/>
        </p:nvSpPr>
        <p:spPr>
          <a:xfrm>
            <a:off x="11467489" y="7400139"/>
            <a:ext cx="212090" cy="0"/>
          </a:xfrm>
          <a:custGeom>
            <a:avLst/>
            <a:gdLst/>
            <a:ahLst/>
            <a:cxnLst/>
            <a:rect l="l" t="t" r="r" b="b"/>
            <a:pathLst>
              <a:path w="212090">
                <a:moveTo>
                  <a:pt x="0" y="0"/>
                </a:moveTo>
                <a:lnTo>
                  <a:pt x="212039" y="0"/>
                </a:lnTo>
              </a:path>
            </a:pathLst>
          </a:custGeom>
          <a:ln w="18935">
            <a:solidFill>
              <a:srgbClr val="FFFFFF"/>
            </a:solidFill>
          </a:ln>
        </p:spPr>
        <p:txBody>
          <a:bodyPr wrap="square" lIns="0" tIns="0" rIns="0" bIns="0" rtlCol="0"/>
          <a:lstStyle/>
          <a:p>
            <a:endParaRPr/>
          </a:p>
        </p:txBody>
      </p:sp>
      <p:sp>
        <p:nvSpPr>
          <p:cNvPr id="14" name="object 7">
            <a:extLst>
              <a:ext uri="{FF2B5EF4-FFF2-40B4-BE49-F238E27FC236}">
                <a16:creationId xmlns:a16="http://schemas.microsoft.com/office/drawing/2014/main" id="{58A3A398-EA28-E24F-A278-90AF75AC1473}"/>
              </a:ext>
            </a:extLst>
          </p:cNvPr>
          <p:cNvSpPr/>
          <p:nvPr/>
        </p:nvSpPr>
        <p:spPr>
          <a:xfrm>
            <a:off x="11400392" y="7458080"/>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5" name="object 8">
            <a:extLst>
              <a:ext uri="{FF2B5EF4-FFF2-40B4-BE49-F238E27FC236}">
                <a16:creationId xmlns:a16="http://schemas.microsoft.com/office/drawing/2014/main" id="{332D0AAC-9320-4047-8BCE-AF0CF9FAAD98}"/>
              </a:ext>
            </a:extLst>
          </p:cNvPr>
          <p:cNvSpPr/>
          <p:nvPr/>
        </p:nvSpPr>
        <p:spPr>
          <a:xfrm>
            <a:off x="11400392" y="7516017"/>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6" name="object 9">
            <a:extLst>
              <a:ext uri="{FF2B5EF4-FFF2-40B4-BE49-F238E27FC236}">
                <a16:creationId xmlns:a16="http://schemas.microsoft.com/office/drawing/2014/main" id="{D2E7636D-2335-904F-9681-F8F32329AE5F}"/>
              </a:ext>
            </a:extLst>
          </p:cNvPr>
          <p:cNvSpPr/>
          <p:nvPr/>
        </p:nvSpPr>
        <p:spPr>
          <a:xfrm>
            <a:off x="11400392" y="7573956"/>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7" name="object 10">
            <a:extLst>
              <a:ext uri="{FF2B5EF4-FFF2-40B4-BE49-F238E27FC236}">
                <a16:creationId xmlns:a16="http://schemas.microsoft.com/office/drawing/2014/main" id="{39DEB4AA-3A78-5A41-B10D-209207243706}"/>
              </a:ext>
            </a:extLst>
          </p:cNvPr>
          <p:cNvSpPr/>
          <p:nvPr/>
        </p:nvSpPr>
        <p:spPr>
          <a:xfrm>
            <a:off x="11400392" y="7631894"/>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8" name="object 11">
            <a:extLst>
              <a:ext uri="{FF2B5EF4-FFF2-40B4-BE49-F238E27FC236}">
                <a16:creationId xmlns:a16="http://schemas.microsoft.com/office/drawing/2014/main" id="{CC924237-0DE6-B847-BDAC-CA61D0ED76B8}"/>
              </a:ext>
            </a:extLst>
          </p:cNvPr>
          <p:cNvSpPr/>
          <p:nvPr/>
        </p:nvSpPr>
        <p:spPr>
          <a:xfrm>
            <a:off x="11400392" y="7689833"/>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9" name="object 12">
            <a:extLst>
              <a:ext uri="{FF2B5EF4-FFF2-40B4-BE49-F238E27FC236}">
                <a16:creationId xmlns:a16="http://schemas.microsoft.com/office/drawing/2014/main" id="{CE839886-8EF0-684D-9B8F-B50DED9DFD8E}"/>
              </a:ext>
            </a:extLst>
          </p:cNvPr>
          <p:cNvSpPr/>
          <p:nvPr/>
        </p:nvSpPr>
        <p:spPr>
          <a:xfrm>
            <a:off x="11354710"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20" name="object 13">
            <a:extLst>
              <a:ext uri="{FF2B5EF4-FFF2-40B4-BE49-F238E27FC236}">
                <a16:creationId xmlns:a16="http://schemas.microsoft.com/office/drawing/2014/main" id="{5F4A8E61-2902-ED47-9445-3E209833A646}"/>
              </a:ext>
            </a:extLst>
          </p:cNvPr>
          <p:cNvSpPr/>
          <p:nvPr/>
        </p:nvSpPr>
        <p:spPr>
          <a:xfrm>
            <a:off x="12853494"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21" name="object 14">
            <a:extLst>
              <a:ext uri="{FF2B5EF4-FFF2-40B4-BE49-F238E27FC236}">
                <a16:creationId xmlns:a16="http://schemas.microsoft.com/office/drawing/2014/main" id="{AEC4B293-3D18-7147-9CC8-46817FA9B418}"/>
              </a:ext>
            </a:extLst>
          </p:cNvPr>
          <p:cNvSpPr/>
          <p:nvPr/>
        </p:nvSpPr>
        <p:spPr>
          <a:xfrm>
            <a:off x="12896169"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22" name="object 15">
            <a:extLst>
              <a:ext uri="{FF2B5EF4-FFF2-40B4-BE49-F238E27FC236}">
                <a16:creationId xmlns:a16="http://schemas.microsoft.com/office/drawing/2014/main" id="{2387189F-BEC3-9E4A-8DB7-60F05396D275}"/>
              </a:ext>
            </a:extLst>
          </p:cNvPr>
          <p:cNvSpPr/>
          <p:nvPr/>
        </p:nvSpPr>
        <p:spPr>
          <a:xfrm>
            <a:off x="12931001"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23" name="object 16">
            <a:extLst>
              <a:ext uri="{FF2B5EF4-FFF2-40B4-BE49-F238E27FC236}">
                <a16:creationId xmlns:a16="http://schemas.microsoft.com/office/drawing/2014/main" id="{BADEDBA1-6D54-2F45-9E78-03E646425ACB}"/>
              </a:ext>
            </a:extLst>
          </p:cNvPr>
          <p:cNvSpPr/>
          <p:nvPr/>
        </p:nvSpPr>
        <p:spPr>
          <a:xfrm>
            <a:off x="12965808"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24" name="object 17">
            <a:extLst>
              <a:ext uri="{FF2B5EF4-FFF2-40B4-BE49-F238E27FC236}">
                <a16:creationId xmlns:a16="http://schemas.microsoft.com/office/drawing/2014/main" id="{5A975C85-4AC0-7E45-8FBF-7B090BFEB12B}"/>
              </a:ext>
            </a:extLst>
          </p:cNvPr>
          <p:cNvSpPr/>
          <p:nvPr/>
        </p:nvSpPr>
        <p:spPr>
          <a:xfrm>
            <a:off x="12908610"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25" name="object 18">
            <a:extLst>
              <a:ext uri="{FF2B5EF4-FFF2-40B4-BE49-F238E27FC236}">
                <a16:creationId xmlns:a16="http://schemas.microsoft.com/office/drawing/2014/main" id="{DA2D7D39-5B89-B84F-A638-484B3F0BB5A7}"/>
              </a:ext>
            </a:extLst>
          </p:cNvPr>
          <p:cNvSpPr/>
          <p:nvPr/>
        </p:nvSpPr>
        <p:spPr>
          <a:xfrm>
            <a:off x="12908610"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26" name="object 19">
            <a:extLst>
              <a:ext uri="{FF2B5EF4-FFF2-40B4-BE49-F238E27FC236}">
                <a16:creationId xmlns:a16="http://schemas.microsoft.com/office/drawing/2014/main" id="{740CACD9-A555-B044-B936-4CDBD9070C48}"/>
              </a:ext>
            </a:extLst>
          </p:cNvPr>
          <p:cNvSpPr/>
          <p:nvPr/>
        </p:nvSpPr>
        <p:spPr>
          <a:xfrm>
            <a:off x="12908610"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27" name="object 20">
            <a:extLst>
              <a:ext uri="{FF2B5EF4-FFF2-40B4-BE49-F238E27FC236}">
                <a16:creationId xmlns:a16="http://schemas.microsoft.com/office/drawing/2014/main" id="{7EE50A6C-3712-2745-AD0A-5A104A7856F1}"/>
              </a:ext>
            </a:extLst>
          </p:cNvPr>
          <p:cNvSpPr/>
          <p:nvPr/>
        </p:nvSpPr>
        <p:spPr>
          <a:xfrm>
            <a:off x="13003403"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28" name="object 21">
            <a:extLst>
              <a:ext uri="{FF2B5EF4-FFF2-40B4-BE49-F238E27FC236}">
                <a16:creationId xmlns:a16="http://schemas.microsoft.com/office/drawing/2014/main" id="{097A7152-0132-BC47-AFEA-3ED75FB3A862}"/>
              </a:ext>
            </a:extLst>
          </p:cNvPr>
          <p:cNvSpPr/>
          <p:nvPr/>
        </p:nvSpPr>
        <p:spPr>
          <a:xfrm>
            <a:off x="13051916"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29" name="object 22">
            <a:extLst>
              <a:ext uri="{FF2B5EF4-FFF2-40B4-BE49-F238E27FC236}">
                <a16:creationId xmlns:a16="http://schemas.microsoft.com/office/drawing/2014/main" id="{CF083E31-EC81-C64A-8BA2-8C9F92F98A0F}"/>
              </a:ext>
            </a:extLst>
          </p:cNvPr>
          <p:cNvSpPr/>
          <p:nvPr/>
        </p:nvSpPr>
        <p:spPr>
          <a:xfrm>
            <a:off x="13051767"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30" name="object 23">
            <a:extLst>
              <a:ext uri="{FF2B5EF4-FFF2-40B4-BE49-F238E27FC236}">
                <a16:creationId xmlns:a16="http://schemas.microsoft.com/office/drawing/2014/main" id="{44377A5F-63C2-9E45-AF60-AC4440E42E34}"/>
              </a:ext>
            </a:extLst>
          </p:cNvPr>
          <p:cNvSpPr/>
          <p:nvPr/>
        </p:nvSpPr>
        <p:spPr>
          <a:xfrm>
            <a:off x="13051916"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31" name="object 24">
            <a:extLst>
              <a:ext uri="{FF2B5EF4-FFF2-40B4-BE49-F238E27FC236}">
                <a16:creationId xmlns:a16="http://schemas.microsoft.com/office/drawing/2014/main" id="{6994BB79-8AC3-9549-A377-7A9CDEBDE8B9}"/>
              </a:ext>
            </a:extLst>
          </p:cNvPr>
          <p:cNvSpPr/>
          <p:nvPr/>
        </p:nvSpPr>
        <p:spPr>
          <a:xfrm>
            <a:off x="12852589" y="7335656"/>
            <a:ext cx="394970" cy="394970"/>
          </a:xfrm>
          <a:custGeom>
            <a:avLst/>
            <a:gdLst/>
            <a:ahLst/>
            <a:cxnLst/>
            <a:rect l="l" t="t" r="r" b="b"/>
            <a:pathLst>
              <a:path w="394969" h="394970">
                <a:moveTo>
                  <a:pt x="197256" y="0"/>
                </a:moveTo>
                <a:lnTo>
                  <a:pt x="152027" y="5209"/>
                </a:lnTo>
                <a:lnTo>
                  <a:pt x="110508" y="20049"/>
                </a:lnTo>
                <a:lnTo>
                  <a:pt x="73883" y="43336"/>
                </a:lnTo>
                <a:lnTo>
                  <a:pt x="43335" y="73885"/>
                </a:lnTo>
                <a:lnTo>
                  <a:pt x="20049" y="110513"/>
                </a:lnTo>
                <a:lnTo>
                  <a:pt x="5209" y="152035"/>
                </a:lnTo>
                <a:lnTo>
                  <a:pt x="0" y="197269"/>
                </a:lnTo>
                <a:lnTo>
                  <a:pt x="5209" y="242497"/>
                </a:lnTo>
                <a:lnTo>
                  <a:pt x="20049" y="284016"/>
                </a:lnTo>
                <a:lnTo>
                  <a:pt x="43335" y="320642"/>
                </a:lnTo>
                <a:lnTo>
                  <a:pt x="73883" y="351190"/>
                </a:lnTo>
                <a:lnTo>
                  <a:pt x="110508" y="374475"/>
                </a:lnTo>
                <a:lnTo>
                  <a:pt x="152027" y="389315"/>
                </a:lnTo>
                <a:lnTo>
                  <a:pt x="197256" y="394525"/>
                </a:lnTo>
                <a:lnTo>
                  <a:pt x="242485" y="389315"/>
                </a:lnTo>
                <a:lnTo>
                  <a:pt x="284006" y="374475"/>
                </a:lnTo>
                <a:lnTo>
                  <a:pt x="291264" y="369862"/>
                </a:lnTo>
                <a:lnTo>
                  <a:pt x="197256" y="369862"/>
                </a:lnTo>
                <a:lnTo>
                  <a:pt x="151371" y="363697"/>
                </a:lnTo>
                <a:lnTo>
                  <a:pt x="110139" y="346299"/>
                </a:lnTo>
                <a:lnTo>
                  <a:pt x="75206" y="319312"/>
                </a:lnTo>
                <a:lnTo>
                  <a:pt x="48216" y="284382"/>
                </a:lnTo>
                <a:lnTo>
                  <a:pt x="30816" y="243153"/>
                </a:lnTo>
                <a:lnTo>
                  <a:pt x="24650" y="197269"/>
                </a:lnTo>
                <a:lnTo>
                  <a:pt x="30816" y="151384"/>
                </a:lnTo>
                <a:lnTo>
                  <a:pt x="48216" y="110152"/>
                </a:lnTo>
                <a:lnTo>
                  <a:pt x="75206" y="75218"/>
                </a:lnTo>
                <a:lnTo>
                  <a:pt x="110139" y="48229"/>
                </a:lnTo>
                <a:lnTo>
                  <a:pt x="151371" y="30829"/>
                </a:lnTo>
                <a:lnTo>
                  <a:pt x="197256" y="24663"/>
                </a:lnTo>
                <a:lnTo>
                  <a:pt x="291263" y="24663"/>
                </a:lnTo>
                <a:lnTo>
                  <a:pt x="284006" y="20049"/>
                </a:lnTo>
                <a:lnTo>
                  <a:pt x="242485" y="5209"/>
                </a:lnTo>
                <a:lnTo>
                  <a:pt x="197256" y="0"/>
                </a:lnTo>
                <a:close/>
              </a:path>
              <a:path w="394969" h="394970">
                <a:moveTo>
                  <a:pt x="291263" y="24663"/>
                </a:moveTo>
                <a:lnTo>
                  <a:pt x="197256" y="24663"/>
                </a:lnTo>
                <a:lnTo>
                  <a:pt x="243141" y="30829"/>
                </a:lnTo>
                <a:lnTo>
                  <a:pt x="284373" y="48229"/>
                </a:lnTo>
                <a:lnTo>
                  <a:pt x="319306" y="75218"/>
                </a:lnTo>
                <a:lnTo>
                  <a:pt x="346296" y="110152"/>
                </a:lnTo>
                <a:lnTo>
                  <a:pt x="363696" y="151384"/>
                </a:lnTo>
                <a:lnTo>
                  <a:pt x="369862" y="197269"/>
                </a:lnTo>
                <a:lnTo>
                  <a:pt x="363696" y="243153"/>
                </a:lnTo>
                <a:lnTo>
                  <a:pt x="346296" y="284382"/>
                </a:lnTo>
                <a:lnTo>
                  <a:pt x="319306" y="319312"/>
                </a:lnTo>
                <a:lnTo>
                  <a:pt x="284373" y="346299"/>
                </a:lnTo>
                <a:lnTo>
                  <a:pt x="243141" y="363697"/>
                </a:lnTo>
                <a:lnTo>
                  <a:pt x="197256" y="369862"/>
                </a:lnTo>
                <a:lnTo>
                  <a:pt x="291264" y="369862"/>
                </a:lnTo>
                <a:lnTo>
                  <a:pt x="351185" y="320642"/>
                </a:lnTo>
                <a:lnTo>
                  <a:pt x="374473" y="284016"/>
                </a:lnTo>
                <a:lnTo>
                  <a:pt x="389315" y="242497"/>
                </a:lnTo>
                <a:lnTo>
                  <a:pt x="394525" y="197269"/>
                </a:lnTo>
                <a:lnTo>
                  <a:pt x="389315" y="152035"/>
                </a:lnTo>
                <a:lnTo>
                  <a:pt x="374473" y="110513"/>
                </a:lnTo>
                <a:lnTo>
                  <a:pt x="351185" y="73885"/>
                </a:lnTo>
                <a:lnTo>
                  <a:pt x="320634" y="43336"/>
                </a:lnTo>
                <a:lnTo>
                  <a:pt x="291263" y="24663"/>
                </a:lnTo>
                <a:close/>
              </a:path>
            </a:pathLst>
          </a:custGeom>
          <a:solidFill>
            <a:srgbClr val="FFFFFF"/>
          </a:solidFill>
        </p:spPr>
        <p:txBody>
          <a:bodyPr wrap="square" lIns="0" tIns="0" rIns="0" bIns="0" rtlCol="0"/>
          <a:lstStyle/>
          <a:p>
            <a:endParaRPr/>
          </a:p>
        </p:txBody>
      </p:sp>
      <p:sp>
        <p:nvSpPr>
          <p:cNvPr id="32" name="object 25">
            <a:extLst>
              <a:ext uri="{FF2B5EF4-FFF2-40B4-BE49-F238E27FC236}">
                <a16:creationId xmlns:a16="http://schemas.microsoft.com/office/drawing/2014/main" id="{333609E3-4AF0-C341-8B1B-49878A672ABB}"/>
              </a:ext>
            </a:extLst>
          </p:cNvPr>
          <p:cNvSpPr/>
          <p:nvPr/>
        </p:nvSpPr>
        <p:spPr>
          <a:xfrm>
            <a:off x="12895731" y="7378810"/>
            <a:ext cx="308610" cy="308610"/>
          </a:xfrm>
          <a:custGeom>
            <a:avLst/>
            <a:gdLst/>
            <a:ahLst/>
            <a:cxnLst/>
            <a:rect l="l" t="t" r="r" b="b"/>
            <a:pathLst>
              <a:path w="308609" h="308609">
                <a:moveTo>
                  <a:pt x="154114" y="0"/>
                </a:moveTo>
                <a:lnTo>
                  <a:pt x="105402" y="7856"/>
                </a:lnTo>
                <a:lnTo>
                  <a:pt x="63096" y="29735"/>
                </a:lnTo>
                <a:lnTo>
                  <a:pt x="29735" y="63096"/>
                </a:lnTo>
                <a:lnTo>
                  <a:pt x="7856" y="105402"/>
                </a:lnTo>
                <a:lnTo>
                  <a:pt x="0" y="154114"/>
                </a:lnTo>
                <a:lnTo>
                  <a:pt x="7856" y="202821"/>
                </a:lnTo>
                <a:lnTo>
                  <a:pt x="29735" y="245127"/>
                </a:lnTo>
                <a:lnTo>
                  <a:pt x="63096" y="278490"/>
                </a:lnTo>
                <a:lnTo>
                  <a:pt x="105402" y="300370"/>
                </a:lnTo>
                <a:lnTo>
                  <a:pt x="154114" y="308229"/>
                </a:lnTo>
                <a:lnTo>
                  <a:pt x="202826" y="300370"/>
                </a:lnTo>
                <a:lnTo>
                  <a:pt x="235319" y="283565"/>
                </a:lnTo>
                <a:lnTo>
                  <a:pt x="154114" y="283565"/>
                </a:lnTo>
                <a:lnTo>
                  <a:pt x="103728" y="273391"/>
                </a:lnTo>
                <a:lnTo>
                  <a:pt x="62580" y="245648"/>
                </a:lnTo>
                <a:lnTo>
                  <a:pt x="34837" y="204500"/>
                </a:lnTo>
                <a:lnTo>
                  <a:pt x="24663" y="154114"/>
                </a:lnTo>
                <a:lnTo>
                  <a:pt x="34837" y="103723"/>
                </a:lnTo>
                <a:lnTo>
                  <a:pt x="62580" y="62576"/>
                </a:lnTo>
                <a:lnTo>
                  <a:pt x="103728" y="34835"/>
                </a:lnTo>
                <a:lnTo>
                  <a:pt x="154114" y="24663"/>
                </a:lnTo>
                <a:lnTo>
                  <a:pt x="235325" y="24663"/>
                </a:lnTo>
                <a:lnTo>
                  <a:pt x="202826" y="7856"/>
                </a:lnTo>
                <a:lnTo>
                  <a:pt x="154114" y="0"/>
                </a:lnTo>
                <a:close/>
              </a:path>
              <a:path w="308609" h="308609">
                <a:moveTo>
                  <a:pt x="235325" y="24663"/>
                </a:moveTo>
                <a:lnTo>
                  <a:pt x="154114" y="24663"/>
                </a:lnTo>
                <a:lnTo>
                  <a:pt x="204505" y="34835"/>
                </a:lnTo>
                <a:lnTo>
                  <a:pt x="245652" y="62576"/>
                </a:lnTo>
                <a:lnTo>
                  <a:pt x="273393" y="103723"/>
                </a:lnTo>
                <a:lnTo>
                  <a:pt x="283565" y="154114"/>
                </a:lnTo>
                <a:lnTo>
                  <a:pt x="273393" y="204500"/>
                </a:lnTo>
                <a:lnTo>
                  <a:pt x="245652" y="245648"/>
                </a:lnTo>
                <a:lnTo>
                  <a:pt x="204505" y="273391"/>
                </a:lnTo>
                <a:lnTo>
                  <a:pt x="154114" y="283565"/>
                </a:lnTo>
                <a:lnTo>
                  <a:pt x="235319" y="283565"/>
                </a:lnTo>
                <a:lnTo>
                  <a:pt x="245132" y="278490"/>
                </a:lnTo>
                <a:lnTo>
                  <a:pt x="278493" y="245127"/>
                </a:lnTo>
                <a:lnTo>
                  <a:pt x="300372" y="202821"/>
                </a:lnTo>
                <a:lnTo>
                  <a:pt x="308228" y="154114"/>
                </a:lnTo>
                <a:lnTo>
                  <a:pt x="300372" y="105402"/>
                </a:lnTo>
                <a:lnTo>
                  <a:pt x="278493" y="63096"/>
                </a:lnTo>
                <a:lnTo>
                  <a:pt x="245132" y="29735"/>
                </a:lnTo>
                <a:lnTo>
                  <a:pt x="235325" y="24663"/>
                </a:lnTo>
                <a:close/>
              </a:path>
            </a:pathLst>
          </a:custGeom>
          <a:solidFill>
            <a:srgbClr val="FFFFFF"/>
          </a:solidFill>
        </p:spPr>
        <p:txBody>
          <a:bodyPr wrap="square" lIns="0" tIns="0" rIns="0" bIns="0" rtlCol="0"/>
          <a:lstStyle/>
          <a:p>
            <a:endParaRPr/>
          </a:p>
        </p:txBody>
      </p:sp>
      <p:sp>
        <p:nvSpPr>
          <p:cNvPr id="33" name="object 26">
            <a:extLst>
              <a:ext uri="{FF2B5EF4-FFF2-40B4-BE49-F238E27FC236}">
                <a16:creationId xmlns:a16="http://schemas.microsoft.com/office/drawing/2014/main" id="{66745407-F6A0-E944-B885-8B0FB4FBA84C}"/>
              </a:ext>
            </a:extLst>
          </p:cNvPr>
          <p:cNvSpPr/>
          <p:nvPr/>
        </p:nvSpPr>
        <p:spPr>
          <a:xfrm>
            <a:off x="13000831" y="7471272"/>
            <a:ext cx="99060" cy="123825"/>
          </a:xfrm>
          <a:custGeom>
            <a:avLst/>
            <a:gdLst/>
            <a:ahLst/>
            <a:cxnLst/>
            <a:rect l="l" t="t" r="r" b="b"/>
            <a:pathLst>
              <a:path w="99059" h="123825">
                <a:moveTo>
                  <a:pt x="60667" y="98628"/>
                </a:moveTo>
                <a:lnTo>
                  <a:pt x="11379" y="98628"/>
                </a:lnTo>
                <a:lnTo>
                  <a:pt x="5854" y="104152"/>
                </a:lnTo>
                <a:lnTo>
                  <a:pt x="5854" y="117767"/>
                </a:lnTo>
                <a:lnTo>
                  <a:pt x="11379" y="123291"/>
                </a:lnTo>
                <a:lnTo>
                  <a:pt x="60045" y="123291"/>
                </a:lnTo>
                <a:lnTo>
                  <a:pt x="73640" y="121087"/>
                </a:lnTo>
                <a:lnTo>
                  <a:pt x="85229" y="114434"/>
                </a:lnTo>
                <a:lnTo>
                  <a:pt x="93810" y="104152"/>
                </a:lnTo>
                <a:lnTo>
                  <a:pt x="95663" y="98844"/>
                </a:lnTo>
                <a:lnTo>
                  <a:pt x="66916" y="98844"/>
                </a:lnTo>
                <a:lnTo>
                  <a:pt x="60667" y="98628"/>
                </a:lnTo>
                <a:close/>
              </a:path>
              <a:path w="99059" h="123825">
                <a:moveTo>
                  <a:pt x="80479" y="0"/>
                </a:moveTo>
                <a:lnTo>
                  <a:pt x="36677" y="0"/>
                </a:lnTo>
                <a:lnTo>
                  <a:pt x="31800" y="330"/>
                </a:lnTo>
                <a:lnTo>
                  <a:pt x="17909" y="5106"/>
                </a:lnTo>
                <a:lnTo>
                  <a:pt x="7299" y="14508"/>
                </a:lnTo>
                <a:lnTo>
                  <a:pt x="989" y="27203"/>
                </a:lnTo>
                <a:lnTo>
                  <a:pt x="0" y="41859"/>
                </a:lnTo>
                <a:lnTo>
                  <a:pt x="4499" y="54794"/>
                </a:lnTo>
                <a:lnTo>
                  <a:pt x="12992" y="65020"/>
                </a:lnTo>
                <a:lnTo>
                  <a:pt x="24485" y="71698"/>
                </a:lnTo>
                <a:lnTo>
                  <a:pt x="37985" y="73990"/>
                </a:lnTo>
                <a:lnTo>
                  <a:pt x="61340" y="73990"/>
                </a:lnTo>
                <a:lnTo>
                  <a:pt x="63614" y="74155"/>
                </a:lnTo>
                <a:lnTo>
                  <a:pt x="70332" y="75323"/>
                </a:lnTo>
                <a:lnTo>
                  <a:pt x="74828" y="81686"/>
                </a:lnTo>
                <a:lnTo>
                  <a:pt x="73672" y="88404"/>
                </a:lnTo>
                <a:lnTo>
                  <a:pt x="72415" y="94538"/>
                </a:lnTo>
                <a:lnTo>
                  <a:pt x="66916" y="98844"/>
                </a:lnTo>
                <a:lnTo>
                  <a:pt x="95663" y="98844"/>
                </a:lnTo>
                <a:lnTo>
                  <a:pt x="98336" y="91185"/>
                </a:lnTo>
                <a:lnTo>
                  <a:pt x="98653" y="85978"/>
                </a:lnTo>
                <a:lnTo>
                  <a:pt x="95620" y="71611"/>
                </a:lnTo>
                <a:lnTo>
                  <a:pt x="87588" y="59928"/>
                </a:lnTo>
                <a:lnTo>
                  <a:pt x="75761" y="52106"/>
                </a:lnTo>
                <a:lnTo>
                  <a:pt x="61340" y="49326"/>
                </a:lnTo>
                <a:lnTo>
                  <a:pt x="36677" y="49326"/>
                </a:lnTo>
                <a:lnTo>
                  <a:pt x="34404" y="49148"/>
                </a:lnTo>
                <a:lnTo>
                  <a:pt x="27698" y="47993"/>
                </a:lnTo>
                <a:lnTo>
                  <a:pt x="23202" y="41605"/>
                </a:lnTo>
                <a:lnTo>
                  <a:pt x="24358" y="34899"/>
                </a:lnTo>
                <a:lnTo>
                  <a:pt x="25615" y="28778"/>
                </a:lnTo>
                <a:lnTo>
                  <a:pt x="31114" y="24447"/>
                </a:lnTo>
                <a:lnTo>
                  <a:pt x="80695" y="24447"/>
                </a:lnTo>
                <a:lnTo>
                  <a:pt x="86004" y="19138"/>
                </a:lnTo>
                <a:lnTo>
                  <a:pt x="86004" y="5524"/>
                </a:lnTo>
                <a:lnTo>
                  <a:pt x="80479" y="0"/>
                </a:lnTo>
                <a:close/>
              </a:path>
              <a:path w="99059" h="123825">
                <a:moveTo>
                  <a:pt x="80695" y="24447"/>
                </a:moveTo>
                <a:lnTo>
                  <a:pt x="31114" y="24447"/>
                </a:lnTo>
                <a:lnTo>
                  <a:pt x="37363" y="24663"/>
                </a:lnTo>
                <a:lnTo>
                  <a:pt x="80479" y="24663"/>
                </a:lnTo>
                <a:lnTo>
                  <a:pt x="80695" y="24447"/>
                </a:lnTo>
                <a:close/>
              </a:path>
            </a:pathLst>
          </a:custGeom>
          <a:solidFill>
            <a:srgbClr val="FFFFFF"/>
          </a:solidFill>
        </p:spPr>
        <p:txBody>
          <a:bodyPr wrap="square" lIns="0" tIns="0" rIns="0" bIns="0" rtlCol="0"/>
          <a:lstStyle/>
          <a:p>
            <a:endParaRPr/>
          </a:p>
        </p:txBody>
      </p:sp>
      <p:sp>
        <p:nvSpPr>
          <p:cNvPr id="34" name="object 27">
            <a:extLst>
              <a:ext uri="{FF2B5EF4-FFF2-40B4-BE49-F238E27FC236}">
                <a16:creationId xmlns:a16="http://schemas.microsoft.com/office/drawing/2014/main" id="{5034D075-6444-A743-859D-C925541EEFFA}"/>
              </a:ext>
            </a:extLst>
          </p:cNvPr>
          <p:cNvSpPr/>
          <p:nvPr/>
        </p:nvSpPr>
        <p:spPr>
          <a:xfrm>
            <a:off x="13049845" y="7446616"/>
            <a:ext cx="0" cy="172720"/>
          </a:xfrm>
          <a:custGeom>
            <a:avLst/>
            <a:gdLst/>
            <a:ahLst/>
            <a:cxnLst/>
            <a:rect l="l" t="t" r="r" b="b"/>
            <a:pathLst>
              <a:path h="172720">
                <a:moveTo>
                  <a:pt x="0" y="0"/>
                </a:moveTo>
                <a:lnTo>
                  <a:pt x="0" y="172605"/>
                </a:lnTo>
              </a:path>
            </a:pathLst>
          </a:custGeom>
          <a:ln w="24663">
            <a:solidFill>
              <a:srgbClr val="FFFFFF"/>
            </a:solidFill>
          </a:ln>
        </p:spPr>
        <p:txBody>
          <a:bodyPr wrap="square" lIns="0" tIns="0" rIns="0" bIns="0" rtlCol="0"/>
          <a:lstStyle/>
          <a:p>
            <a:endParaRPr/>
          </a:p>
        </p:txBody>
      </p:sp>
      <p:sp>
        <p:nvSpPr>
          <p:cNvPr id="35" name="object 28">
            <a:extLst>
              <a:ext uri="{FF2B5EF4-FFF2-40B4-BE49-F238E27FC236}">
                <a16:creationId xmlns:a16="http://schemas.microsoft.com/office/drawing/2014/main" id="{B7844618-648F-724A-BEF7-09C024B0030A}"/>
              </a:ext>
            </a:extLst>
          </p:cNvPr>
          <p:cNvSpPr/>
          <p:nvPr/>
        </p:nvSpPr>
        <p:spPr>
          <a:xfrm>
            <a:off x="12230122"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36" name="object 33">
            <a:extLst>
              <a:ext uri="{FF2B5EF4-FFF2-40B4-BE49-F238E27FC236}">
                <a16:creationId xmlns:a16="http://schemas.microsoft.com/office/drawing/2014/main" id="{31694C36-59E8-6542-9FF3-1F3CE6901135}"/>
              </a:ext>
            </a:extLst>
          </p:cNvPr>
          <p:cNvSpPr txBox="1"/>
          <p:nvPr/>
        </p:nvSpPr>
        <p:spPr>
          <a:xfrm>
            <a:off x="11258550" y="4314232"/>
            <a:ext cx="2632075" cy="977900"/>
          </a:xfrm>
          <a:prstGeom prst="rect">
            <a:avLst/>
          </a:prstGeom>
        </p:spPr>
        <p:txBody>
          <a:bodyPr vert="horz" wrap="square" lIns="0" tIns="35560" rIns="0" bIns="0" rtlCol="0">
            <a:spAutoFit/>
          </a:bodyPr>
          <a:lstStyle/>
          <a:p>
            <a:pPr>
              <a:lnSpc>
                <a:spcPct val="100000"/>
              </a:lnSpc>
              <a:spcBef>
                <a:spcPts val="280"/>
              </a:spcBef>
            </a:pPr>
            <a:r>
              <a:rPr sz="1100" b="0" i="0" spc="15">
                <a:solidFill>
                  <a:srgbClr val="FFFFFF"/>
                </a:solidFill>
                <a:latin typeface="Segoe UI" panose="020B0502040204020203" pitchFamily="34" charset="0"/>
                <a:cs typeface="Segoe UI" panose="020B0502040204020203" pitchFamily="34" charset="0"/>
              </a:rPr>
              <a:t>TECH</a:t>
            </a:r>
            <a:r>
              <a:rPr sz="1100" b="0" i="0" spc="50">
                <a:solidFill>
                  <a:srgbClr val="FFFFFF"/>
                </a:solidFill>
                <a:latin typeface="Segoe UI" panose="020B0502040204020203" pitchFamily="34" charset="0"/>
                <a:cs typeface="Segoe UI" panose="020B0502040204020203" pitchFamily="34" charset="0"/>
              </a:rPr>
              <a:t> </a:t>
            </a:r>
            <a:r>
              <a:rPr sz="1100" b="0" i="0" spc="25">
                <a:solidFill>
                  <a:srgbClr val="FFFFFF"/>
                </a:solidFill>
                <a:latin typeface="Segoe UI" panose="020B0502040204020203" pitchFamily="34" charset="0"/>
                <a:cs typeface="Segoe UI" panose="020B0502040204020203" pitchFamily="34" charset="0"/>
              </a:rPr>
              <a:t>REQUIREMENTS</a:t>
            </a:r>
            <a:endParaRPr sz="1100" b="0" i="0">
              <a:latin typeface="Segoe UI" panose="020B0502040204020203" pitchFamily="34" charset="0"/>
              <a:cs typeface="Segoe UI" panose="020B0502040204020203" pitchFamily="34" charset="0"/>
            </a:endParaRPr>
          </a:p>
          <a:p>
            <a:pPr marR="5080">
              <a:lnSpc>
                <a:spcPct val="113599"/>
              </a:lnSpc>
            </a:pPr>
            <a:r>
              <a:rPr sz="1100" b="0" i="0" spc="-5">
                <a:solidFill>
                  <a:srgbClr val="FFFFFF"/>
                </a:solidFill>
                <a:latin typeface="Segoe UI" panose="020B0502040204020203" pitchFamily="34" charset="0"/>
                <a:cs typeface="Segoe UI" panose="020B0502040204020203" pitchFamily="34" charset="0"/>
              </a:rPr>
              <a:t>If </a:t>
            </a:r>
            <a:r>
              <a:rPr sz="1100" b="0" i="0">
                <a:solidFill>
                  <a:srgbClr val="FFFFFF"/>
                </a:solidFill>
                <a:latin typeface="Segoe UI" panose="020B0502040204020203" pitchFamily="34" charset="0"/>
                <a:cs typeface="Segoe UI" panose="020B0502040204020203" pitchFamily="34" charset="0"/>
              </a:rPr>
              <a:t>you </a:t>
            </a:r>
            <a:r>
              <a:rPr sz="1100" b="0" i="0" spc="-5">
                <a:solidFill>
                  <a:srgbClr val="FFFFFF"/>
                </a:solidFill>
                <a:latin typeface="Segoe UI" panose="020B0502040204020203" pitchFamily="34" charset="0"/>
                <a:cs typeface="Segoe UI" panose="020B0502040204020203" pitchFamily="34" charset="0"/>
              </a:rPr>
              <a:t>are </a:t>
            </a:r>
            <a:r>
              <a:rPr sz="1100" b="0" i="0">
                <a:solidFill>
                  <a:srgbClr val="FFFFFF"/>
                </a:solidFill>
                <a:latin typeface="Segoe UI" panose="020B0502040204020203" pitchFamily="34" charset="0"/>
                <a:cs typeface="Segoe UI" panose="020B0502040204020203" pitchFamily="34" charset="0"/>
              </a:rPr>
              <a:t>doing this as a </a:t>
            </a:r>
            <a:r>
              <a:rPr sz="1100" b="0" i="0" spc="-10">
                <a:solidFill>
                  <a:srgbClr val="FFFFFF"/>
                </a:solidFill>
                <a:latin typeface="Segoe UI" panose="020B0502040204020203" pitchFamily="34" charset="0"/>
                <a:cs typeface="Segoe UI" panose="020B0502040204020203" pitchFamily="34" charset="0"/>
              </a:rPr>
              <a:t>remote </a:t>
            </a:r>
            <a:r>
              <a:rPr sz="1100" b="0" i="0" spc="-5">
                <a:solidFill>
                  <a:srgbClr val="FFFFFF"/>
                </a:solidFill>
                <a:latin typeface="Segoe UI" panose="020B0502040204020203" pitchFamily="34" charset="0"/>
                <a:cs typeface="Segoe UI" panose="020B0502040204020203" pitchFamily="34" charset="0"/>
              </a:rPr>
              <a:t>session,  </a:t>
            </a:r>
            <a:r>
              <a:rPr sz="1100" b="0" i="0">
                <a:solidFill>
                  <a:srgbClr val="FFFFFF"/>
                </a:solidFill>
                <a:latin typeface="Segoe UI" panose="020B0502040204020203" pitchFamily="34" charset="0"/>
                <a:cs typeface="Segoe UI" panose="020B0502040204020203" pitchFamily="34" charset="0"/>
              </a:rPr>
              <a:t>you need a </a:t>
            </a:r>
            <a:r>
              <a:rPr sz="1100" b="0" i="0" spc="-5">
                <a:solidFill>
                  <a:srgbClr val="FFFFFF"/>
                </a:solidFill>
                <a:latin typeface="Segoe UI" panose="020B0502040204020203" pitchFamily="34" charset="0"/>
                <a:cs typeface="Segoe UI" panose="020B0502040204020203" pitchFamily="34" charset="0"/>
              </a:rPr>
              <a:t>web conferencing platform </a:t>
            </a:r>
            <a:r>
              <a:rPr sz="1100" b="0" i="0">
                <a:solidFill>
                  <a:srgbClr val="FFFFFF"/>
                </a:solidFill>
                <a:latin typeface="Segoe UI" panose="020B0502040204020203" pitchFamily="34" charset="0"/>
                <a:cs typeface="Segoe UI" panose="020B0502040204020203" pitchFamily="34" charset="0"/>
              </a:rPr>
              <a:t>that  supports </a:t>
            </a:r>
            <a:r>
              <a:rPr sz="1100" b="0" i="0" spc="-10">
                <a:solidFill>
                  <a:srgbClr val="FFFFFF"/>
                </a:solidFill>
                <a:latin typeface="Segoe UI" panose="020B0502040204020203" pitchFamily="34" charset="0"/>
                <a:cs typeface="Segoe UI" panose="020B0502040204020203" pitchFamily="34" charset="0"/>
              </a:rPr>
              <a:t>screensharing, </a:t>
            </a:r>
            <a:r>
              <a:rPr sz="1100" b="0" i="0" spc="-5">
                <a:solidFill>
                  <a:srgbClr val="FFFFFF"/>
                </a:solidFill>
                <a:latin typeface="Segoe UI" panose="020B0502040204020203" pitchFamily="34" charset="0"/>
                <a:cs typeface="Segoe UI" panose="020B0502040204020203" pitchFamily="34" charset="0"/>
              </a:rPr>
              <a:t>breakout </a:t>
            </a:r>
            <a:r>
              <a:rPr sz="1100" b="0" i="0" spc="-10">
                <a:solidFill>
                  <a:srgbClr val="FFFFFF"/>
                </a:solidFill>
                <a:latin typeface="Segoe UI" panose="020B0502040204020203" pitchFamily="34" charset="0"/>
                <a:cs typeface="Segoe UI" panose="020B0502040204020203" pitchFamily="34" charset="0"/>
              </a:rPr>
              <a:t>rooms,  </a:t>
            </a:r>
            <a:r>
              <a:rPr sz="1100" b="0" i="0">
                <a:solidFill>
                  <a:srgbClr val="FFFFFF"/>
                </a:solidFill>
                <a:latin typeface="Segoe UI" panose="020B0502040204020203" pitchFamily="34" charset="0"/>
                <a:cs typeface="Segoe UI" panose="020B0502040204020203" pitchFamily="34" charset="0"/>
              </a:rPr>
              <a:t>and a </a:t>
            </a:r>
            <a:r>
              <a:rPr sz="1100" b="0" i="0" spc="-5">
                <a:solidFill>
                  <a:srgbClr val="FFFFFF"/>
                </a:solidFill>
                <a:latin typeface="Segoe UI" panose="020B0502040204020203" pitchFamily="34" charset="0"/>
                <a:cs typeface="Segoe UI" panose="020B0502040204020203" pitchFamily="34" charset="0"/>
              </a:rPr>
              <a:t>web</a:t>
            </a:r>
            <a:r>
              <a:rPr sz="1100" b="0" i="0" spc="-10">
                <a:solidFill>
                  <a:srgbClr val="FFFFFF"/>
                </a:solidFill>
                <a:latin typeface="Segoe UI" panose="020B0502040204020203" pitchFamily="34" charset="0"/>
                <a:cs typeface="Segoe UI" panose="020B0502040204020203" pitchFamily="34" charset="0"/>
              </a:rPr>
              <a:t> </a:t>
            </a:r>
            <a:r>
              <a:rPr sz="1100" b="0" i="0" spc="-20">
                <a:solidFill>
                  <a:srgbClr val="FFFFFF"/>
                </a:solidFill>
                <a:latin typeface="Segoe UI" panose="020B0502040204020203" pitchFamily="34" charset="0"/>
                <a:cs typeface="Segoe UI" panose="020B0502040204020203" pitchFamily="34" charset="0"/>
              </a:rPr>
              <a:t>browser.</a:t>
            </a:r>
            <a:endParaRPr sz="1100" b="0" i="0">
              <a:latin typeface="Segoe UI" panose="020B0502040204020203" pitchFamily="34" charset="0"/>
              <a:cs typeface="Segoe UI" panose="020B0502040204020203" pitchFamily="34" charset="0"/>
            </a:endParaRPr>
          </a:p>
        </p:txBody>
      </p:sp>
      <p:sp>
        <p:nvSpPr>
          <p:cNvPr id="37" name="object 34">
            <a:extLst>
              <a:ext uri="{FF2B5EF4-FFF2-40B4-BE49-F238E27FC236}">
                <a16:creationId xmlns:a16="http://schemas.microsoft.com/office/drawing/2014/main" id="{B35B4132-C04C-AC4C-BBC0-D88BFB4626FE}"/>
              </a:ext>
            </a:extLst>
          </p:cNvPr>
          <p:cNvSpPr txBox="1"/>
          <p:nvPr/>
        </p:nvSpPr>
        <p:spPr>
          <a:xfrm>
            <a:off x="11258550" y="6438538"/>
            <a:ext cx="2211705" cy="596900"/>
          </a:xfrm>
          <a:prstGeom prst="rect">
            <a:avLst/>
          </a:prstGeom>
        </p:spPr>
        <p:txBody>
          <a:bodyPr vert="horz" wrap="square" lIns="0" tIns="35560" rIns="0" bIns="0" rtlCol="0">
            <a:spAutoFit/>
          </a:bodyPr>
          <a:lstStyle/>
          <a:p>
            <a:pPr>
              <a:lnSpc>
                <a:spcPct val="100000"/>
              </a:lnSpc>
              <a:spcBef>
                <a:spcPts val="280"/>
              </a:spcBef>
            </a:pPr>
            <a:r>
              <a:rPr sz="1100" b="0" i="0" spc="10">
                <a:solidFill>
                  <a:srgbClr val="FFFFFF"/>
                </a:solidFill>
                <a:latin typeface="Segoe UI" panose="020B0502040204020203" pitchFamily="34" charset="0"/>
                <a:cs typeface="Segoe UI" panose="020B0502040204020203" pitchFamily="34" charset="0"/>
              </a:rPr>
              <a:t>MATERIALS </a:t>
            </a:r>
            <a:r>
              <a:rPr sz="1100" b="0" i="0" spc="15">
                <a:solidFill>
                  <a:srgbClr val="FFFFFF"/>
                </a:solidFill>
                <a:latin typeface="Segoe UI" panose="020B0502040204020203" pitchFamily="34" charset="0"/>
                <a:cs typeface="Segoe UI" panose="020B0502040204020203" pitchFamily="34" charset="0"/>
              </a:rPr>
              <a:t>FOR</a:t>
            </a:r>
            <a:r>
              <a:rPr sz="1100" b="0" i="0" spc="85">
                <a:solidFill>
                  <a:srgbClr val="FFFFFF"/>
                </a:solidFill>
                <a:latin typeface="Segoe UI" panose="020B0502040204020203" pitchFamily="34" charset="0"/>
                <a:cs typeface="Segoe UI" panose="020B0502040204020203" pitchFamily="34" charset="0"/>
              </a:rPr>
              <a:t> </a:t>
            </a:r>
            <a:r>
              <a:rPr sz="1100" b="0" i="0">
                <a:solidFill>
                  <a:srgbClr val="FFFFFF"/>
                </a:solidFill>
                <a:latin typeface="Segoe UI" panose="020B0502040204020203" pitchFamily="34" charset="0"/>
                <a:cs typeface="Segoe UI" panose="020B0502040204020203" pitchFamily="34" charset="0"/>
              </a:rPr>
              <a:t>PARTICIPANTS:</a:t>
            </a:r>
            <a:endParaRPr sz="1100" b="0" i="0">
              <a:latin typeface="Segoe UI" panose="020B0502040204020203" pitchFamily="34" charset="0"/>
              <a:cs typeface="Segoe UI" panose="020B0502040204020203" pitchFamily="34" charset="0"/>
            </a:endParaRPr>
          </a:p>
          <a:p>
            <a:pPr marR="5080">
              <a:lnSpc>
                <a:spcPct val="113599"/>
              </a:lnSpc>
            </a:pPr>
            <a:r>
              <a:rPr sz="1100" b="0" i="0" spc="-25">
                <a:solidFill>
                  <a:srgbClr val="FFFFFF"/>
                </a:solidFill>
                <a:latin typeface="Segoe UI" panose="020B0502040204020203" pitchFamily="34" charset="0"/>
                <a:cs typeface="Segoe UI" panose="020B0502040204020203" pitchFamily="34" charset="0"/>
              </a:rPr>
              <a:t>Paper, </a:t>
            </a:r>
            <a:r>
              <a:rPr sz="1100" b="0" i="0">
                <a:solidFill>
                  <a:srgbClr val="FFFFFF"/>
                </a:solidFill>
                <a:latin typeface="Segoe UI" panose="020B0502040204020203" pitchFamily="34" charset="0"/>
                <a:cs typeface="Segoe UI" panose="020B0502040204020203" pitchFamily="34" charset="0"/>
              </a:rPr>
              <a:t>a </a:t>
            </a:r>
            <a:r>
              <a:rPr sz="1100" b="0" i="0" spc="-5">
                <a:solidFill>
                  <a:srgbClr val="FFFFFF"/>
                </a:solidFill>
                <a:latin typeface="Segoe UI" panose="020B0502040204020203" pitchFamily="34" charset="0"/>
                <a:cs typeface="Segoe UI" panose="020B0502040204020203" pitchFamily="34" charset="0"/>
              </a:rPr>
              <a:t>writing </a:t>
            </a:r>
            <a:r>
              <a:rPr sz="1100" b="0" i="0">
                <a:solidFill>
                  <a:srgbClr val="FFFFFF"/>
                </a:solidFill>
                <a:latin typeface="Segoe UI" panose="020B0502040204020203" pitchFamily="34" charset="0"/>
                <a:cs typeface="Segoe UI" panose="020B0502040204020203" pitchFamily="34" charset="0"/>
              </a:rPr>
              <a:t>utensil, and a coin</a:t>
            </a:r>
            <a:r>
              <a:rPr sz="1100" b="0" i="0" spc="-50">
                <a:solidFill>
                  <a:srgbClr val="FFFFFF"/>
                </a:solidFill>
                <a:latin typeface="Segoe UI" panose="020B0502040204020203" pitchFamily="34" charset="0"/>
                <a:cs typeface="Segoe UI" panose="020B0502040204020203" pitchFamily="34" charset="0"/>
              </a:rPr>
              <a:t> </a:t>
            </a:r>
            <a:r>
              <a:rPr sz="1100" b="0" i="0">
                <a:solidFill>
                  <a:srgbClr val="FFFFFF"/>
                </a:solidFill>
                <a:latin typeface="Segoe UI" panose="020B0502040204020203" pitchFamily="34" charset="0"/>
                <a:cs typeface="Segoe UI" panose="020B0502040204020203" pitchFamily="34" charset="0"/>
              </a:rPr>
              <a:t>[if  choosing </a:t>
            </a:r>
            <a:r>
              <a:rPr sz="1100" b="0" i="0" spc="-10">
                <a:solidFill>
                  <a:srgbClr val="FFFFFF"/>
                </a:solidFill>
                <a:latin typeface="Segoe UI" panose="020B0502040204020203" pitchFamily="34" charset="0"/>
                <a:cs typeface="Segoe UI" panose="020B0502040204020203" pitchFamily="34" charset="0"/>
              </a:rPr>
              <a:t>Secure</a:t>
            </a:r>
            <a:r>
              <a:rPr sz="1100" b="0" i="0" spc="-20">
                <a:solidFill>
                  <a:srgbClr val="FFFFFF"/>
                </a:solidFill>
                <a:latin typeface="Segoe UI" panose="020B0502040204020203" pitchFamily="34" charset="0"/>
                <a:cs typeface="Segoe UI" panose="020B0502040204020203" pitchFamily="34" charset="0"/>
              </a:rPr>
              <a:t> </a:t>
            </a:r>
            <a:r>
              <a:rPr sz="1100" b="0" i="0" spc="-5">
                <a:solidFill>
                  <a:srgbClr val="FFFFFF"/>
                </a:solidFill>
                <a:latin typeface="Segoe UI" panose="020B0502040204020203" pitchFamily="34" charset="0"/>
                <a:cs typeface="Segoe UI" panose="020B0502040204020203" pitchFamily="34" charset="0"/>
              </a:rPr>
              <a:t>Computation]</a:t>
            </a:r>
            <a:endParaRPr sz="1100" b="0" i="0">
              <a:latin typeface="Segoe UI" panose="020B0502040204020203" pitchFamily="34" charset="0"/>
              <a:cs typeface="Segoe UI" panose="020B0502040204020203" pitchFamily="34" charset="0"/>
            </a:endParaRPr>
          </a:p>
        </p:txBody>
      </p:sp>
      <p:sp>
        <p:nvSpPr>
          <p:cNvPr id="38" name="object 32">
            <a:extLst>
              <a:ext uri="{FF2B5EF4-FFF2-40B4-BE49-F238E27FC236}">
                <a16:creationId xmlns:a16="http://schemas.microsoft.com/office/drawing/2014/main" id="{920D430B-1C07-2143-96EB-001F3DE3941B}"/>
              </a:ext>
            </a:extLst>
          </p:cNvPr>
          <p:cNvSpPr txBox="1"/>
          <p:nvPr/>
        </p:nvSpPr>
        <p:spPr>
          <a:xfrm>
            <a:off x="7315200" y="4299838"/>
            <a:ext cx="3657600" cy="565785"/>
          </a:xfrm>
          <a:prstGeom prst="rect">
            <a:avLst/>
          </a:prstGeom>
        </p:spPr>
        <p:txBody>
          <a:bodyPr vert="horz" wrap="square" lIns="0" tIns="49530" rIns="0" bIns="0" rtlCol="0">
            <a:spAutoFit/>
          </a:bodyPr>
          <a:lstStyle/>
          <a:p>
            <a:pPr marL="294640">
              <a:lnSpc>
                <a:spcPct val="100000"/>
              </a:lnSpc>
              <a:spcBef>
                <a:spcPts val="390"/>
              </a:spcBef>
            </a:pPr>
            <a:r>
              <a:rPr sz="1100" b="0" i="0" spc="-15">
                <a:solidFill>
                  <a:srgbClr val="FFFFFF"/>
                </a:solidFill>
                <a:latin typeface="Segoe UI" panose="020B0502040204020203" pitchFamily="34" charset="0"/>
                <a:cs typeface="Segoe UI" panose="020B0502040204020203" pitchFamily="34" charset="0"/>
              </a:rPr>
              <a:t>FACILITATOR </a:t>
            </a:r>
            <a:r>
              <a:rPr sz="1100" b="0" i="0" spc="15">
                <a:solidFill>
                  <a:srgbClr val="FFFFFF"/>
                </a:solidFill>
                <a:latin typeface="Segoe UI" panose="020B0502040204020203" pitchFamily="34" charset="0"/>
                <a:cs typeface="Segoe UI" panose="020B0502040204020203" pitchFamily="34" charset="0"/>
              </a:rPr>
              <a:t>MUST </a:t>
            </a:r>
            <a:r>
              <a:rPr sz="1100" b="0" i="0" spc="10">
                <a:solidFill>
                  <a:srgbClr val="FFFFFF"/>
                </a:solidFill>
                <a:latin typeface="Segoe UI" panose="020B0502040204020203" pitchFamily="34" charset="0"/>
                <a:cs typeface="Segoe UI" panose="020B0502040204020203" pitchFamily="34" charset="0"/>
              </a:rPr>
              <a:t>BE FAMILIAR</a:t>
            </a:r>
            <a:r>
              <a:rPr sz="1100" b="0" i="0" spc="200">
                <a:solidFill>
                  <a:srgbClr val="FFFFFF"/>
                </a:solidFill>
                <a:latin typeface="Segoe UI" panose="020B0502040204020203" pitchFamily="34" charset="0"/>
                <a:cs typeface="Segoe UI" panose="020B0502040204020203" pitchFamily="34" charset="0"/>
              </a:rPr>
              <a:t> </a:t>
            </a:r>
            <a:r>
              <a:rPr sz="1100" b="0" i="0" spc="25">
                <a:solidFill>
                  <a:srgbClr val="FFFFFF"/>
                </a:solidFill>
                <a:latin typeface="Segoe UI" panose="020B0502040204020203" pitchFamily="34" charset="0"/>
                <a:cs typeface="Segoe UI" panose="020B0502040204020203" pitchFamily="34" charset="0"/>
              </a:rPr>
              <a:t>WITH</a:t>
            </a:r>
            <a:endParaRPr sz="1100" b="0" i="0">
              <a:latin typeface="Segoe UI" panose="020B0502040204020203" pitchFamily="34" charset="0"/>
              <a:cs typeface="Segoe UI" panose="020B0502040204020203" pitchFamily="34" charset="0"/>
            </a:endParaRPr>
          </a:p>
          <a:p>
            <a:pPr marL="294640">
              <a:lnSpc>
                <a:spcPct val="100000"/>
              </a:lnSpc>
              <a:spcBef>
                <a:spcPts val="480"/>
              </a:spcBef>
            </a:pPr>
            <a:r>
              <a:rPr sz="1800" b="0" i="0">
                <a:solidFill>
                  <a:srgbClr val="FFFFFF"/>
                </a:solidFill>
                <a:latin typeface="Segoe UI" panose="020B0502040204020203" pitchFamily="34" charset="0"/>
                <a:cs typeface="Segoe UI" panose="020B0502040204020203" pitchFamily="34" charset="0"/>
              </a:rPr>
              <a:t>TBD</a:t>
            </a:r>
            <a:endParaRPr sz="1800" b="0" i="0">
              <a:latin typeface="Segoe UI" panose="020B0502040204020203" pitchFamily="34" charset="0"/>
              <a:cs typeface="Segoe UI" panose="020B0502040204020203" pitchFamily="34" charset="0"/>
            </a:endParaRPr>
          </a:p>
        </p:txBody>
      </p:sp>
      <p:sp>
        <p:nvSpPr>
          <p:cNvPr id="40" name="Picture Placeholder 39">
            <a:extLst>
              <a:ext uri="{FF2B5EF4-FFF2-40B4-BE49-F238E27FC236}">
                <a16:creationId xmlns:a16="http://schemas.microsoft.com/office/drawing/2014/main" id="{1D85502D-DDAE-7140-98FE-D8A141CD38AA}"/>
              </a:ext>
            </a:extLst>
          </p:cNvPr>
          <p:cNvSpPr>
            <a:spLocks noGrp="1"/>
          </p:cNvSpPr>
          <p:nvPr>
            <p:ph type="pic" sz="quarter" idx="10"/>
          </p:nvPr>
        </p:nvSpPr>
        <p:spPr>
          <a:xfrm>
            <a:off x="7315200" y="6151902"/>
            <a:ext cx="3657600" cy="2066543"/>
          </a:xfrm>
          <a:prstGeom prst="rect">
            <a:avLst/>
          </a:prstGeom>
        </p:spPr>
        <p:txBody>
          <a:bodyPr/>
          <a:lstStyle/>
          <a:p>
            <a:r>
              <a:rPr lang="en-US"/>
              <a:t>Click icon to add picture</a:t>
            </a:r>
          </a:p>
        </p:txBody>
      </p:sp>
      <p:sp>
        <p:nvSpPr>
          <p:cNvPr id="41" name="object 34">
            <a:extLst>
              <a:ext uri="{FF2B5EF4-FFF2-40B4-BE49-F238E27FC236}">
                <a16:creationId xmlns:a16="http://schemas.microsoft.com/office/drawing/2014/main" id="{2DBEACBE-A8B6-D44D-84F0-4412BECB57A7}"/>
              </a:ext>
            </a:extLst>
          </p:cNvPr>
          <p:cNvSpPr txBox="1"/>
          <p:nvPr/>
        </p:nvSpPr>
        <p:spPr>
          <a:xfrm>
            <a:off x="673100" y="235043"/>
            <a:ext cx="991766" cy="197490"/>
          </a:xfrm>
          <a:prstGeom prst="rect">
            <a:avLst/>
          </a:prstGeom>
        </p:spPr>
        <p:txBody>
          <a:bodyPr vert="horz" wrap="square" lIns="0" tIns="12700" rIns="0" bIns="0" rtlCol="0">
            <a:spAutoFit/>
          </a:bodyPr>
          <a:lstStyle/>
          <a:p>
            <a:pPr marL="12700">
              <a:lnSpc>
                <a:spcPct val="100000"/>
              </a:lnSpc>
              <a:spcBef>
                <a:spcPts val="100"/>
              </a:spcBef>
            </a:pPr>
            <a:r>
              <a:rPr sz="1200" b="0" i="0" spc="-10">
                <a:latin typeface="Segoe UI" panose="020B0502040204020203" pitchFamily="34" charset="0"/>
                <a:cs typeface="Segoe UI" panose="020B0502040204020203" pitchFamily="34" charset="0"/>
              </a:rPr>
              <a:t>Pivot </a:t>
            </a:r>
            <a:r>
              <a:rPr sz="1200" b="0" i="0">
                <a:latin typeface="Segoe UI" panose="020B0502040204020203" pitchFamily="34" charset="0"/>
                <a:cs typeface="Segoe UI" panose="020B0502040204020203" pitchFamily="34" charset="0"/>
              </a:rPr>
              <a:t>&amp;</a:t>
            </a:r>
            <a:r>
              <a:rPr sz="1200" b="0" i="0" spc="-105">
                <a:latin typeface="Segoe UI" panose="020B0502040204020203" pitchFamily="34" charset="0"/>
                <a:cs typeface="Segoe UI" panose="020B0502040204020203" pitchFamily="34" charset="0"/>
              </a:rPr>
              <a:t> </a:t>
            </a:r>
            <a:r>
              <a:rPr sz="1200" b="0" i="0" spc="-5">
                <a:latin typeface="Segoe UI" panose="020B0502040204020203" pitchFamily="34" charset="0"/>
                <a:cs typeface="Segoe UI" panose="020B0502040204020203" pitchFamily="34" charset="0"/>
              </a:rPr>
              <a:t>Persist</a:t>
            </a:r>
            <a:endParaRPr sz="1200" b="0" i="0">
              <a:latin typeface="Segoe UI" panose="020B0502040204020203" pitchFamily="34" charset="0"/>
              <a:cs typeface="Segoe UI" panose="020B0502040204020203" pitchFamily="34" charset="0"/>
            </a:endParaRPr>
          </a:p>
        </p:txBody>
      </p:sp>
      <p:sp>
        <p:nvSpPr>
          <p:cNvPr id="48" name="Text Placeholder 49">
            <a:extLst>
              <a:ext uri="{FF2B5EF4-FFF2-40B4-BE49-F238E27FC236}">
                <a16:creationId xmlns:a16="http://schemas.microsoft.com/office/drawing/2014/main" id="{EA2F72F3-62B3-274F-9641-3EB6B441BC03}"/>
              </a:ext>
            </a:extLst>
          </p:cNvPr>
          <p:cNvSpPr>
            <a:spLocks noGrp="1"/>
          </p:cNvSpPr>
          <p:nvPr>
            <p:ph type="body" sz="quarter" idx="13"/>
          </p:nvPr>
        </p:nvSpPr>
        <p:spPr>
          <a:xfrm>
            <a:off x="623448"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47" name="object 39">
            <a:extLst>
              <a:ext uri="{FF2B5EF4-FFF2-40B4-BE49-F238E27FC236}">
                <a16:creationId xmlns:a16="http://schemas.microsoft.com/office/drawing/2014/main" id="{DBE74219-046D-2342-A92E-F2325311C29B}"/>
              </a:ext>
            </a:extLst>
          </p:cNvPr>
          <p:cNvSpPr txBox="1"/>
          <p:nvPr userDrawn="1"/>
        </p:nvSpPr>
        <p:spPr>
          <a:xfrm>
            <a:off x="3049561"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443913" algn="l"/>
                <a:tab pos="1034097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FD666FE4-B1CF-8F4E-B27D-30DB6270667B}"/>
              </a:ext>
            </a:extLst>
          </p:cNvPr>
          <p:cNvSpPr>
            <a:spLocks noGrp="1"/>
          </p:cNvSpPr>
          <p:nvPr>
            <p:ph type="sldNum" sz="quarter" idx="14"/>
          </p:nvPr>
        </p:nvSpPr>
        <p:spPr/>
        <p:txBody>
          <a:bodyPr/>
          <a:lstStyle/>
          <a:p>
            <a:fld id="{61AF3AD8-3579-D946-BC25-57161EC59563}" type="slidenum">
              <a:rPr lang="en-US"/>
              <a:pPr/>
              <a:t>‹#›</a:t>
            </a:fld>
            <a:endParaRPr lang="en-US"/>
          </a:p>
        </p:txBody>
      </p:sp>
    </p:spTree>
    <p:extLst>
      <p:ext uri="{BB962C8B-B14F-4D97-AF65-F5344CB8AC3E}">
        <p14:creationId xmlns:p14="http://schemas.microsoft.com/office/powerpoint/2010/main" val="7653483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8D71F276-DECF-8948-9807-964004B55623}"/>
              </a:ext>
            </a:extLst>
          </p:cNvPr>
          <p:cNvGraphicFramePr>
            <a:graphicFrameLocks noGrp="1"/>
          </p:cNvGraphicFramePr>
          <p:nvPr>
            <p:extLst>
              <p:ext uri="{D42A27DB-BD31-4B8C-83A1-F6EECF244321}">
                <p14:modId xmlns:p14="http://schemas.microsoft.com/office/powerpoint/2010/main" val="3454328132"/>
              </p:ext>
            </p:extLst>
          </p:nvPr>
        </p:nvGraphicFramePr>
        <p:xfrm>
          <a:off x="685800" y="4239247"/>
          <a:ext cx="13258164" cy="2312908"/>
        </p:xfrm>
        <a:graphic>
          <a:graphicData uri="http://schemas.openxmlformats.org/drawingml/2006/table">
            <a:tbl>
              <a:tblPr firstRow="1" bandRow="1">
                <a:tableStyleId>{2D5ABB26-0587-4C30-8999-92F81FD0307C}</a:tableStyleId>
              </a:tblPr>
              <a:tblGrid>
                <a:gridCol w="2087245">
                  <a:extLst>
                    <a:ext uri="{9D8B030D-6E8A-4147-A177-3AD203B41FA5}">
                      <a16:colId xmlns:a16="http://schemas.microsoft.com/office/drawing/2014/main" val="20000"/>
                    </a:ext>
                  </a:extLst>
                </a:gridCol>
                <a:gridCol w="5156834">
                  <a:extLst>
                    <a:ext uri="{9D8B030D-6E8A-4147-A177-3AD203B41FA5}">
                      <a16:colId xmlns:a16="http://schemas.microsoft.com/office/drawing/2014/main" val="20001"/>
                    </a:ext>
                  </a:extLst>
                </a:gridCol>
                <a:gridCol w="6014085">
                  <a:extLst>
                    <a:ext uri="{9D8B030D-6E8A-4147-A177-3AD203B41FA5}">
                      <a16:colId xmlns:a16="http://schemas.microsoft.com/office/drawing/2014/main" val="20002"/>
                    </a:ext>
                  </a:extLst>
                </a:gridCol>
              </a:tblGrid>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8661C5"/>
                    </a:solidFill>
                  </a:tcPr>
                </a:tc>
                <a:tc>
                  <a:txBody>
                    <a:bodyPr/>
                    <a:lstStyle/>
                    <a:p>
                      <a:pPr marL="883919" algn="l">
                        <a:lnSpc>
                          <a:spcPct val="100000"/>
                        </a:lnSpc>
                        <a:spcBef>
                          <a:spcPts val="785"/>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99695" marB="0">
                    <a:solidFill>
                      <a:srgbClr val="8661C5"/>
                    </a:solidFill>
                  </a:tcPr>
                </a:tc>
                <a:tc>
                  <a:txBody>
                    <a:bodyPr/>
                    <a:lstStyle/>
                    <a:p>
                      <a:pPr marL="1213485" algn="l">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8661C5"/>
                    </a:solidFill>
                  </a:tcPr>
                </a:tc>
                <a:extLst>
                  <a:ext uri="{0D108BD9-81ED-4DB2-BD59-A6C34878D82A}">
                    <a16:rowId xmlns:a16="http://schemas.microsoft.com/office/drawing/2014/main" val="10000"/>
                  </a:ext>
                </a:extLst>
              </a:tr>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3B2E58"/>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3B2E58"/>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3B2E58"/>
                    </a:solidFill>
                  </a:tcPr>
                </a:tc>
                <a:extLst>
                  <a:ext uri="{0D108BD9-81ED-4DB2-BD59-A6C34878D82A}">
                    <a16:rowId xmlns:a16="http://schemas.microsoft.com/office/drawing/2014/main" val="10001"/>
                  </a:ext>
                </a:extLst>
              </a:tr>
              <a:tr h="462572">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8661C5"/>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8661C5"/>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8661C5"/>
                    </a:solidFill>
                  </a:tcPr>
                </a:tc>
                <a:extLst>
                  <a:ext uri="{0D108BD9-81ED-4DB2-BD59-A6C34878D82A}">
                    <a16:rowId xmlns:a16="http://schemas.microsoft.com/office/drawing/2014/main" val="10002"/>
                  </a:ext>
                </a:extLst>
              </a:tr>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3B2E58"/>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3B2E58"/>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3B2E58"/>
                    </a:solidFill>
                  </a:tcPr>
                </a:tc>
                <a:extLst>
                  <a:ext uri="{0D108BD9-81ED-4DB2-BD59-A6C34878D82A}">
                    <a16:rowId xmlns:a16="http://schemas.microsoft.com/office/drawing/2014/main" val="10003"/>
                  </a:ext>
                </a:extLst>
              </a:tr>
              <a:tr h="462584">
                <a:tc>
                  <a:txBody>
                    <a:bodyPr/>
                    <a:lstStyle/>
                    <a:p>
                      <a:pPr marL="463550" algn="l">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00 min</a:t>
                      </a:r>
                      <a:endParaRPr lang="en-US" sz="1600" b="1" i="0">
                        <a:latin typeface="Segoe UI Semibold" panose="020B0502040204020203" pitchFamily="34" charset="0"/>
                        <a:cs typeface="Segoe UI Semibold" panose="020B0502040204020203" pitchFamily="34" charset="0"/>
                      </a:endParaRPr>
                    </a:p>
                  </a:txBody>
                  <a:tcPr marL="0" marR="0" marT="104139" marB="0">
                    <a:solidFill>
                      <a:srgbClr val="8661C5"/>
                    </a:solidFill>
                  </a:tcPr>
                </a:tc>
                <a:tc>
                  <a:txBody>
                    <a:bodyPr/>
                    <a:lstStyle/>
                    <a:p>
                      <a:pPr marL="883919"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Activity</a:t>
                      </a:r>
                      <a:endParaRPr sz="1600" b="1" i="0">
                        <a:latin typeface="Segoe UI Semibold" panose="020B0502040204020203" pitchFamily="34" charset="0"/>
                        <a:cs typeface="Segoe UI Semibold" panose="020B0502040204020203" pitchFamily="34" charset="0"/>
                      </a:endParaRPr>
                    </a:p>
                  </a:txBody>
                  <a:tcPr marL="0" marR="0" marT="104139" marB="0">
                    <a:solidFill>
                      <a:srgbClr val="8661C5"/>
                    </a:solidFill>
                  </a:tcPr>
                </a:tc>
                <a:tc>
                  <a:txBody>
                    <a:bodyPr/>
                    <a:lstStyle/>
                    <a:p>
                      <a:pPr marL="1213485" algn="l">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Materials</a:t>
                      </a:r>
                      <a:endParaRPr sz="1600" b="1" i="0">
                        <a:latin typeface="Segoe UI Semibold" panose="020B0502040204020203" pitchFamily="34" charset="0"/>
                        <a:cs typeface="Segoe UI Semibold" panose="020B0502040204020203" pitchFamily="34" charset="0"/>
                      </a:endParaRPr>
                    </a:p>
                  </a:txBody>
                  <a:tcPr marL="0" marR="0" marT="104139" marB="0">
                    <a:solidFill>
                      <a:srgbClr val="8661C5"/>
                    </a:solidFill>
                  </a:tcPr>
                </a:tc>
                <a:extLst>
                  <a:ext uri="{0D108BD9-81ED-4DB2-BD59-A6C34878D82A}">
                    <a16:rowId xmlns:a16="http://schemas.microsoft.com/office/drawing/2014/main" val="10004"/>
                  </a:ext>
                </a:extLst>
              </a:tr>
            </a:tbl>
          </a:graphicData>
        </a:graphic>
      </p:graphicFrame>
      <p:sp>
        <p:nvSpPr>
          <p:cNvPr id="4" name="object 3">
            <a:extLst>
              <a:ext uri="{FF2B5EF4-FFF2-40B4-BE49-F238E27FC236}">
                <a16:creationId xmlns:a16="http://schemas.microsoft.com/office/drawing/2014/main" id="{D5D3E8FF-EF4E-6A46-BBEE-EA118ABE2445}"/>
              </a:ext>
            </a:extLst>
          </p:cNvPr>
          <p:cNvSpPr txBox="1"/>
          <p:nvPr/>
        </p:nvSpPr>
        <p:spPr>
          <a:xfrm>
            <a:off x="1130300" y="3957211"/>
            <a:ext cx="360680" cy="182101"/>
          </a:xfrm>
          <a:prstGeom prst="rect">
            <a:avLst/>
          </a:prstGeom>
        </p:spPr>
        <p:txBody>
          <a:bodyPr vert="horz" wrap="square" lIns="0" tIns="12700" rIns="0" bIns="0" rtlCol="0">
            <a:spAutoFit/>
          </a:bodyPr>
          <a:lstStyle/>
          <a:p>
            <a:pPr marL="12700">
              <a:lnSpc>
                <a:spcPct val="100000"/>
              </a:lnSpc>
              <a:spcBef>
                <a:spcPts val="100"/>
              </a:spcBef>
            </a:pPr>
            <a:r>
              <a:rPr sz="1100" b="1" i="0" spc="25">
                <a:latin typeface="Segoe UI Semibold" panose="020B0502040204020203" pitchFamily="34" charset="0"/>
                <a:cs typeface="Segoe UI Semibold" panose="020B0502040204020203" pitchFamily="34" charset="0"/>
              </a:rPr>
              <a:t>TIME</a:t>
            </a:r>
            <a:endParaRPr sz="1100" b="1" i="0">
              <a:latin typeface="Segoe UI Semibold" panose="020B0502040204020203" pitchFamily="34" charset="0"/>
              <a:cs typeface="Segoe UI Semibold" panose="020B0502040204020203" pitchFamily="34" charset="0"/>
            </a:endParaRPr>
          </a:p>
        </p:txBody>
      </p:sp>
      <p:sp>
        <p:nvSpPr>
          <p:cNvPr id="5" name="object 4">
            <a:extLst>
              <a:ext uri="{FF2B5EF4-FFF2-40B4-BE49-F238E27FC236}">
                <a16:creationId xmlns:a16="http://schemas.microsoft.com/office/drawing/2014/main" id="{A9C4FF78-7EFA-E54E-A8D8-BD6FEB8785F5}"/>
              </a:ext>
            </a:extLst>
          </p:cNvPr>
          <p:cNvSpPr txBox="1"/>
          <p:nvPr/>
        </p:nvSpPr>
        <p:spPr>
          <a:xfrm>
            <a:off x="3644900" y="3957211"/>
            <a:ext cx="635635" cy="182101"/>
          </a:xfrm>
          <a:prstGeom prst="rect">
            <a:avLst/>
          </a:prstGeom>
        </p:spPr>
        <p:txBody>
          <a:bodyPr vert="horz" wrap="square" lIns="0" tIns="12700" rIns="0" bIns="0" rtlCol="0">
            <a:spAutoFit/>
          </a:bodyPr>
          <a:lstStyle/>
          <a:p>
            <a:pPr marL="12700">
              <a:lnSpc>
                <a:spcPct val="100000"/>
              </a:lnSpc>
              <a:spcBef>
                <a:spcPts val="100"/>
              </a:spcBef>
            </a:pPr>
            <a:r>
              <a:rPr sz="1100" b="1" i="0" spc="5">
                <a:latin typeface="Segoe UI Semibold" panose="020B0502040204020203" pitchFamily="34" charset="0"/>
                <a:cs typeface="Segoe UI Semibold" panose="020B0502040204020203" pitchFamily="34" charset="0"/>
              </a:rPr>
              <a:t>A</a:t>
            </a:r>
            <a:r>
              <a:rPr sz="1100" b="1" i="0" spc="25">
                <a:latin typeface="Segoe UI Semibold" panose="020B0502040204020203" pitchFamily="34" charset="0"/>
                <a:cs typeface="Segoe UI Semibold" panose="020B0502040204020203" pitchFamily="34" charset="0"/>
              </a:rPr>
              <a:t>CTIVI</a:t>
            </a:r>
            <a:r>
              <a:rPr sz="1100" b="1" i="0" spc="45">
                <a:latin typeface="Segoe UI Semibold" panose="020B0502040204020203" pitchFamily="34" charset="0"/>
                <a:cs typeface="Segoe UI Semibold" panose="020B0502040204020203" pitchFamily="34" charset="0"/>
              </a:rPr>
              <a:t>T</a:t>
            </a:r>
            <a:r>
              <a:rPr sz="1100" b="1" i="0">
                <a:latin typeface="Segoe UI Semibold" panose="020B0502040204020203" pitchFamily="34" charset="0"/>
                <a:cs typeface="Segoe UI Semibold" panose="020B0502040204020203" pitchFamily="34" charset="0"/>
              </a:rPr>
              <a:t>Y</a:t>
            </a:r>
          </a:p>
        </p:txBody>
      </p:sp>
      <p:sp>
        <p:nvSpPr>
          <p:cNvPr id="6" name="object 5">
            <a:extLst>
              <a:ext uri="{FF2B5EF4-FFF2-40B4-BE49-F238E27FC236}">
                <a16:creationId xmlns:a16="http://schemas.microsoft.com/office/drawing/2014/main" id="{D0383E17-CAF0-7945-9B57-744967A43F0E}"/>
              </a:ext>
            </a:extLst>
          </p:cNvPr>
          <p:cNvSpPr txBox="1"/>
          <p:nvPr/>
        </p:nvSpPr>
        <p:spPr>
          <a:xfrm>
            <a:off x="9131300" y="3957211"/>
            <a:ext cx="1687830" cy="182101"/>
          </a:xfrm>
          <a:prstGeom prst="rect">
            <a:avLst/>
          </a:prstGeom>
        </p:spPr>
        <p:txBody>
          <a:bodyPr vert="horz" wrap="square" lIns="0" tIns="12700" rIns="0" bIns="0" rtlCol="0">
            <a:spAutoFit/>
          </a:bodyPr>
          <a:lstStyle/>
          <a:p>
            <a:pPr marL="12700">
              <a:lnSpc>
                <a:spcPct val="100000"/>
              </a:lnSpc>
              <a:spcBef>
                <a:spcPts val="100"/>
              </a:spcBef>
            </a:pPr>
            <a:r>
              <a:rPr sz="1100" b="1" i="0" spc="10">
                <a:latin typeface="Segoe UI Semibold" panose="020B0502040204020203" pitchFamily="34" charset="0"/>
                <a:cs typeface="Segoe UI Semibold" panose="020B0502040204020203" pitchFamily="34" charset="0"/>
              </a:rPr>
              <a:t>MATERIALS </a:t>
            </a:r>
            <a:r>
              <a:rPr sz="1100" b="1" i="0" spc="15">
                <a:latin typeface="Segoe UI Semibold" panose="020B0502040204020203" pitchFamily="34" charset="0"/>
                <a:cs typeface="Segoe UI Semibold" panose="020B0502040204020203" pitchFamily="34" charset="0"/>
              </a:rPr>
              <a:t>YOU’LL</a:t>
            </a:r>
            <a:r>
              <a:rPr sz="1100" b="1" i="0" spc="20">
                <a:latin typeface="Segoe UI Semibold" panose="020B0502040204020203" pitchFamily="34" charset="0"/>
                <a:cs typeface="Segoe UI Semibold" panose="020B0502040204020203" pitchFamily="34" charset="0"/>
              </a:rPr>
              <a:t> </a:t>
            </a:r>
            <a:r>
              <a:rPr sz="1100" b="1" i="0" spc="25">
                <a:latin typeface="Segoe UI Semibold" panose="020B0502040204020203" pitchFamily="34" charset="0"/>
                <a:cs typeface="Segoe UI Semibold" panose="020B0502040204020203" pitchFamily="34" charset="0"/>
              </a:rPr>
              <a:t>NEED</a:t>
            </a:r>
            <a:endParaRPr sz="1100" b="1" i="0">
              <a:latin typeface="Segoe UI Semibold" panose="020B0502040204020203" pitchFamily="34" charset="0"/>
              <a:cs typeface="Segoe UI Semibold" panose="020B0502040204020203" pitchFamily="34" charset="0"/>
            </a:endParaRPr>
          </a:p>
        </p:txBody>
      </p:sp>
      <p:sp>
        <p:nvSpPr>
          <p:cNvPr id="19" name="object 34">
            <a:extLst>
              <a:ext uri="{FF2B5EF4-FFF2-40B4-BE49-F238E27FC236}">
                <a16:creationId xmlns:a16="http://schemas.microsoft.com/office/drawing/2014/main" id="{EAC9DC9B-F042-164A-AE0F-831AEB819107}"/>
              </a:ext>
            </a:extLst>
          </p:cNvPr>
          <p:cNvSpPr txBox="1"/>
          <p:nvPr/>
        </p:nvSpPr>
        <p:spPr>
          <a:xfrm>
            <a:off x="673100" y="235043"/>
            <a:ext cx="991766" cy="197490"/>
          </a:xfrm>
          <a:prstGeom prst="rect">
            <a:avLst/>
          </a:prstGeom>
        </p:spPr>
        <p:txBody>
          <a:bodyPr vert="horz" wrap="square" lIns="0" tIns="12700" rIns="0" bIns="0" rtlCol="0">
            <a:spAutoFit/>
          </a:bodyPr>
          <a:lstStyle/>
          <a:p>
            <a:pPr marL="12700">
              <a:lnSpc>
                <a:spcPct val="100000"/>
              </a:lnSpc>
              <a:spcBef>
                <a:spcPts val="100"/>
              </a:spcBef>
            </a:pPr>
            <a:r>
              <a:rPr sz="1200" b="0" i="0" spc="-10">
                <a:latin typeface="Segoe UI" panose="020B0502040204020203" pitchFamily="34" charset="0"/>
                <a:cs typeface="Segoe UI" panose="020B0502040204020203" pitchFamily="34" charset="0"/>
              </a:rPr>
              <a:t>Pivot </a:t>
            </a:r>
            <a:r>
              <a:rPr sz="1200" b="0" i="0">
                <a:latin typeface="Segoe UI" panose="020B0502040204020203" pitchFamily="34" charset="0"/>
                <a:cs typeface="Segoe UI" panose="020B0502040204020203" pitchFamily="34" charset="0"/>
              </a:rPr>
              <a:t>&amp;</a:t>
            </a:r>
            <a:r>
              <a:rPr sz="1200" b="0" i="0" spc="-105">
                <a:latin typeface="Segoe UI" panose="020B0502040204020203" pitchFamily="34" charset="0"/>
                <a:cs typeface="Segoe UI" panose="020B0502040204020203" pitchFamily="34" charset="0"/>
              </a:rPr>
              <a:t> </a:t>
            </a:r>
            <a:r>
              <a:rPr sz="1200" b="0" i="0" spc="-5">
                <a:latin typeface="Segoe UI" panose="020B0502040204020203" pitchFamily="34" charset="0"/>
                <a:cs typeface="Segoe UI" panose="020B0502040204020203" pitchFamily="34" charset="0"/>
              </a:rPr>
              <a:t>Persist</a:t>
            </a:r>
            <a:endParaRPr sz="1200" b="0" i="0">
              <a:latin typeface="Segoe UI" panose="020B0502040204020203" pitchFamily="34" charset="0"/>
              <a:cs typeface="Segoe UI" panose="020B0502040204020203" pitchFamily="34" charset="0"/>
            </a:endParaRPr>
          </a:p>
        </p:txBody>
      </p:sp>
      <p:sp>
        <p:nvSpPr>
          <p:cNvPr id="12" name="object 39">
            <a:extLst>
              <a:ext uri="{FF2B5EF4-FFF2-40B4-BE49-F238E27FC236}">
                <a16:creationId xmlns:a16="http://schemas.microsoft.com/office/drawing/2014/main" id="{4E8BAECA-2A02-E845-97CE-01FC37FBCB86}"/>
              </a:ext>
            </a:extLst>
          </p:cNvPr>
          <p:cNvSpPr txBox="1"/>
          <p:nvPr userDrawn="1"/>
        </p:nvSpPr>
        <p:spPr>
          <a:xfrm>
            <a:off x="3049561"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443913" algn="l"/>
                <a:tab pos="10340975" algn="l"/>
              </a:tabLst>
              <a:defRPr sz="1200" b="1" spc="-5">
                <a:latin typeface="Segoe Pro"/>
                <a:ea typeface="Segoe Pro"/>
                <a:cs typeface="Segoe Pro"/>
                <a:sym typeface="Segoe Pro"/>
              </a:defRPr>
            </a:pPr>
            <a:r>
              <a:rPr lang="en-US" b="1" i="0"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Agenda</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Slide Number Placeholder 1">
            <a:extLst>
              <a:ext uri="{FF2B5EF4-FFF2-40B4-BE49-F238E27FC236}">
                <a16:creationId xmlns:a16="http://schemas.microsoft.com/office/drawing/2014/main" id="{18E52877-228A-494C-ACA5-750C0B030A5A}"/>
              </a:ext>
            </a:extLst>
          </p:cNvPr>
          <p:cNvSpPr>
            <a:spLocks noGrp="1"/>
          </p:cNvSpPr>
          <p:nvPr>
            <p:ph type="sldNum" sz="quarter" idx="10"/>
          </p:nvPr>
        </p:nvSpPr>
        <p:spPr/>
        <p:txBody>
          <a:bodyPr/>
          <a:lstStyle/>
          <a:p>
            <a:fld id="{61AF3AD8-3579-D946-BC25-57161EC59563}" type="slidenum">
              <a:rPr lang="en-US"/>
              <a:pPr/>
              <a:t>‹#›</a:t>
            </a:fld>
            <a:endParaRPr lang="en-US"/>
          </a:p>
        </p:txBody>
      </p:sp>
    </p:spTree>
    <p:extLst>
      <p:ext uri="{BB962C8B-B14F-4D97-AF65-F5344CB8AC3E}">
        <p14:creationId xmlns:p14="http://schemas.microsoft.com/office/powerpoint/2010/main" val="35126714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13" name="object 34">
            <a:extLst>
              <a:ext uri="{FF2B5EF4-FFF2-40B4-BE49-F238E27FC236}">
                <a16:creationId xmlns:a16="http://schemas.microsoft.com/office/drawing/2014/main" id="{3F0BCF4A-593D-2A41-AED6-43C4849DC140}"/>
              </a:ext>
            </a:extLst>
          </p:cNvPr>
          <p:cNvSpPr txBox="1"/>
          <p:nvPr/>
        </p:nvSpPr>
        <p:spPr>
          <a:xfrm>
            <a:off x="673100" y="235043"/>
            <a:ext cx="991766" cy="197490"/>
          </a:xfrm>
          <a:prstGeom prst="rect">
            <a:avLst/>
          </a:prstGeom>
        </p:spPr>
        <p:txBody>
          <a:bodyPr vert="horz" wrap="square" lIns="0" tIns="12700" rIns="0" bIns="0" rtlCol="0">
            <a:spAutoFit/>
          </a:bodyPr>
          <a:lstStyle/>
          <a:p>
            <a:pPr marL="12700">
              <a:lnSpc>
                <a:spcPct val="100000"/>
              </a:lnSpc>
              <a:spcBef>
                <a:spcPts val="100"/>
              </a:spcBef>
            </a:pPr>
            <a:r>
              <a:rPr sz="1200" b="0" i="0" spc="-10">
                <a:latin typeface="Segoe UI" panose="020B0502040204020203" pitchFamily="34" charset="0"/>
                <a:cs typeface="Segoe UI" panose="020B0502040204020203" pitchFamily="34" charset="0"/>
              </a:rPr>
              <a:t>Pivot </a:t>
            </a:r>
            <a:r>
              <a:rPr sz="1200" b="0" i="0">
                <a:latin typeface="Segoe UI" panose="020B0502040204020203" pitchFamily="34" charset="0"/>
                <a:cs typeface="Segoe UI" panose="020B0502040204020203" pitchFamily="34" charset="0"/>
              </a:rPr>
              <a:t>&amp;</a:t>
            </a:r>
            <a:r>
              <a:rPr sz="1200" b="0" i="0" spc="-105">
                <a:latin typeface="Segoe UI" panose="020B0502040204020203" pitchFamily="34" charset="0"/>
                <a:cs typeface="Segoe UI" panose="020B0502040204020203" pitchFamily="34" charset="0"/>
              </a:rPr>
              <a:t> </a:t>
            </a:r>
            <a:r>
              <a:rPr sz="1200" b="0" i="0" spc="-5">
                <a:latin typeface="Segoe UI" panose="020B0502040204020203" pitchFamily="34" charset="0"/>
                <a:cs typeface="Segoe UI" panose="020B0502040204020203" pitchFamily="34" charset="0"/>
              </a:rPr>
              <a:t>Persist</a:t>
            </a:r>
            <a:endParaRPr sz="1200" b="0" i="0">
              <a:latin typeface="Segoe UI" panose="020B0502040204020203" pitchFamily="34" charset="0"/>
              <a:cs typeface="Segoe UI" panose="020B0502040204020203" pitchFamily="34" charset="0"/>
            </a:endParaRPr>
          </a:p>
        </p:txBody>
      </p:sp>
      <p:sp>
        <p:nvSpPr>
          <p:cNvPr id="20" name="Text Placeholder 17">
            <a:extLst>
              <a:ext uri="{FF2B5EF4-FFF2-40B4-BE49-F238E27FC236}">
                <a16:creationId xmlns:a16="http://schemas.microsoft.com/office/drawing/2014/main" id="{2A7EF148-5FD4-2341-9296-2E87E441DE4C}"/>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1" name="Text Placeholder 15">
            <a:extLst>
              <a:ext uri="{FF2B5EF4-FFF2-40B4-BE49-F238E27FC236}">
                <a16:creationId xmlns:a16="http://schemas.microsoft.com/office/drawing/2014/main" id="{AD629D23-EE7A-3F49-BBAD-3163A384AD72}"/>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2" name="Text Placeholder 22">
            <a:extLst>
              <a:ext uri="{FF2B5EF4-FFF2-40B4-BE49-F238E27FC236}">
                <a16:creationId xmlns:a16="http://schemas.microsoft.com/office/drawing/2014/main" id="{26E908E4-7DF0-2249-9AE7-53D292A0DB2F}"/>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3" name="Text Placeholder 15">
            <a:extLst>
              <a:ext uri="{FF2B5EF4-FFF2-40B4-BE49-F238E27FC236}">
                <a16:creationId xmlns:a16="http://schemas.microsoft.com/office/drawing/2014/main" id="{0FD5E60C-31FA-1849-A783-F3EBC0BF5B66}"/>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5" name="Text Placeholder 49">
            <a:extLst>
              <a:ext uri="{FF2B5EF4-FFF2-40B4-BE49-F238E27FC236}">
                <a16:creationId xmlns:a16="http://schemas.microsoft.com/office/drawing/2014/main" id="{0415B91F-718D-FC4D-8091-20DEF12B845D}"/>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6" name="Text Placeholder 28">
            <a:extLst>
              <a:ext uri="{FF2B5EF4-FFF2-40B4-BE49-F238E27FC236}">
                <a16:creationId xmlns:a16="http://schemas.microsoft.com/office/drawing/2014/main" id="{F4927A2D-2E7A-5843-9D0A-2CC0B6C754C5}"/>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8" name="object 39">
            <a:extLst>
              <a:ext uri="{FF2B5EF4-FFF2-40B4-BE49-F238E27FC236}">
                <a16:creationId xmlns:a16="http://schemas.microsoft.com/office/drawing/2014/main" id="{7FE6347E-E79F-9C46-82DD-D997D3D7BC11}"/>
              </a:ext>
            </a:extLst>
          </p:cNvPr>
          <p:cNvSpPr txBox="1"/>
          <p:nvPr userDrawn="1"/>
        </p:nvSpPr>
        <p:spPr>
          <a:xfrm>
            <a:off x="3049561"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443913" algn="l"/>
                <a:tab pos="1034097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a:t>
            </a:r>
            <a:r>
              <a:rPr lang="en-US" b="1" i="0"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Introduction</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Footer Placeholder 1">
            <a:extLst>
              <a:ext uri="{FF2B5EF4-FFF2-40B4-BE49-F238E27FC236}">
                <a16:creationId xmlns:a16="http://schemas.microsoft.com/office/drawing/2014/main" id="{F4159A72-FBF5-7D4F-AFEE-9B7F9D668A40}"/>
              </a:ext>
            </a:extLst>
          </p:cNvPr>
          <p:cNvSpPr>
            <a:spLocks noGrp="1"/>
          </p:cNvSpPr>
          <p:nvPr>
            <p:ph type="ftr" sz="quarter" idx="16"/>
          </p:nvPr>
        </p:nvSpPr>
        <p:spPr/>
        <p:txBody>
          <a:bodyPr/>
          <a:lstStyle/>
          <a:p>
            <a:endParaRPr lang="en-US"/>
          </a:p>
        </p:txBody>
      </p:sp>
      <p:sp>
        <p:nvSpPr>
          <p:cNvPr id="3" name="Slide Number Placeholder 2">
            <a:extLst>
              <a:ext uri="{FF2B5EF4-FFF2-40B4-BE49-F238E27FC236}">
                <a16:creationId xmlns:a16="http://schemas.microsoft.com/office/drawing/2014/main" id="{FD698CD3-D91D-0D44-942A-AC43247E39F5}"/>
              </a:ext>
            </a:extLst>
          </p:cNvPr>
          <p:cNvSpPr>
            <a:spLocks noGrp="1"/>
          </p:cNvSpPr>
          <p:nvPr>
            <p:ph type="sldNum" sz="quarter" idx="17"/>
          </p:nvPr>
        </p:nvSpPr>
        <p:spPr/>
        <p:txBody>
          <a:bodyPr/>
          <a:lstStyle/>
          <a:p>
            <a:fld id="{1B2B2140-4286-7F4C-A4E1-0BF3902E027A}" type="slidenum">
              <a:rPr lang="en-US"/>
              <a:pPr/>
              <a:t>‹#›</a:t>
            </a:fld>
            <a:endParaRPr lang="en-US"/>
          </a:p>
        </p:txBody>
      </p:sp>
    </p:spTree>
    <p:extLst>
      <p:ext uri="{BB962C8B-B14F-4D97-AF65-F5344CB8AC3E}">
        <p14:creationId xmlns:p14="http://schemas.microsoft.com/office/powerpoint/2010/main" val="29480027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8" name="object 34">
            <a:extLst>
              <a:ext uri="{FF2B5EF4-FFF2-40B4-BE49-F238E27FC236}">
                <a16:creationId xmlns:a16="http://schemas.microsoft.com/office/drawing/2014/main" id="{A1607891-673F-2B43-85F3-857DD2E10551}"/>
              </a:ext>
            </a:extLst>
          </p:cNvPr>
          <p:cNvSpPr txBox="1"/>
          <p:nvPr/>
        </p:nvSpPr>
        <p:spPr>
          <a:xfrm>
            <a:off x="673100" y="235043"/>
            <a:ext cx="991766" cy="197490"/>
          </a:xfrm>
          <a:prstGeom prst="rect">
            <a:avLst/>
          </a:prstGeom>
        </p:spPr>
        <p:txBody>
          <a:bodyPr vert="horz" wrap="square" lIns="0" tIns="12700" rIns="0" bIns="0" rtlCol="0">
            <a:spAutoFit/>
          </a:bodyPr>
          <a:lstStyle/>
          <a:p>
            <a:pPr marL="12700">
              <a:lnSpc>
                <a:spcPct val="100000"/>
              </a:lnSpc>
              <a:spcBef>
                <a:spcPts val="100"/>
              </a:spcBef>
            </a:pPr>
            <a:r>
              <a:rPr sz="1200" b="0" i="0" spc="-10">
                <a:latin typeface="Segoe UI" panose="020B0502040204020203" pitchFamily="34" charset="0"/>
                <a:cs typeface="Segoe UI" panose="020B0502040204020203" pitchFamily="34" charset="0"/>
              </a:rPr>
              <a:t>Pivot </a:t>
            </a:r>
            <a:r>
              <a:rPr sz="1200" b="0" i="0">
                <a:latin typeface="Segoe UI" panose="020B0502040204020203" pitchFamily="34" charset="0"/>
                <a:cs typeface="Segoe UI" panose="020B0502040204020203" pitchFamily="34" charset="0"/>
              </a:rPr>
              <a:t>&amp;</a:t>
            </a:r>
            <a:r>
              <a:rPr sz="1200" b="0" i="0" spc="-105">
                <a:latin typeface="Segoe UI" panose="020B0502040204020203" pitchFamily="34" charset="0"/>
                <a:cs typeface="Segoe UI" panose="020B0502040204020203" pitchFamily="34" charset="0"/>
              </a:rPr>
              <a:t> </a:t>
            </a:r>
            <a:r>
              <a:rPr sz="1200" b="0" i="0" spc="-5">
                <a:latin typeface="Segoe UI" panose="020B0502040204020203" pitchFamily="34" charset="0"/>
                <a:cs typeface="Segoe UI" panose="020B0502040204020203" pitchFamily="34" charset="0"/>
              </a:rPr>
              <a:t>Persist</a:t>
            </a:r>
            <a:endParaRPr sz="1200" b="0" i="0">
              <a:latin typeface="Segoe UI" panose="020B0502040204020203" pitchFamily="34" charset="0"/>
              <a:cs typeface="Segoe UI" panose="020B0502040204020203" pitchFamily="34" charset="0"/>
            </a:endParaRPr>
          </a:p>
        </p:txBody>
      </p:sp>
      <p:sp>
        <p:nvSpPr>
          <p:cNvPr id="15" name="Text Placeholder 17">
            <a:extLst>
              <a:ext uri="{FF2B5EF4-FFF2-40B4-BE49-F238E27FC236}">
                <a16:creationId xmlns:a16="http://schemas.microsoft.com/office/drawing/2014/main" id="{69823B0E-4946-8440-A20E-6E180A5ED20B}"/>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9C05D219-0980-E346-A35D-2A6A936DE7CA}"/>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0F7E2D14-D1AD-3D4D-95CC-B9FB860D9CDF}"/>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B47B0748-63C3-6A4A-9114-9318241DEDF8}"/>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89449454-4E4F-D74A-B598-5B954BB05206}"/>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BDBFFAB9-AFDE-E441-9A25-78DD5474B60C}"/>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51F92DFC-92C9-5441-8DEA-97399E287EEC}"/>
              </a:ext>
            </a:extLst>
          </p:cNvPr>
          <p:cNvSpPr txBox="1"/>
          <p:nvPr userDrawn="1"/>
        </p:nvSpPr>
        <p:spPr>
          <a:xfrm>
            <a:off x="3049561"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443913" algn="l"/>
                <a:tab pos="1034097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a:t>
            </a:r>
            <a:r>
              <a:rPr lang="en-US" b="1" i="0"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Video 1</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Footer Placeholder 1">
            <a:extLst>
              <a:ext uri="{FF2B5EF4-FFF2-40B4-BE49-F238E27FC236}">
                <a16:creationId xmlns:a16="http://schemas.microsoft.com/office/drawing/2014/main" id="{01E0D2E8-11F0-924C-9E1C-EA86552495D8}"/>
              </a:ext>
            </a:extLst>
          </p:cNvPr>
          <p:cNvSpPr>
            <a:spLocks noGrp="1"/>
          </p:cNvSpPr>
          <p:nvPr>
            <p:ph type="ftr" sz="quarter" idx="16"/>
          </p:nvPr>
        </p:nvSpPr>
        <p:spPr/>
        <p:txBody>
          <a:bodyPr/>
          <a:lstStyle/>
          <a:p>
            <a:endParaRPr lang="en-US"/>
          </a:p>
        </p:txBody>
      </p:sp>
      <p:sp>
        <p:nvSpPr>
          <p:cNvPr id="3" name="Slide Number Placeholder 2">
            <a:extLst>
              <a:ext uri="{FF2B5EF4-FFF2-40B4-BE49-F238E27FC236}">
                <a16:creationId xmlns:a16="http://schemas.microsoft.com/office/drawing/2014/main" id="{5C3893FB-C685-CD41-B1B1-D6D9FAB5905A}"/>
              </a:ext>
            </a:extLst>
          </p:cNvPr>
          <p:cNvSpPr>
            <a:spLocks noGrp="1"/>
          </p:cNvSpPr>
          <p:nvPr>
            <p:ph type="sldNum" sz="quarter" idx="17"/>
          </p:nvPr>
        </p:nvSpPr>
        <p:spPr/>
        <p:txBody>
          <a:bodyPr/>
          <a:lstStyle/>
          <a:p>
            <a:fld id="{1B2B2140-4286-7F4C-A4E1-0BF3902E027A}" type="slidenum">
              <a:rPr lang="en-US"/>
              <a:pPr/>
              <a:t>‹#›</a:t>
            </a:fld>
            <a:endParaRPr lang="en-US"/>
          </a:p>
        </p:txBody>
      </p:sp>
    </p:spTree>
    <p:extLst>
      <p:ext uri="{BB962C8B-B14F-4D97-AF65-F5344CB8AC3E}">
        <p14:creationId xmlns:p14="http://schemas.microsoft.com/office/powerpoint/2010/main" val="309486407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8" name="object 34">
            <a:extLst>
              <a:ext uri="{FF2B5EF4-FFF2-40B4-BE49-F238E27FC236}">
                <a16:creationId xmlns:a16="http://schemas.microsoft.com/office/drawing/2014/main" id="{7FEA7BAD-171F-7D41-95EB-BC1190367629}"/>
              </a:ext>
            </a:extLst>
          </p:cNvPr>
          <p:cNvSpPr txBox="1"/>
          <p:nvPr/>
        </p:nvSpPr>
        <p:spPr>
          <a:xfrm>
            <a:off x="673100" y="235043"/>
            <a:ext cx="991766" cy="197490"/>
          </a:xfrm>
          <a:prstGeom prst="rect">
            <a:avLst/>
          </a:prstGeom>
        </p:spPr>
        <p:txBody>
          <a:bodyPr vert="horz" wrap="square" lIns="0" tIns="12700" rIns="0" bIns="0" rtlCol="0">
            <a:spAutoFit/>
          </a:bodyPr>
          <a:lstStyle/>
          <a:p>
            <a:pPr marL="12700">
              <a:lnSpc>
                <a:spcPct val="100000"/>
              </a:lnSpc>
              <a:spcBef>
                <a:spcPts val="100"/>
              </a:spcBef>
            </a:pPr>
            <a:r>
              <a:rPr sz="1200" b="0" i="0" spc="-10">
                <a:latin typeface="Segoe UI" panose="020B0502040204020203" pitchFamily="34" charset="0"/>
                <a:cs typeface="Segoe UI" panose="020B0502040204020203" pitchFamily="34" charset="0"/>
              </a:rPr>
              <a:t>Pivot </a:t>
            </a:r>
            <a:r>
              <a:rPr sz="1200" b="0" i="0">
                <a:latin typeface="Segoe UI" panose="020B0502040204020203" pitchFamily="34" charset="0"/>
                <a:cs typeface="Segoe UI" panose="020B0502040204020203" pitchFamily="34" charset="0"/>
              </a:rPr>
              <a:t>&amp;</a:t>
            </a:r>
            <a:r>
              <a:rPr sz="1200" b="0" i="0" spc="-105">
                <a:latin typeface="Segoe UI" panose="020B0502040204020203" pitchFamily="34" charset="0"/>
                <a:cs typeface="Segoe UI" panose="020B0502040204020203" pitchFamily="34" charset="0"/>
              </a:rPr>
              <a:t> </a:t>
            </a:r>
            <a:r>
              <a:rPr sz="1200" b="0" i="0" spc="-5">
                <a:latin typeface="Segoe UI" panose="020B0502040204020203" pitchFamily="34" charset="0"/>
                <a:cs typeface="Segoe UI" panose="020B0502040204020203" pitchFamily="34" charset="0"/>
              </a:rPr>
              <a:t>Persist</a:t>
            </a:r>
            <a:endParaRPr sz="1200" b="0" i="0">
              <a:latin typeface="Segoe UI" panose="020B0502040204020203" pitchFamily="34" charset="0"/>
              <a:cs typeface="Segoe UI" panose="020B0502040204020203" pitchFamily="34" charset="0"/>
            </a:endParaRPr>
          </a:p>
        </p:txBody>
      </p:sp>
      <p:sp>
        <p:nvSpPr>
          <p:cNvPr id="15" name="Text Placeholder 17">
            <a:extLst>
              <a:ext uri="{FF2B5EF4-FFF2-40B4-BE49-F238E27FC236}">
                <a16:creationId xmlns:a16="http://schemas.microsoft.com/office/drawing/2014/main" id="{E6D390C7-CC02-0C4A-B141-521E4214A324}"/>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CAF90238-1399-7344-BA24-D8696F29287D}"/>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02E49029-0371-5F4B-BC5B-78A068462932}"/>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34581F5B-4031-A647-9974-6029769A8AAF}"/>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585C5F6E-7AFF-144D-8C65-F7DCAB327DCD}"/>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3246E8E9-E857-3D42-AF47-26EAEA4534E7}"/>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4" name="object 39">
            <a:extLst>
              <a:ext uri="{FF2B5EF4-FFF2-40B4-BE49-F238E27FC236}">
                <a16:creationId xmlns:a16="http://schemas.microsoft.com/office/drawing/2014/main" id="{875AF956-B6B7-584C-AEA4-EF566BEC874C}"/>
              </a:ext>
            </a:extLst>
          </p:cNvPr>
          <p:cNvSpPr txBox="1"/>
          <p:nvPr userDrawn="1"/>
        </p:nvSpPr>
        <p:spPr>
          <a:xfrm>
            <a:off x="3049561"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443913" algn="l"/>
                <a:tab pos="1034097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a:t>
            </a:r>
            <a:r>
              <a:rPr b="1" i="0"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C</a:t>
            </a:r>
            <a:r>
              <a:rPr lang="en-US" b="1" i="0"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ollab Exercise</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Footer Placeholder 1">
            <a:extLst>
              <a:ext uri="{FF2B5EF4-FFF2-40B4-BE49-F238E27FC236}">
                <a16:creationId xmlns:a16="http://schemas.microsoft.com/office/drawing/2014/main" id="{17E518C0-A492-E241-938B-788ABE7B2A3A}"/>
              </a:ext>
            </a:extLst>
          </p:cNvPr>
          <p:cNvSpPr>
            <a:spLocks noGrp="1"/>
          </p:cNvSpPr>
          <p:nvPr>
            <p:ph type="ftr" sz="quarter" idx="16"/>
          </p:nvPr>
        </p:nvSpPr>
        <p:spPr/>
        <p:txBody>
          <a:bodyPr/>
          <a:lstStyle/>
          <a:p>
            <a:endParaRPr lang="en-US"/>
          </a:p>
        </p:txBody>
      </p:sp>
      <p:sp>
        <p:nvSpPr>
          <p:cNvPr id="3" name="Slide Number Placeholder 2">
            <a:extLst>
              <a:ext uri="{FF2B5EF4-FFF2-40B4-BE49-F238E27FC236}">
                <a16:creationId xmlns:a16="http://schemas.microsoft.com/office/drawing/2014/main" id="{31318591-A81D-E64F-A224-81410114ECF6}"/>
              </a:ext>
            </a:extLst>
          </p:cNvPr>
          <p:cNvSpPr>
            <a:spLocks noGrp="1"/>
          </p:cNvSpPr>
          <p:nvPr>
            <p:ph type="sldNum" sz="quarter" idx="17"/>
          </p:nvPr>
        </p:nvSpPr>
        <p:spPr/>
        <p:txBody>
          <a:bodyPr/>
          <a:lstStyle/>
          <a:p>
            <a:fld id="{1B2B2140-4286-7F4C-A4E1-0BF3902E027A}" type="slidenum">
              <a:rPr lang="en-US"/>
              <a:pPr/>
              <a:t>‹#›</a:t>
            </a:fld>
            <a:endParaRPr lang="en-US"/>
          </a:p>
        </p:txBody>
      </p:sp>
    </p:spTree>
    <p:extLst>
      <p:ext uri="{BB962C8B-B14F-4D97-AF65-F5344CB8AC3E}">
        <p14:creationId xmlns:p14="http://schemas.microsoft.com/office/powerpoint/2010/main" val="200485144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_Custom Layout">
    <p:spTree>
      <p:nvGrpSpPr>
        <p:cNvPr id="1" name=""/>
        <p:cNvGrpSpPr/>
        <p:nvPr/>
      </p:nvGrpSpPr>
      <p:grpSpPr>
        <a:xfrm>
          <a:off x="0" y="0"/>
          <a:ext cx="0" cy="0"/>
          <a:chOff x="0" y="0"/>
          <a:chExt cx="0" cy="0"/>
        </a:xfrm>
      </p:grpSpPr>
      <p:sp>
        <p:nvSpPr>
          <p:cNvPr id="8" name="object 34">
            <a:extLst>
              <a:ext uri="{FF2B5EF4-FFF2-40B4-BE49-F238E27FC236}">
                <a16:creationId xmlns:a16="http://schemas.microsoft.com/office/drawing/2014/main" id="{6CDC1925-B8A2-A844-A58F-5A32AFDE14FC}"/>
              </a:ext>
            </a:extLst>
          </p:cNvPr>
          <p:cNvSpPr txBox="1"/>
          <p:nvPr/>
        </p:nvSpPr>
        <p:spPr>
          <a:xfrm>
            <a:off x="673100" y="235043"/>
            <a:ext cx="991766" cy="197490"/>
          </a:xfrm>
          <a:prstGeom prst="rect">
            <a:avLst/>
          </a:prstGeom>
        </p:spPr>
        <p:txBody>
          <a:bodyPr vert="horz" wrap="square" lIns="0" tIns="12700" rIns="0" bIns="0" rtlCol="0">
            <a:spAutoFit/>
          </a:bodyPr>
          <a:lstStyle/>
          <a:p>
            <a:pPr marL="12700">
              <a:lnSpc>
                <a:spcPct val="100000"/>
              </a:lnSpc>
              <a:spcBef>
                <a:spcPts val="100"/>
              </a:spcBef>
            </a:pPr>
            <a:r>
              <a:rPr sz="1200" b="0" i="0" spc="-10">
                <a:latin typeface="Segoe UI" panose="020B0502040204020203" pitchFamily="34" charset="0"/>
                <a:cs typeface="Segoe UI" panose="020B0502040204020203" pitchFamily="34" charset="0"/>
              </a:rPr>
              <a:t>Pivot </a:t>
            </a:r>
            <a:r>
              <a:rPr sz="1200" b="0" i="0">
                <a:latin typeface="Segoe UI" panose="020B0502040204020203" pitchFamily="34" charset="0"/>
                <a:cs typeface="Segoe UI" panose="020B0502040204020203" pitchFamily="34" charset="0"/>
              </a:rPr>
              <a:t>&amp;</a:t>
            </a:r>
            <a:r>
              <a:rPr sz="1200" b="0" i="0" spc="-105">
                <a:latin typeface="Segoe UI" panose="020B0502040204020203" pitchFamily="34" charset="0"/>
                <a:cs typeface="Segoe UI" panose="020B0502040204020203" pitchFamily="34" charset="0"/>
              </a:rPr>
              <a:t> </a:t>
            </a:r>
            <a:r>
              <a:rPr sz="1200" b="0" i="0" spc="-5">
                <a:latin typeface="Segoe UI" panose="020B0502040204020203" pitchFamily="34" charset="0"/>
                <a:cs typeface="Segoe UI" panose="020B0502040204020203" pitchFamily="34" charset="0"/>
              </a:rPr>
              <a:t>Persist</a:t>
            </a:r>
            <a:endParaRPr sz="1200" b="0" i="0">
              <a:latin typeface="Segoe UI" panose="020B0502040204020203" pitchFamily="34" charset="0"/>
              <a:cs typeface="Segoe UI" panose="020B0502040204020203" pitchFamily="34" charset="0"/>
            </a:endParaRPr>
          </a:p>
        </p:txBody>
      </p:sp>
      <p:sp>
        <p:nvSpPr>
          <p:cNvPr id="15" name="Text Placeholder 17">
            <a:extLst>
              <a:ext uri="{FF2B5EF4-FFF2-40B4-BE49-F238E27FC236}">
                <a16:creationId xmlns:a16="http://schemas.microsoft.com/office/drawing/2014/main" id="{20B1CB3D-3751-5E40-A480-9608511938C0}"/>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15E9EA07-4CA7-0543-8B60-DB4695F6C001}"/>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D4E4DBC4-7771-BD46-BE25-89D0C4E06FD2}"/>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89CD1ED3-F8B9-4746-8E35-6A4491C0E397}"/>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0C313913-1892-D04B-B5D4-A1FEDBA88C45}"/>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8F90B48F-89CF-0448-99EF-E5784B07E61D}"/>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8D0E2480-5D4B-1549-8CA2-228597314BBA}"/>
              </a:ext>
            </a:extLst>
          </p:cNvPr>
          <p:cNvSpPr txBox="1"/>
          <p:nvPr userDrawn="1"/>
        </p:nvSpPr>
        <p:spPr>
          <a:xfrm>
            <a:off x="3049561"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443913" algn="l"/>
                <a:tab pos="1034097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Video 2</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Footer Placeholder 1">
            <a:extLst>
              <a:ext uri="{FF2B5EF4-FFF2-40B4-BE49-F238E27FC236}">
                <a16:creationId xmlns:a16="http://schemas.microsoft.com/office/drawing/2014/main" id="{0A57A525-3370-F647-8E30-8565DE79B174}"/>
              </a:ext>
            </a:extLst>
          </p:cNvPr>
          <p:cNvSpPr>
            <a:spLocks noGrp="1"/>
          </p:cNvSpPr>
          <p:nvPr>
            <p:ph type="ftr" sz="quarter" idx="16"/>
          </p:nvPr>
        </p:nvSpPr>
        <p:spPr/>
        <p:txBody>
          <a:bodyPr/>
          <a:lstStyle/>
          <a:p>
            <a:endParaRPr lang="en-US"/>
          </a:p>
        </p:txBody>
      </p:sp>
      <p:sp>
        <p:nvSpPr>
          <p:cNvPr id="3" name="Slide Number Placeholder 2">
            <a:extLst>
              <a:ext uri="{FF2B5EF4-FFF2-40B4-BE49-F238E27FC236}">
                <a16:creationId xmlns:a16="http://schemas.microsoft.com/office/drawing/2014/main" id="{87CDF9E6-74AC-F841-B7B4-CB19C69F6FE6}"/>
              </a:ext>
            </a:extLst>
          </p:cNvPr>
          <p:cNvSpPr>
            <a:spLocks noGrp="1"/>
          </p:cNvSpPr>
          <p:nvPr>
            <p:ph type="sldNum" sz="quarter" idx="17"/>
          </p:nvPr>
        </p:nvSpPr>
        <p:spPr/>
        <p:txBody>
          <a:bodyPr/>
          <a:lstStyle/>
          <a:p>
            <a:fld id="{1B2B2140-4286-7F4C-A4E1-0BF3902E027A}" type="slidenum">
              <a:rPr lang="en-US"/>
              <a:pPr/>
              <a:t>‹#›</a:t>
            </a:fld>
            <a:endParaRPr lang="en-US"/>
          </a:p>
        </p:txBody>
      </p:sp>
    </p:spTree>
    <p:extLst>
      <p:ext uri="{BB962C8B-B14F-4D97-AF65-F5344CB8AC3E}">
        <p14:creationId xmlns:p14="http://schemas.microsoft.com/office/powerpoint/2010/main" val="46904937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6_Custom Layout">
    <p:spTree>
      <p:nvGrpSpPr>
        <p:cNvPr id="1" name=""/>
        <p:cNvGrpSpPr/>
        <p:nvPr/>
      </p:nvGrpSpPr>
      <p:grpSpPr>
        <a:xfrm>
          <a:off x="0" y="0"/>
          <a:ext cx="0" cy="0"/>
          <a:chOff x="0" y="0"/>
          <a:chExt cx="0" cy="0"/>
        </a:xfrm>
      </p:grpSpPr>
      <p:sp>
        <p:nvSpPr>
          <p:cNvPr id="8" name="object 34">
            <a:extLst>
              <a:ext uri="{FF2B5EF4-FFF2-40B4-BE49-F238E27FC236}">
                <a16:creationId xmlns:a16="http://schemas.microsoft.com/office/drawing/2014/main" id="{FF69F91D-5841-3C49-B54A-E81EE7E137FC}"/>
              </a:ext>
            </a:extLst>
          </p:cNvPr>
          <p:cNvSpPr txBox="1"/>
          <p:nvPr/>
        </p:nvSpPr>
        <p:spPr>
          <a:xfrm>
            <a:off x="673100" y="235043"/>
            <a:ext cx="991766" cy="197490"/>
          </a:xfrm>
          <a:prstGeom prst="rect">
            <a:avLst/>
          </a:prstGeom>
        </p:spPr>
        <p:txBody>
          <a:bodyPr vert="horz" wrap="square" lIns="0" tIns="12700" rIns="0" bIns="0" rtlCol="0">
            <a:spAutoFit/>
          </a:bodyPr>
          <a:lstStyle/>
          <a:p>
            <a:pPr marL="12700">
              <a:lnSpc>
                <a:spcPct val="100000"/>
              </a:lnSpc>
              <a:spcBef>
                <a:spcPts val="100"/>
              </a:spcBef>
            </a:pPr>
            <a:r>
              <a:rPr sz="1200" b="0" i="0" spc="-10">
                <a:latin typeface="Segoe UI" panose="020B0502040204020203" pitchFamily="34" charset="0"/>
                <a:cs typeface="Segoe UI" panose="020B0502040204020203" pitchFamily="34" charset="0"/>
              </a:rPr>
              <a:t>Pivot </a:t>
            </a:r>
            <a:r>
              <a:rPr sz="1200" b="0" i="0">
                <a:latin typeface="Segoe UI" panose="020B0502040204020203" pitchFamily="34" charset="0"/>
                <a:cs typeface="Segoe UI" panose="020B0502040204020203" pitchFamily="34" charset="0"/>
              </a:rPr>
              <a:t>&amp;</a:t>
            </a:r>
            <a:r>
              <a:rPr sz="1200" b="0" i="0" spc="-105">
                <a:latin typeface="Segoe UI" panose="020B0502040204020203" pitchFamily="34" charset="0"/>
                <a:cs typeface="Segoe UI" panose="020B0502040204020203" pitchFamily="34" charset="0"/>
              </a:rPr>
              <a:t> </a:t>
            </a:r>
            <a:r>
              <a:rPr sz="1200" b="0" i="0" spc="-5">
                <a:latin typeface="Segoe UI" panose="020B0502040204020203" pitchFamily="34" charset="0"/>
                <a:cs typeface="Segoe UI" panose="020B0502040204020203" pitchFamily="34" charset="0"/>
              </a:rPr>
              <a:t>Persist</a:t>
            </a:r>
            <a:endParaRPr sz="1200" b="0" i="0">
              <a:latin typeface="Segoe UI" panose="020B0502040204020203" pitchFamily="34" charset="0"/>
              <a:cs typeface="Segoe UI" panose="020B0502040204020203" pitchFamily="34" charset="0"/>
            </a:endParaRPr>
          </a:p>
        </p:txBody>
      </p:sp>
      <p:sp>
        <p:nvSpPr>
          <p:cNvPr id="15" name="Text Placeholder 17">
            <a:extLst>
              <a:ext uri="{FF2B5EF4-FFF2-40B4-BE49-F238E27FC236}">
                <a16:creationId xmlns:a16="http://schemas.microsoft.com/office/drawing/2014/main" id="{07433424-BDDF-BE47-82D3-80684DE5AB77}"/>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0FB1A0CB-0514-4F41-A869-19141A5B2BF1}"/>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56158088-7D0B-F34A-AA3F-898D546A3ED7}"/>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07EBCFBD-3E95-AE46-BAB8-BF515426CE77}"/>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47387403-2A60-BC47-AF76-C6F1A0A68809}"/>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127E3822-E90E-7248-8781-FAC4979EFCF1}"/>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3" name="object 39">
            <a:extLst>
              <a:ext uri="{FF2B5EF4-FFF2-40B4-BE49-F238E27FC236}">
                <a16:creationId xmlns:a16="http://schemas.microsoft.com/office/drawing/2014/main" id="{D908D8FB-D331-C54D-A063-BEC21DCC992E}"/>
              </a:ext>
            </a:extLst>
          </p:cNvPr>
          <p:cNvSpPr txBox="1"/>
          <p:nvPr userDrawn="1"/>
        </p:nvSpPr>
        <p:spPr>
          <a:xfrm>
            <a:off x="3049561"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995488" algn="l"/>
                <a:tab pos="4221163" algn="l"/>
                <a:tab pos="6102350" algn="l"/>
                <a:tab pos="8443913" algn="l"/>
                <a:tab pos="1034097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Wrap</a:t>
            </a:r>
            <a:r>
              <a:rPr b="1" i="0" spc="200"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 </a:t>
            </a:r>
            <a:r>
              <a:rPr b="1" i="0" spc="-10"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up</a:t>
            </a:r>
            <a:endParaRPr b="1" i="0" spc="-10" dirty="0">
              <a:solidFill>
                <a:srgbClr val="8664C3"/>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sp>
        <p:nvSpPr>
          <p:cNvPr id="2" name="Footer Placeholder 1">
            <a:extLst>
              <a:ext uri="{FF2B5EF4-FFF2-40B4-BE49-F238E27FC236}">
                <a16:creationId xmlns:a16="http://schemas.microsoft.com/office/drawing/2014/main" id="{90F02B41-22C4-3B43-AF48-B81443392410}"/>
              </a:ext>
            </a:extLst>
          </p:cNvPr>
          <p:cNvSpPr>
            <a:spLocks noGrp="1"/>
          </p:cNvSpPr>
          <p:nvPr>
            <p:ph type="ftr" sz="quarter" idx="16"/>
          </p:nvPr>
        </p:nvSpPr>
        <p:spPr/>
        <p:txBody>
          <a:bodyPr/>
          <a:lstStyle/>
          <a:p>
            <a:endParaRPr lang="en-US"/>
          </a:p>
        </p:txBody>
      </p:sp>
      <p:sp>
        <p:nvSpPr>
          <p:cNvPr id="3" name="Slide Number Placeholder 2">
            <a:extLst>
              <a:ext uri="{FF2B5EF4-FFF2-40B4-BE49-F238E27FC236}">
                <a16:creationId xmlns:a16="http://schemas.microsoft.com/office/drawing/2014/main" id="{E2D9063C-ED1E-844F-9D7C-259D75DBBEF1}"/>
              </a:ext>
            </a:extLst>
          </p:cNvPr>
          <p:cNvSpPr>
            <a:spLocks noGrp="1"/>
          </p:cNvSpPr>
          <p:nvPr>
            <p:ph type="sldNum" sz="quarter" idx="17"/>
          </p:nvPr>
        </p:nvSpPr>
        <p:spPr/>
        <p:txBody>
          <a:bodyPr/>
          <a:lstStyle/>
          <a:p>
            <a:fld id="{1B2B2140-4286-7F4C-A4E1-0BF3902E027A}" type="slidenum">
              <a:rPr lang="en-US"/>
              <a:pPr/>
              <a:t>‹#›</a:t>
            </a:fld>
            <a:endParaRPr lang="en-US"/>
          </a:p>
        </p:txBody>
      </p:sp>
    </p:spTree>
    <p:extLst>
      <p:ext uri="{BB962C8B-B14F-4D97-AF65-F5344CB8AC3E}">
        <p14:creationId xmlns:p14="http://schemas.microsoft.com/office/powerpoint/2010/main" val="27035829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7_Custom Layout">
    <p:spTree>
      <p:nvGrpSpPr>
        <p:cNvPr id="1" name=""/>
        <p:cNvGrpSpPr/>
        <p:nvPr/>
      </p:nvGrpSpPr>
      <p:grpSpPr>
        <a:xfrm>
          <a:off x="0" y="0"/>
          <a:ext cx="0" cy="0"/>
          <a:chOff x="0" y="0"/>
          <a:chExt cx="0" cy="0"/>
        </a:xfrm>
      </p:grpSpPr>
      <p:sp>
        <p:nvSpPr>
          <p:cNvPr id="15" name="Text Placeholder 17">
            <a:extLst>
              <a:ext uri="{FF2B5EF4-FFF2-40B4-BE49-F238E27FC236}">
                <a16:creationId xmlns:a16="http://schemas.microsoft.com/office/drawing/2014/main" id="{BE23C8E2-5236-2F4A-BB62-570A83EDFC1B}"/>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0246B118-09B9-EB4C-9E2E-964403F769B2}"/>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7" name="Text Placeholder 22">
            <a:extLst>
              <a:ext uri="{FF2B5EF4-FFF2-40B4-BE49-F238E27FC236}">
                <a16:creationId xmlns:a16="http://schemas.microsoft.com/office/drawing/2014/main" id="{A71FFC53-99D9-EF4E-B230-2099B6CDC255}"/>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8" name="Text Placeholder 15">
            <a:extLst>
              <a:ext uri="{FF2B5EF4-FFF2-40B4-BE49-F238E27FC236}">
                <a16:creationId xmlns:a16="http://schemas.microsoft.com/office/drawing/2014/main" id="{E0713409-6DF6-414A-884C-3496A79D707C}"/>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0" name="Text Placeholder 49">
            <a:extLst>
              <a:ext uri="{FF2B5EF4-FFF2-40B4-BE49-F238E27FC236}">
                <a16:creationId xmlns:a16="http://schemas.microsoft.com/office/drawing/2014/main" id="{E6FB320D-14ED-824B-8FCD-D620D0DBA53F}"/>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1" name="Text Placeholder 28">
            <a:extLst>
              <a:ext uri="{FF2B5EF4-FFF2-40B4-BE49-F238E27FC236}">
                <a16:creationId xmlns:a16="http://schemas.microsoft.com/office/drawing/2014/main" id="{23589CC4-DC49-AE4D-A345-2704AD25A7CD}"/>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2" name="Footer Placeholder 1">
            <a:extLst>
              <a:ext uri="{FF2B5EF4-FFF2-40B4-BE49-F238E27FC236}">
                <a16:creationId xmlns:a16="http://schemas.microsoft.com/office/drawing/2014/main" id="{8A4D3EE0-7DB0-4F45-90B2-FD1D0B5CE56A}"/>
              </a:ext>
            </a:extLst>
          </p:cNvPr>
          <p:cNvSpPr>
            <a:spLocks noGrp="1"/>
          </p:cNvSpPr>
          <p:nvPr>
            <p:ph type="ftr" sz="quarter" idx="16"/>
          </p:nvPr>
        </p:nvSpPr>
        <p:spPr/>
        <p:txBody>
          <a:bodyPr/>
          <a:lstStyle/>
          <a:p>
            <a:endParaRPr lang="en-US"/>
          </a:p>
        </p:txBody>
      </p:sp>
      <p:sp>
        <p:nvSpPr>
          <p:cNvPr id="3" name="Slide Number Placeholder 2">
            <a:extLst>
              <a:ext uri="{FF2B5EF4-FFF2-40B4-BE49-F238E27FC236}">
                <a16:creationId xmlns:a16="http://schemas.microsoft.com/office/drawing/2014/main" id="{BD26B0FD-79F7-5B40-B69A-1C2A7BE45C0B}"/>
              </a:ext>
            </a:extLst>
          </p:cNvPr>
          <p:cNvSpPr>
            <a:spLocks noGrp="1"/>
          </p:cNvSpPr>
          <p:nvPr>
            <p:ph type="sldNum" sz="quarter" idx="17"/>
          </p:nvPr>
        </p:nvSpPr>
        <p:spPr/>
        <p:txBody>
          <a:bodyPr/>
          <a:lstStyle/>
          <a:p>
            <a:fld id="{1B2B2140-4286-7F4C-A4E1-0BF3902E027A}" type="slidenum">
              <a:rPr lang="en-US"/>
              <a:pPr/>
              <a:t>‹#›</a:t>
            </a:fld>
            <a:endParaRPr lang="en-US"/>
          </a:p>
        </p:txBody>
      </p:sp>
    </p:spTree>
    <p:extLst>
      <p:ext uri="{BB962C8B-B14F-4D97-AF65-F5344CB8AC3E}">
        <p14:creationId xmlns:p14="http://schemas.microsoft.com/office/powerpoint/2010/main" val="37593135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D2A7B73-9F2B-924C-A01A-5E03B089C2AA}"/>
              </a:ext>
            </a:extLst>
          </p:cNvPr>
          <p:cNvSpPr>
            <a:spLocks noGrp="1"/>
          </p:cNvSpPr>
          <p:nvPr>
            <p:ph type="title"/>
          </p:nvPr>
        </p:nvSpPr>
        <p:spPr>
          <a:xfrm>
            <a:off x="685800" y="676656"/>
            <a:ext cx="12617450" cy="1590675"/>
          </a:xfrm>
          <a:prstGeom prst="rect">
            <a:avLst/>
          </a:prstGeom>
        </p:spPr>
        <p:txBody>
          <a:bodyPr lIns="0" tIns="0" rIns="0" bIns="0"/>
          <a:lstStyle>
            <a:lvl1pPr>
              <a:defRPr sz="5200" b="0" i="0">
                <a:solidFill>
                  <a:schemeClr val="bg1"/>
                </a:solidFill>
                <a:latin typeface="Segoe UI" panose="020B0502040204020203" pitchFamily="34" charset="0"/>
                <a:cs typeface="Segoe UI" panose="020B0502040204020203" pitchFamily="34" charset="0"/>
              </a:defRPr>
            </a:lvl1pPr>
          </a:lstStyle>
          <a:p>
            <a:r>
              <a:rPr lang="en-US"/>
              <a:t>Click to edit</a:t>
            </a:r>
          </a:p>
        </p:txBody>
      </p:sp>
      <p:sp>
        <p:nvSpPr>
          <p:cNvPr id="7" name="Text Placeholder 3">
            <a:extLst>
              <a:ext uri="{FF2B5EF4-FFF2-40B4-BE49-F238E27FC236}">
                <a16:creationId xmlns:a16="http://schemas.microsoft.com/office/drawing/2014/main" id="{D1B2B1D7-13D7-C04F-8DCA-842A94EA15DB}"/>
              </a:ext>
            </a:extLst>
          </p:cNvPr>
          <p:cNvSpPr>
            <a:spLocks noGrp="1"/>
          </p:cNvSpPr>
          <p:nvPr>
            <p:ph type="body" sz="quarter" idx="10"/>
          </p:nvPr>
        </p:nvSpPr>
        <p:spPr>
          <a:xfrm>
            <a:off x="676656" y="7141464"/>
            <a:ext cx="3586163" cy="730949"/>
          </a:xfrm>
          <a:prstGeom prst="rect">
            <a:avLst/>
          </a:prstGeom>
        </p:spPr>
        <p:txBody>
          <a:bodyPr lIns="0" tIns="91440" rIns="0" bIns="91440"/>
          <a:lstStyle>
            <a:lvl1pPr marL="0" indent="0">
              <a:buNone/>
              <a:defRPr sz="2800" b="0" i="0">
                <a:solidFill>
                  <a:schemeClr val="bg1"/>
                </a:solidFill>
                <a:latin typeface="Segoe UI" panose="020B0502040204020203" pitchFamily="34" charset="0"/>
                <a:cs typeface="Segoe UI" panose="020B0502040204020203" pitchFamily="34" charset="0"/>
              </a:defRPr>
            </a:lvl1pPr>
            <a:lvl2pPr>
              <a:defRPr sz="2800" b="0" i="0">
                <a:solidFill>
                  <a:schemeClr val="bg1"/>
                </a:solidFill>
                <a:latin typeface="Segoe UI" panose="020B0502040204020203" pitchFamily="34" charset="0"/>
                <a:cs typeface="Segoe UI" panose="020B0502040204020203" pitchFamily="34" charset="0"/>
              </a:defRPr>
            </a:lvl2pPr>
            <a:lvl3pPr>
              <a:defRPr sz="2800" b="0" i="0">
                <a:solidFill>
                  <a:schemeClr val="bg1"/>
                </a:solidFill>
                <a:latin typeface="Segoe UI" panose="020B0502040204020203" pitchFamily="34" charset="0"/>
                <a:cs typeface="Segoe UI" panose="020B0502040204020203" pitchFamily="34" charset="0"/>
              </a:defRPr>
            </a:lvl3pPr>
            <a:lvl4pPr>
              <a:defRPr sz="2800" b="0" i="0">
                <a:solidFill>
                  <a:schemeClr val="bg1"/>
                </a:solidFill>
                <a:latin typeface="Segoe UI" panose="020B0502040204020203" pitchFamily="34" charset="0"/>
                <a:cs typeface="Segoe UI" panose="020B0502040204020203" pitchFamily="34" charset="0"/>
              </a:defRPr>
            </a:lvl4pPr>
            <a:lvl5pPr>
              <a:defRPr sz="2800" b="0" i="0">
                <a:solidFill>
                  <a:schemeClr val="bg1"/>
                </a:solidFill>
                <a:latin typeface="Segoe UI" panose="020B0502040204020203" pitchFamily="34" charset="0"/>
                <a:cs typeface="Segoe UI" panose="020B0502040204020203" pitchFamily="34" charset="0"/>
              </a:defRPr>
            </a:lvl5pPr>
          </a:lstStyle>
          <a:p>
            <a:pPr lvl="0"/>
            <a:r>
              <a:rPr lang="en-US"/>
              <a:t>Click to edit</a:t>
            </a:r>
          </a:p>
        </p:txBody>
      </p:sp>
      <p:sp>
        <p:nvSpPr>
          <p:cNvPr id="2" name="Footer Placeholder 1">
            <a:extLst>
              <a:ext uri="{FF2B5EF4-FFF2-40B4-BE49-F238E27FC236}">
                <a16:creationId xmlns:a16="http://schemas.microsoft.com/office/drawing/2014/main" id="{4644CA3F-7E07-9147-AF72-634A182079E0}"/>
              </a:ext>
            </a:extLst>
          </p:cNvPr>
          <p:cNvSpPr>
            <a:spLocks noGrp="1"/>
          </p:cNvSpPr>
          <p:nvPr>
            <p:ph type="ftr" sz="quarter" idx="11"/>
          </p:nvPr>
        </p:nvSpPr>
        <p:spPr/>
        <p:txBody>
          <a:bodyPr/>
          <a:lstStyle/>
          <a:p>
            <a:endParaRPr lang="en-US"/>
          </a:p>
        </p:txBody>
      </p:sp>
      <p:sp>
        <p:nvSpPr>
          <p:cNvPr id="3" name="Slide Number Placeholder 2">
            <a:extLst>
              <a:ext uri="{FF2B5EF4-FFF2-40B4-BE49-F238E27FC236}">
                <a16:creationId xmlns:a16="http://schemas.microsoft.com/office/drawing/2014/main" id="{49D4E00A-24B5-D947-87B8-D83B607C5073}"/>
              </a:ext>
            </a:extLst>
          </p:cNvPr>
          <p:cNvSpPr>
            <a:spLocks noGrp="1"/>
          </p:cNvSpPr>
          <p:nvPr>
            <p:ph type="sldNum" sz="quarter" idx="12"/>
          </p:nvPr>
        </p:nvSpPr>
        <p:spPr/>
        <p:txBody>
          <a:bodyPr/>
          <a:lstStyle/>
          <a:p>
            <a:fld id="{1B2B2140-4286-7F4C-A4E1-0BF3902E027A}" type="slidenum">
              <a:rPr lang="en-US"/>
              <a:pPr/>
              <a:t>‹#›</a:t>
            </a:fld>
            <a:endParaRPr lang="en-US"/>
          </a:p>
        </p:txBody>
      </p:sp>
    </p:spTree>
    <p:extLst>
      <p:ext uri="{BB962C8B-B14F-4D97-AF65-F5344CB8AC3E}">
        <p14:creationId xmlns:p14="http://schemas.microsoft.com/office/powerpoint/2010/main" val="956802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sp>
        <p:nvSpPr>
          <p:cNvPr id="3" name="object 35">
            <a:extLst>
              <a:ext uri="{FF2B5EF4-FFF2-40B4-BE49-F238E27FC236}">
                <a16:creationId xmlns:a16="http://schemas.microsoft.com/office/drawing/2014/main" id="{126BC3C0-9C2F-0947-AB79-CE151CE275B1}"/>
              </a:ext>
            </a:extLst>
          </p:cNvPr>
          <p:cNvSpPr txBox="1"/>
          <p:nvPr/>
        </p:nvSpPr>
        <p:spPr>
          <a:xfrm>
            <a:off x="673100" y="244591"/>
            <a:ext cx="1496695"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8" name="Rectangle 7">
            <a:extLst>
              <a:ext uri="{FF2B5EF4-FFF2-40B4-BE49-F238E27FC236}">
                <a16:creationId xmlns:a16="http://schemas.microsoft.com/office/drawing/2014/main" id="{A3EC9E42-5C7E-C341-BAFD-B38A670EB19B}"/>
              </a:ext>
            </a:extLst>
          </p:cNvPr>
          <p:cNvSpPr/>
          <p:nvPr/>
        </p:nvSpPr>
        <p:spPr>
          <a:xfrm>
            <a:off x="7315187" y="582061"/>
            <a:ext cx="7315213" cy="3532737"/>
          </a:xfrm>
          <a:prstGeom prst="rect">
            <a:avLst/>
          </a:prstGeom>
          <a:solidFill>
            <a:srgbClr val="50E6FF"/>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9" name="object 2">
            <a:extLst>
              <a:ext uri="{FF2B5EF4-FFF2-40B4-BE49-F238E27FC236}">
                <a16:creationId xmlns:a16="http://schemas.microsoft.com/office/drawing/2014/main" id="{5F478DD3-E71B-124A-A0D8-0A759335B151}"/>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3395E"/>
          </a:solidFill>
        </p:spPr>
        <p:txBody>
          <a:bodyPr wrap="square" lIns="0" tIns="0" rIns="0" bIns="0" rtlCol="0"/>
          <a:lstStyle/>
          <a:p>
            <a:endParaRPr/>
          </a:p>
        </p:txBody>
      </p:sp>
      <p:sp>
        <p:nvSpPr>
          <p:cNvPr id="10" name="object 3">
            <a:extLst>
              <a:ext uri="{FF2B5EF4-FFF2-40B4-BE49-F238E27FC236}">
                <a16:creationId xmlns:a16="http://schemas.microsoft.com/office/drawing/2014/main" id="{9E6C8D29-202E-4041-8DB8-BD52FF9C539B}"/>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78D3"/>
          </a:solidFill>
        </p:spPr>
        <p:txBody>
          <a:bodyPr wrap="square" lIns="0" tIns="0" rIns="0" bIns="0" rtlCol="0"/>
          <a:lstStyle/>
          <a:p>
            <a:endParaRPr/>
          </a:p>
        </p:txBody>
      </p:sp>
      <p:sp>
        <p:nvSpPr>
          <p:cNvPr id="40" name="Picture Placeholder 39">
            <a:extLst>
              <a:ext uri="{FF2B5EF4-FFF2-40B4-BE49-F238E27FC236}">
                <a16:creationId xmlns:a16="http://schemas.microsoft.com/office/drawing/2014/main" id="{1D85502D-DDAE-7140-98FE-D8A141CD38AA}"/>
              </a:ext>
            </a:extLst>
          </p:cNvPr>
          <p:cNvSpPr>
            <a:spLocks noGrp="1"/>
          </p:cNvSpPr>
          <p:nvPr>
            <p:ph type="pic" sz="quarter" idx="10"/>
          </p:nvPr>
        </p:nvSpPr>
        <p:spPr>
          <a:xfrm>
            <a:off x="7315200" y="6151902"/>
            <a:ext cx="3657600" cy="2066543"/>
          </a:xfrm>
          <a:prstGeom prst="rect">
            <a:avLst/>
          </a:prstGeom>
        </p:spPr>
        <p:txBody>
          <a:bodyPr/>
          <a:lstStyle/>
          <a:p>
            <a:r>
              <a:rPr lang="en-US"/>
              <a:t>Click icon to add picture</a:t>
            </a:r>
          </a:p>
        </p:txBody>
      </p:sp>
      <p:sp>
        <p:nvSpPr>
          <p:cNvPr id="45" name="Text Placeholder 49">
            <a:extLst>
              <a:ext uri="{FF2B5EF4-FFF2-40B4-BE49-F238E27FC236}">
                <a16:creationId xmlns:a16="http://schemas.microsoft.com/office/drawing/2014/main" id="{9B6009C4-842D-984A-9390-967ED15948FB}"/>
              </a:ext>
            </a:extLst>
          </p:cNvPr>
          <p:cNvSpPr>
            <a:spLocks noGrp="1"/>
          </p:cNvSpPr>
          <p:nvPr>
            <p:ph type="body" sz="quarter" idx="13"/>
          </p:nvPr>
        </p:nvSpPr>
        <p:spPr>
          <a:xfrm>
            <a:off x="623448"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19" name="object 39">
            <a:extLst>
              <a:ext uri="{FF2B5EF4-FFF2-40B4-BE49-F238E27FC236}">
                <a16:creationId xmlns:a16="http://schemas.microsoft.com/office/drawing/2014/main" id="{9BE32A70-A3B3-D749-83B6-54AD8D76F5EF}"/>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Introduction	Video 1	</a:t>
            </a:r>
            <a:r>
              <a:rPr b="1" i="0" dirty="0">
                <a:latin typeface="Segoe UI Semibold" panose="020B0502040204020203" pitchFamily="34" charset="0"/>
                <a:ea typeface="Segoe UI Historic" panose="020B0502040204020203" pitchFamily="34" charset="0"/>
                <a:cs typeface="Segoe UI Semibold" panose="020B0502040204020203" pitchFamily="34" charset="0"/>
              </a:rPr>
              <a:t>C</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Date Placeholder 1">
            <a:extLst>
              <a:ext uri="{FF2B5EF4-FFF2-40B4-BE49-F238E27FC236}">
                <a16:creationId xmlns:a16="http://schemas.microsoft.com/office/drawing/2014/main" id="{32FF9AC0-C285-7A4D-B246-29A6A50E561E}"/>
              </a:ext>
            </a:extLst>
          </p:cNvPr>
          <p:cNvSpPr>
            <a:spLocks noGrp="1"/>
          </p:cNvSpPr>
          <p:nvPr>
            <p:ph type="dt" sz="half" idx="14"/>
          </p:nvPr>
        </p:nvSpPr>
        <p:spPr/>
        <p:txBody>
          <a:bodyPr/>
          <a:lstStyle/>
          <a:p>
            <a:endParaRPr lang="en-US"/>
          </a:p>
        </p:txBody>
      </p:sp>
      <p:sp>
        <p:nvSpPr>
          <p:cNvPr id="4" name="Footer Placeholder 3">
            <a:extLst>
              <a:ext uri="{FF2B5EF4-FFF2-40B4-BE49-F238E27FC236}">
                <a16:creationId xmlns:a16="http://schemas.microsoft.com/office/drawing/2014/main" id="{22DE22B3-94BE-A547-8C07-76FFC0E8C0F8}"/>
              </a:ext>
            </a:extLst>
          </p:cNvPr>
          <p:cNvSpPr>
            <a:spLocks noGrp="1"/>
          </p:cNvSpPr>
          <p:nvPr>
            <p:ph type="ftr" sz="quarter" idx="15"/>
          </p:nvPr>
        </p:nvSpPr>
        <p:spPr/>
        <p:txBody>
          <a:bodyPr/>
          <a:lstStyle/>
          <a:p>
            <a:endParaRPr lang="en-US"/>
          </a:p>
        </p:txBody>
      </p:sp>
      <p:sp>
        <p:nvSpPr>
          <p:cNvPr id="5" name="Slide Number Placeholder 4">
            <a:extLst>
              <a:ext uri="{FF2B5EF4-FFF2-40B4-BE49-F238E27FC236}">
                <a16:creationId xmlns:a16="http://schemas.microsoft.com/office/drawing/2014/main" id="{A73E7782-6AEC-294A-914C-F11656D10976}"/>
              </a:ext>
            </a:extLst>
          </p:cNvPr>
          <p:cNvSpPr>
            <a:spLocks noGrp="1"/>
          </p:cNvSpPr>
          <p:nvPr>
            <p:ph type="sldNum" sz="quarter" idx="16"/>
          </p:nvPr>
        </p:nvSpPr>
        <p:spPr/>
        <p:txBody>
          <a:bodyPr/>
          <a:lstStyle/>
          <a:p>
            <a:fld id="{1E84DF03-1452-DD4E-83DB-2447253A7020}" type="slidenum">
              <a:rPr lang="en-US"/>
              <a:pPr/>
              <a:t>‹#›</a:t>
            </a:fld>
            <a:endParaRPr lang="en-US"/>
          </a:p>
        </p:txBody>
      </p:sp>
    </p:spTree>
    <p:extLst>
      <p:ext uri="{BB962C8B-B14F-4D97-AF65-F5344CB8AC3E}">
        <p14:creationId xmlns:p14="http://schemas.microsoft.com/office/powerpoint/2010/main" val="34755776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886F30C0-2AF4-1746-9CF1-F31FEEF0E5F4}"/>
              </a:ext>
            </a:extLst>
          </p:cNvPr>
          <p:cNvSpPr txBox="1">
            <a:spLocks noGrp="1"/>
          </p:cNvSpPr>
          <p:nvPr>
            <p:ph type="title"/>
          </p:nvPr>
        </p:nvSpPr>
        <p:spPr>
          <a:xfrm>
            <a:off x="673100" y="1399828"/>
            <a:ext cx="6019800" cy="1762761"/>
          </a:xfrm>
          <a:prstGeom prst="rect">
            <a:avLst/>
          </a:prstGeom>
        </p:spPr>
        <p:txBody>
          <a:bodyPr/>
          <a:lstStyle>
            <a:lvl1pPr indent="11557" defTabSz="832104">
              <a:defRPr sz="10370" b="0" i="0" spc="-91">
                <a:solidFill>
                  <a:srgbClr val="274B47"/>
                </a:solidFill>
                <a:latin typeface="Segoe UI" panose="020B0502040204020203" pitchFamily="34" charset="0"/>
                <a:ea typeface="Segoe UI Historic" panose="020B0502040204020203" pitchFamily="34" charset="0"/>
                <a:cs typeface="Segoe UI" panose="020B0502040204020203" pitchFamily="34" charset="0"/>
              </a:defRPr>
            </a:lvl1pPr>
          </a:lstStyle>
          <a:p>
            <a:r>
              <a:rPr lang="en-US"/>
              <a:t>Click to edit Master title style</a:t>
            </a:r>
            <a:endParaRPr/>
          </a:p>
        </p:txBody>
      </p:sp>
      <p:sp>
        <p:nvSpPr>
          <p:cNvPr id="2" name="Slide Number Placeholder 1">
            <a:extLst>
              <a:ext uri="{FF2B5EF4-FFF2-40B4-BE49-F238E27FC236}">
                <a16:creationId xmlns:a16="http://schemas.microsoft.com/office/drawing/2014/main" id="{4F0E8DA4-1228-C74F-9317-ED096E30E88C}"/>
              </a:ext>
            </a:extLst>
          </p:cNvPr>
          <p:cNvSpPr>
            <a:spLocks noGrp="1"/>
          </p:cNvSpPr>
          <p:nvPr>
            <p:ph type="sldNum" sz="quarter" idx="10"/>
          </p:nvPr>
        </p:nvSpPr>
        <p:spPr/>
        <p:txBody>
          <a:bodyPr/>
          <a:lstStyle/>
          <a:p>
            <a:fld id="{E7D2234C-CC4E-D041-BC14-C0922791698B}" type="slidenum">
              <a:rPr lang="en-US"/>
              <a:pPr/>
              <a:t>‹#›</a:t>
            </a:fld>
            <a:endParaRPr lang="en-US"/>
          </a:p>
        </p:txBody>
      </p:sp>
    </p:spTree>
    <p:extLst>
      <p:ext uri="{BB962C8B-B14F-4D97-AF65-F5344CB8AC3E}">
        <p14:creationId xmlns:p14="http://schemas.microsoft.com/office/powerpoint/2010/main" val="40899655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11" name="object 2">
            <a:extLst>
              <a:ext uri="{FF2B5EF4-FFF2-40B4-BE49-F238E27FC236}">
                <a16:creationId xmlns:a16="http://schemas.microsoft.com/office/drawing/2014/main" id="{2C81E997-39E0-A04C-8FB2-04DF6CEF0983}"/>
              </a:ext>
            </a:extLst>
          </p:cNvPr>
          <p:cNvSpPr txBox="1">
            <a:spLocks/>
          </p:cNvSpPr>
          <p:nvPr/>
        </p:nvSpPr>
        <p:spPr>
          <a:xfrm>
            <a:off x="673099" y="1282067"/>
            <a:ext cx="861696"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FFFFFF"/>
                </a:solidFill>
                <a:uFillTx/>
                <a:latin typeface="Segoe UI Historic" panose="020B0502040204020203" pitchFamily="34" charset="0"/>
                <a:ea typeface="Segoe UI Historic" panose="020B0502040204020203" pitchFamily="34" charset="0"/>
                <a:cs typeface="Segoe UI Historic" panose="020B0502040204020203" pitchFamily="34" charset="0"/>
                <a:sym typeface="Segoe Pro"/>
              </a:defRPr>
            </a:lvl1pPr>
            <a:lvl2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2pPr>
            <a:lvl3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3pPr>
            <a:lvl4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4pPr>
            <a:lvl5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5pPr>
            <a:lvl6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6pPr>
            <a:lvl7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7pPr>
            <a:lvl8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8pPr>
            <a:lvl9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9pPr>
          </a:lstStyle>
          <a:p>
            <a:pPr marL="0" marR="0" lvl="0" indent="11811" algn="l" defTabSz="850391" rtl="0" eaLnBrk="1" fontAlgn="auto" latinLnBrk="0" hangingPunct="1">
              <a:lnSpc>
                <a:spcPct val="100000"/>
              </a:lnSpc>
              <a:spcBef>
                <a:spcPts val="0"/>
              </a:spcBef>
              <a:spcAft>
                <a:spcPts val="0"/>
              </a:spcAft>
              <a:buClrTx/>
              <a:buSzTx/>
              <a:buFontTx/>
              <a:buNone/>
              <a:tabLst/>
              <a:defRPr sz="3348" spc="-372">
                <a:solidFill>
                  <a:srgbClr val="000000"/>
                </a:solidFill>
              </a:defRPr>
            </a:pPr>
            <a:r>
              <a:rPr kumimoji="0" lang="en-US" sz="3348" b="1" i="0" u="none" strike="noStrike" kern="0" cap="none" spc="-372" normalizeH="0" baseline="0" noProof="0">
                <a:ln>
                  <a:noFill/>
                </a:ln>
                <a:solidFill>
                  <a:srgbClr val="000000"/>
                </a:solidFill>
                <a:effectLst/>
                <a:uLnTx/>
                <a:uFillTx/>
                <a:latin typeface="Segoe UI Semibold" panose="020B0502040204020203" pitchFamily="34" charset="0"/>
                <a:ea typeface="Segoe UI Historic" panose="020B0502040204020203" pitchFamily="34" charset="0"/>
                <a:cs typeface="Segoe UI Semibold" panose="020B0502040204020203" pitchFamily="34" charset="0"/>
                <a:sym typeface="Segoe Pro"/>
              </a:rPr>
              <a:t>F</a:t>
            </a:r>
            <a:r>
              <a:rPr kumimoji="0" lang="en-US" sz="3348" b="1" i="0" u="none" strike="noStrike" kern="0" cap="none" spc="-93" normalizeH="0" baseline="0" noProof="0">
                <a:ln>
                  <a:noFill/>
                </a:ln>
                <a:solidFill>
                  <a:srgbClr val="000000"/>
                </a:solidFill>
                <a:effectLst/>
                <a:uLnTx/>
                <a:uFillTx/>
                <a:latin typeface="Segoe UI Semibold" panose="020B0502040204020203" pitchFamily="34" charset="0"/>
                <a:ea typeface="Segoe UI Historic" panose="020B0502040204020203" pitchFamily="34" charset="0"/>
                <a:cs typeface="Segoe UI Semibold" panose="020B0502040204020203" pitchFamily="34" charset="0"/>
                <a:sym typeface="Segoe Pro"/>
              </a:rPr>
              <a:t>A</a:t>
            </a:r>
            <a:r>
              <a:rPr kumimoji="0" lang="en-US" sz="3348" b="1" i="0" u="none" strike="noStrike" kern="0" cap="none" spc="-372" normalizeH="0" baseline="0" noProof="0">
                <a:ln>
                  <a:noFill/>
                </a:ln>
                <a:solidFill>
                  <a:srgbClr val="000000"/>
                </a:solidFill>
                <a:effectLst/>
                <a:uLnTx/>
                <a:uFillTx/>
                <a:latin typeface="Segoe UI Semibold" panose="020B0502040204020203" pitchFamily="34" charset="0"/>
                <a:ea typeface="Segoe UI Historic" panose="020B0502040204020203" pitchFamily="34" charset="0"/>
                <a:cs typeface="Segoe UI Semibold" panose="020B0502040204020203" pitchFamily="34" charset="0"/>
                <a:sym typeface="Segoe Pro"/>
              </a:rPr>
              <a:t>Q</a:t>
            </a:r>
          </a:p>
        </p:txBody>
      </p:sp>
      <p:sp>
        <p:nvSpPr>
          <p:cNvPr id="14" name="Text Placeholder 13">
            <a:extLst>
              <a:ext uri="{FF2B5EF4-FFF2-40B4-BE49-F238E27FC236}">
                <a16:creationId xmlns:a16="http://schemas.microsoft.com/office/drawing/2014/main" id="{AB560B69-2081-DD42-B0A2-A8280139DDDB}"/>
              </a:ext>
            </a:extLst>
          </p:cNvPr>
          <p:cNvSpPr>
            <a:spLocks noGrp="1"/>
          </p:cNvSpPr>
          <p:nvPr>
            <p:ph type="body" sz="quarter" idx="10"/>
          </p:nvPr>
        </p:nvSpPr>
        <p:spPr>
          <a:xfrm>
            <a:off x="673098" y="2116293"/>
            <a:ext cx="6016459" cy="5133975"/>
          </a:xfrm>
          <a:prstGeom prst="rect">
            <a:avLst/>
          </a:prstGeom>
        </p:spPr>
        <p:txBody>
          <a:bodyPr lIns="0" tIns="0" rIns="0" bIns="0"/>
          <a:lstStyle>
            <a:lvl1pPr marL="0" indent="0">
              <a:buNone/>
              <a:defRPr sz="1780" b="0" i="0">
                <a:latin typeface="Segoe UI" panose="020B0502040204020203" pitchFamily="34" charset="0"/>
                <a:ea typeface="Segoe UI Historic" panose="020B0502040204020203" pitchFamily="34" charset="0"/>
                <a:cs typeface="Segoe UI" panose="020B0502040204020203" pitchFamily="34" charset="0"/>
              </a:defRPr>
            </a:lvl1pPr>
            <a:lvl2pPr>
              <a:defRPr sz="1780">
                <a:latin typeface="Segoe UI Historic" panose="020B0502040204020203" pitchFamily="34" charset="0"/>
                <a:ea typeface="Segoe UI Historic" panose="020B0502040204020203" pitchFamily="34" charset="0"/>
                <a:cs typeface="Segoe UI Historic" panose="020B0502040204020203" pitchFamily="34" charset="0"/>
              </a:defRPr>
            </a:lvl2pPr>
            <a:lvl3pPr>
              <a:defRPr sz="1780">
                <a:latin typeface="Segoe UI Historic" panose="020B0502040204020203" pitchFamily="34" charset="0"/>
                <a:ea typeface="Segoe UI Historic" panose="020B0502040204020203" pitchFamily="34" charset="0"/>
                <a:cs typeface="Segoe UI Historic" panose="020B0502040204020203" pitchFamily="34" charset="0"/>
              </a:defRPr>
            </a:lvl3pPr>
            <a:lvl4pPr>
              <a:defRPr sz="1780">
                <a:latin typeface="Segoe UI Historic" panose="020B0502040204020203" pitchFamily="34" charset="0"/>
                <a:ea typeface="Segoe UI Historic" panose="020B0502040204020203" pitchFamily="34" charset="0"/>
                <a:cs typeface="Segoe UI Historic" panose="020B0502040204020203" pitchFamily="34" charset="0"/>
              </a:defRPr>
            </a:lvl4pPr>
            <a:lvl5pPr>
              <a:defRPr sz="178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
        <p:nvSpPr>
          <p:cNvPr id="15" name="Text Placeholder 13">
            <a:extLst>
              <a:ext uri="{FF2B5EF4-FFF2-40B4-BE49-F238E27FC236}">
                <a16:creationId xmlns:a16="http://schemas.microsoft.com/office/drawing/2014/main" id="{54537BF0-E92A-0E40-AE75-E5400C291720}"/>
              </a:ext>
            </a:extLst>
          </p:cNvPr>
          <p:cNvSpPr>
            <a:spLocks noGrp="1"/>
          </p:cNvSpPr>
          <p:nvPr>
            <p:ph type="body" sz="quarter" idx="11"/>
          </p:nvPr>
        </p:nvSpPr>
        <p:spPr>
          <a:xfrm>
            <a:off x="7604291" y="1345757"/>
            <a:ext cx="6353009" cy="5133975"/>
          </a:xfrm>
          <a:prstGeom prst="rect">
            <a:avLst/>
          </a:prstGeom>
        </p:spPr>
        <p:txBody>
          <a:bodyPr lIns="0" tIns="0" rIns="0" bIns="0"/>
          <a:lstStyle>
            <a:lvl1pPr marL="0" indent="0">
              <a:buNone/>
              <a:defRPr sz="178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vl2pPr>
              <a:defRPr sz="1780">
                <a:latin typeface="Segoe UI Historic" panose="020B0502040204020203" pitchFamily="34" charset="0"/>
                <a:ea typeface="Segoe UI Historic" panose="020B0502040204020203" pitchFamily="34" charset="0"/>
                <a:cs typeface="Segoe UI Historic" panose="020B0502040204020203" pitchFamily="34" charset="0"/>
              </a:defRPr>
            </a:lvl2pPr>
            <a:lvl3pPr>
              <a:defRPr sz="1780">
                <a:latin typeface="Segoe UI Historic" panose="020B0502040204020203" pitchFamily="34" charset="0"/>
                <a:ea typeface="Segoe UI Historic" panose="020B0502040204020203" pitchFamily="34" charset="0"/>
                <a:cs typeface="Segoe UI Historic" panose="020B0502040204020203" pitchFamily="34" charset="0"/>
              </a:defRPr>
            </a:lvl3pPr>
            <a:lvl4pPr>
              <a:defRPr sz="1780">
                <a:latin typeface="Segoe UI Historic" panose="020B0502040204020203" pitchFamily="34" charset="0"/>
                <a:ea typeface="Segoe UI Historic" panose="020B0502040204020203" pitchFamily="34" charset="0"/>
                <a:cs typeface="Segoe UI Historic" panose="020B0502040204020203" pitchFamily="34" charset="0"/>
              </a:defRPr>
            </a:lvl4pPr>
            <a:lvl5pPr>
              <a:defRPr sz="1780">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
        <p:nvSpPr>
          <p:cNvPr id="2" name="Footer Placeholder 1">
            <a:extLst>
              <a:ext uri="{FF2B5EF4-FFF2-40B4-BE49-F238E27FC236}">
                <a16:creationId xmlns:a16="http://schemas.microsoft.com/office/drawing/2014/main" id="{A8F666C1-734F-7144-8E80-16681B6E45AD}"/>
              </a:ext>
            </a:extLst>
          </p:cNvPr>
          <p:cNvSpPr>
            <a:spLocks noGrp="1"/>
          </p:cNvSpPr>
          <p:nvPr>
            <p:ph type="ftr" sz="quarter" idx="12"/>
          </p:nvPr>
        </p:nvSpPr>
        <p:spPr/>
        <p:txBody>
          <a:bodyPr/>
          <a:lstStyle/>
          <a:p>
            <a:endParaRPr lang="en-US"/>
          </a:p>
        </p:txBody>
      </p:sp>
      <p:sp>
        <p:nvSpPr>
          <p:cNvPr id="3" name="Slide Number Placeholder 2">
            <a:extLst>
              <a:ext uri="{FF2B5EF4-FFF2-40B4-BE49-F238E27FC236}">
                <a16:creationId xmlns:a16="http://schemas.microsoft.com/office/drawing/2014/main" id="{1D21EF09-59C8-3C41-BA0D-0DC9FB33A549}"/>
              </a:ext>
            </a:extLst>
          </p:cNvPr>
          <p:cNvSpPr>
            <a:spLocks noGrp="1"/>
          </p:cNvSpPr>
          <p:nvPr>
            <p:ph type="sldNum" sz="quarter" idx="13"/>
          </p:nvPr>
        </p:nvSpPr>
        <p:spPr/>
        <p:txBody>
          <a:bodyPr/>
          <a:lstStyle/>
          <a:p>
            <a:fld id="{D62D0508-F5A7-5A41-9DFE-312B7BC2493A}" type="slidenum">
              <a:rPr lang="en-US"/>
              <a:pPr/>
              <a:t>‹#›</a:t>
            </a:fld>
            <a:endParaRPr lang="en-US"/>
          </a:p>
        </p:txBody>
      </p:sp>
    </p:spTree>
    <p:extLst>
      <p:ext uri="{BB962C8B-B14F-4D97-AF65-F5344CB8AC3E}">
        <p14:creationId xmlns:p14="http://schemas.microsoft.com/office/powerpoint/2010/main" val="16415773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0FB124-9EE9-9C42-8007-5953D3BAF393}"/>
              </a:ext>
            </a:extLst>
          </p:cNvPr>
          <p:cNvSpPr>
            <a:spLocks noGrp="1"/>
          </p:cNvSpPr>
          <p:nvPr>
            <p:ph type="body" sz="quarter" idx="10"/>
          </p:nvPr>
        </p:nvSpPr>
        <p:spPr>
          <a:xfrm>
            <a:off x="673100" y="1534224"/>
            <a:ext cx="4508500" cy="2390775"/>
          </a:xfrm>
          <a:prstGeom prst="rect">
            <a:avLst/>
          </a:prstGeom>
        </p:spPr>
        <p:txBody>
          <a:bodyPr lIns="0" tIns="0" rIns="0" bIns="0"/>
          <a:lstStyle>
            <a:lvl1pPr marL="0" indent="0">
              <a:buNone/>
              <a:defRPr sz="18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4572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2pPr>
            <a:lvl3pPr marL="9144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3pPr>
            <a:lvl4pPr marL="13716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4pPr>
            <a:lvl5pPr marL="1828800" indent="0">
              <a:buNone/>
              <a:defRPr sz="1800" b="1">
                <a:latin typeface="Segoe UI Historic" panose="020B0502040204020203" pitchFamily="34" charset="0"/>
                <a:ea typeface="Segoe UI Historic" panose="020B0502040204020203" pitchFamily="34" charset="0"/>
                <a:cs typeface="Segoe UI Historic" panose="020B0502040204020203" pitchFamily="34" charset="0"/>
              </a:defRPr>
            </a:lvl5pPr>
          </a:lstStyle>
          <a:p>
            <a:pPr lvl="0"/>
            <a:r>
              <a:rPr lang="en-US"/>
              <a:t>Click to edit Master text styles</a:t>
            </a:r>
          </a:p>
        </p:txBody>
      </p:sp>
    </p:spTree>
    <p:extLst>
      <p:ext uri="{BB962C8B-B14F-4D97-AF65-F5344CB8AC3E}">
        <p14:creationId xmlns:p14="http://schemas.microsoft.com/office/powerpoint/2010/main" val="1313787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8D71F276-DECF-8948-9807-964004B55623}"/>
              </a:ext>
            </a:extLst>
          </p:cNvPr>
          <p:cNvGraphicFramePr>
            <a:graphicFrameLocks noGrp="1"/>
          </p:cNvGraphicFramePr>
          <p:nvPr/>
        </p:nvGraphicFramePr>
        <p:xfrm>
          <a:off x="685800" y="4239247"/>
          <a:ext cx="13258164" cy="2312908"/>
        </p:xfrm>
        <a:graphic>
          <a:graphicData uri="http://schemas.openxmlformats.org/drawingml/2006/table">
            <a:tbl>
              <a:tblPr firstRow="1" bandRow="1">
                <a:tableStyleId>{2D5ABB26-0587-4C30-8999-92F81FD0307C}</a:tableStyleId>
              </a:tblPr>
              <a:tblGrid>
                <a:gridCol w="2087245">
                  <a:extLst>
                    <a:ext uri="{9D8B030D-6E8A-4147-A177-3AD203B41FA5}">
                      <a16:colId xmlns:a16="http://schemas.microsoft.com/office/drawing/2014/main" val="20000"/>
                    </a:ext>
                  </a:extLst>
                </a:gridCol>
                <a:gridCol w="5156834">
                  <a:extLst>
                    <a:ext uri="{9D8B030D-6E8A-4147-A177-3AD203B41FA5}">
                      <a16:colId xmlns:a16="http://schemas.microsoft.com/office/drawing/2014/main" val="20001"/>
                    </a:ext>
                  </a:extLst>
                </a:gridCol>
                <a:gridCol w="6014085">
                  <a:extLst>
                    <a:ext uri="{9D8B030D-6E8A-4147-A177-3AD203B41FA5}">
                      <a16:colId xmlns:a16="http://schemas.microsoft.com/office/drawing/2014/main" val="20002"/>
                    </a:ext>
                  </a:extLst>
                </a:gridCol>
              </a:tblGrid>
              <a:tr h="462584">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a:t>
                      </a:r>
                      <a:r>
                        <a:rPr sz="1600" b="0" i="0" spc="-5">
                          <a:solidFill>
                            <a:srgbClr val="FFFFFF"/>
                          </a:solidFill>
                          <a:latin typeface="Segoe UI" panose="020B0502040204020203" pitchFamily="34" charset="0"/>
                          <a:cs typeface="Segoe UI" panose="020B0502040204020203" pitchFamily="34" charset="0"/>
                        </a:rPr>
                        <a:t>min</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883919" algn="l">
                        <a:lnSpc>
                          <a:spcPct val="100000"/>
                        </a:lnSpc>
                        <a:spcBef>
                          <a:spcPts val="785"/>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99695" marB="0">
                    <a:solidFill>
                      <a:srgbClr val="0078D3"/>
                    </a:solidFill>
                  </a:tcPr>
                </a:tc>
                <a:tc>
                  <a:txBody>
                    <a:bodyPr/>
                    <a:lstStyle/>
                    <a:p>
                      <a:pPr marL="1213485" algn="l">
                        <a:lnSpc>
                          <a:spcPct val="100000"/>
                        </a:lnSpc>
                        <a:spcBef>
                          <a:spcPts val="819"/>
                        </a:spcBef>
                      </a:pP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extLst>
                  <a:ext uri="{0D108BD9-81ED-4DB2-BD59-A6C34878D82A}">
                    <a16:rowId xmlns:a16="http://schemas.microsoft.com/office/drawing/2014/main" val="10000"/>
                  </a:ext>
                </a:extLst>
              </a:tr>
              <a:tr h="462584">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min</a:t>
                      </a:r>
                      <a:endParaRPr lang="en-US" sz="1600" b="0" i="0">
                        <a:latin typeface="Segoe UI" panose="020B0502040204020203" pitchFamily="34" charset="0"/>
                        <a:cs typeface="Segoe UI" panose="020B0502040204020203" pitchFamily="34" charset="0"/>
                      </a:endParaRPr>
                    </a:p>
                  </a:txBody>
                  <a:tcPr marL="0" marR="0" marT="104139" marB="0">
                    <a:solidFill>
                      <a:srgbClr val="23395E"/>
                    </a:solidFill>
                  </a:tcPr>
                </a:tc>
                <a:tc>
                  <a:txBody>
                    <a:bodyPr/>
                    <a:lstStyle/>
                    <a:p>
                      <a:pPr marL="883919"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104139" marB="0">
                    <a:solidFill>
                      <a:srgbClr val="23395E"/>
                    </a:solidFill>
                  </a:tcPr>
                </a:tc>
                <a:tc>
                  <a:txBody>
                    <a:bodyPr/>
                    <a:lstStyle/>
                    <a:p>
                      <a:pPr marL="1213485"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Materials</a:t>
                      </a:r>
                      <a:endParaRPr sz="1600" b="0" i="0">
                        <a:latin typeface="Segoe UI" panose="020B0502040204020203" pitchFamily="34" charset="0"/>
                        <a:cs typeface="Segoe UI" panose="020B0502040204020203" pitchFamily="34" charset="0"/>
                      </a:endParaRPr>
                    </a:p>
                  </a:txBody>
                  <a:tcPr marL="0" marR="0" marT="104139" marB="0">
                    <a:solidFill>
                      <a:srgbClr val="23395E"/>
                    </a:solidFill>
                  </a:tcPr>
                </a:tc>
                <a:extLst>
                  <a:ext uri="{0D108BD9-81ED-4DB2-BD59-A6C34878D82A}">
                    <a16:rowId xmlns:a16="http://schemas.microsoft.com/office/drawing/2014/main" val="10001"/>
                  </a:ext>
                </a:extLst>
              </a:tr>
              <a:tr h="462572">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min</a:t>
                      </a:r>
                      <a:endParaRPr lang="en-US"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883919"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1213485"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Materials</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extLst>
                  <a:ext uri="{0D108BD9-81ED-4DB2-BD59-A6C34878D82A}">
                    <a16:rowId xmlns:a16="http://schemas.microsoft.com/office/drawing/2014/main" val="10002"/>
                  </a:ext>
                </a:extLst>
              </a:tr>
              <a:tr h="462584">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min</a:t>
                      </a:r>
                      <a:endParaRPr lang="en-US" sz="1600" b="0" i="0">
                        <a:latin typeface="Segoe UI" panose="020B0502040204020203" pitchFamily="34" charset="0"/>
                        <a:cs typeface="Segoe UI" panose="020B0502040204020203" pitchFamily="34" charset="0"/>
                      </a:endParaRPr>
                    </a:p>
                  </a:txBody>
                  <a:tcPr marL="0" marR="0" marT="104139" marB="0">
                    <a:solidFill>
                      <a:srgbClr val="23395E"/>
                    </a:solidFill>
                  </a:tcPr>
                </a:tc>
                <a:tc>
                  <a:txBody>
                    <a:bodyPr/>
                    <a:lstStyle/>
                    <a:p>
                      <a:pPr marL="883919"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104139" marB="0">
                    <a:solidFill>
                      <a:srgbClr val="23395E"/>
                    </a:solidFill>
                  </a:tcPr>
                </a:tc>
                <a:tc>
                  <a:txBody>
                    <a:bodyPr/>
                    <a:lstStyle/>
                    <a:p>
                      <a:pPr marL="1213485"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Materials</a:t>
                      </a:r>
                      <a:endParaRPr sz="1600" b="0" i="0">
                        <a:latin typeface="Segoe UI" panose="020B0502040204020203" pitchFamily="34" charset="0"/>
                        <a:cs typeface="Segoe UI" panose="020B0502040204020203" pitchFamily="34" charset="0"/>
                      </a:endParaRPr>
                    </a:p>
                  </a:txBody>
                  <a:tcPr marL="0" marR="0" marT="104139" marB="0">
                    <a:solidFill>
                      <a:srgbClr val="23395E"/>
                    </a:solidFill>
                  </a:tcPr>
                </a:tc>
                <a:extLst>
                  <a:ext uri="{0D108BD9-81ED-4DB2-BD59-A6C34878D82A}">
                    <a16:rowId xmlns:a16="http://schemas.microsoft.com/office/drawing/2014/main" val="10003"/>
                  </a:ext>
                </a:extLst>
              </a:tr>
              <a:tr h="462584">
                <a:tc>
                  <a:txBody>
                    <a:bodyPr/>
                    <a:lstStyle/>
                    <a:p>
                      <a:pPr marL="463550" algn="l">
                        <a:lnSpc>
                          <a:spcPct val="100000"/>
                        </a:lnSpc>
                        <a:spcBef>
                          <a:spcPts val="819"/>
                        </a:spcBef>
                      </a:pPr>
                      <a:r>
                        <a:rPr lang="en-US" sz="1600" b="0" i="0" spc="-5">
                          <a:solidFill>
                            <a:srgbClr val="FFFFFF"/>
                          </a:solidFill>
                          <a:latin typeface="Segoe UI" panose="020B0502040204020203" pitchFamily="34" charset="0"/>
                          <a:cs typeface="Segoe UI" panose="020B0502040204020203" pitchFamily="34" charset="0"/>
                        </a:rPr>
                        <a:t>00 min</a:t>
                      </a:r>
                      <a:endParaRPr lang="en-US"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883919"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Activity</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tc>
                  <a:txBody>
                    <a:bodyPr/>
                    <a:lstStyle/>
                    <a:p>
                      <a:pPr marL="1213485" algn="l">
                        <a:lnSpc>
                          <a:spcPct val="100000"/>
                        </a:lnSpc>
                        <a:spcBef>
                          <a:spcPts val="819"/>
                        </a:spcBef>
                      </a:pPr>
                      <a:r>
                        <a:rPr lang="en-US" sz="1600" b="0" i="0" spc="-15">
                          <a:solidFill>
                            <a:srgbClr val="FFFFFF"/>
                          </a:solidFill>
                          <a:latin typeface="Segoe UI" panose="020B0502040204020203" pitchFamily="34" charset="0"/>
                          <a:cs typeface="Segoe UI" panose="020B0502040204020203" pitchFamily="34" charset="0"/>
                        </a:rPr>
                        <a:t>Materials</a:t>
                      </a:r>
                      <a:endParaRPr sz="1600" b="0" i="0">
                        <a:latin typeface="Segoe UI" panose="020B0502040204020203" pitchFamily="34" charset="0"/>
                        <a:cs typeface="Segoe UI" panose="020B0502040204020203" pitchFamily="34" charset="0"/>
                      </a:endParaRPr>
                    </a:p>
                  </a:txBody>
                  <a:tcPr marL="0" marR="0" marT="104139" marB="0">
                    <a:solidFill>
                      <a:srgbClr val="0078D3"/>
                    </a:solidFill>
                  </a:tcPr>
                </a:tc>
                <a:extLst>
                  <a:ext uri="{0D108BD9-81ED-4DB2-BD59-A6C34878D82A}">
                    <a16:rowId xmlns:a16="http://schemas.microsoft.com/office/drawing/2014/main" val="10004"/>
                  </a:ext>
                </a:extLst>
              </a:tr>
            </a:tbl>
          </a:graphicData>
        </a:graphic>
      </p:graphicFrame>
      <p:sp>
        <p:nvSpPr>
          <p:cNvPr id="4" name="object 3">
            <a:extLst>
              <a:ext uri="{FF2B5EF4-FFF2-40B4-BE49-F238E27FC236}">
                <a16:creationId xmlns:a16="http://schemas.microsoft.com/office/drawing/2014/main" id="{D5D3E8FF-EF4E-6A46-BBEE-EA118ABE2445}"/>
              </a:ext>
            </a:extLst>
          </p:cNvPr>
          <p:cNvSpPr txBox="1"/>
          <p:nvPr/>
        </p:nvSpPr>
        <p:spPr>
          <a:xfrm>
            <a:off x="1130300" y="3957211"/>
            <a:ext cx="360680" cy="182101"/>
          </a:xfrm>
          <a:prstGeom prst="rect">
            <a:avLst/>
          </a:prstGeom>
        </p:spPr>
        <p:txBody>
          <a:bodyPr vert="horz" wrap="square" lIns="0" tIns="12700" rIns="0" bIns="0" rtlCol="0">
            <a:spAutoFit/>
          </a:bodyPr>
          <a:lstStyle/>
          <a:p>
            <a:pPr marL="12700">
              <a:lnSpc>
                <a:spcPct val="100000"/>
              </a:lnSpc>
              <a:spcBef>
                <a:spcPts val="100"/>
              </a:spcBef>
            </a:pPr>
            <a:r>
              <a:rPr sz="1100" b="1" i="0" spc="25">
                <a:latin typeface="Segoe UI Semibold" panose="020B0502040204020203" pitchFamily="34" charset="0"/>
                <a:cs typeface="Segoe UI Semibold" panose="020B0502040204020203" pitchFamily="34" charset="0"/>
              </a:rPr>
              <a:t>TIME</a:t>
            </a:r>
            <a:endParaRPr sz="1100" b="1" i="0">
              <a:latin typeface="Segoe UI Semibold" panose="020B0502040204020203" pitchFamily="34" charset="0"/>
              <a:cs typeface="Segoe UI Semibold" panose="020B0502040204020203" pitchFamily="34" charset="0"/>
            </a:endParaRPr>
          </a:p>
        </p:txBody>
      </p:sp>
      <p:sp>
        <p:nvSpPr>
          <p:cNvPr id="5" name="object 4">
            <a:extLst>
              <a:ext uri="{FF2B5EF4-FFF2-40B4-BE49-F238E27FC236}">
                <a16:creationId xmlns:a16="http://schemas.microsoft.com/office/drawing/2014/main" id="{A9C4FF78-7EFA-E54E-A8D8-BD6FEB8785F5}"/>
              </a:ext>
            </a:extLst>
          </p:cNvPr>
          <p:cNvSpPr txBox="1"/>
          <p:nvPr/>
        </p:nvSpPr>
        <p:spPr>
          <a:xfrm>
            <a:off x="3644900" y="3957211"/>
            <a:ext cx="635635" cy="182101"/>
          </a:xfrm>
          <a:prstGeom prst="rect">
            <a:avLst/>
          </a:prstGeom>
        </p:spPr>
        <p:txBody>
          <a:bodyPr vert="horz" wrap="square" lIns="0" tIns="12700" rIns="0" bIns="0" rtlCol="0">
            <a:spAutoFit/>
          </a:bodyPr>
          <a:lstStyle/>
          <a:p>
            <a:pPr marL="12700">
              <a:lnSpc>
                <a:spcPct val="100000"/>
              </a:lnSpc>
              <a:spcBef>
                <a:spcPts val="100"/>
              </a:spcBef>
            </a:pPr>
            <a:r>
              <a:rPr sz="1100" b="1" i="0" spc="5">
                <a:latin typeface="Segoe UI Semibold" panose="020B0502040204020203" pitchFamily="34" charset="0"/>
                <a:cs typeface="Segoe UI Semibold" panose="020B0502040204020203" pitchFamily="34" charset="0"/>
              </a:rPr>
              <a:t>A</a:t>
            </a:r>
            <a:r>
              <a:rPr sz="1100" b="1" i="0" spc="25">
                <a:latin typeface="Segoe UI Semibold" panose="020B0502040204020203" pitchFamily="34" charset="0"/>
                <a:cs typeface="Segoe UI Semibold" panose="020B0502040204020203" pitchFamily="34" charset="0"/>
              </a:rPr>
              <a:t>CTIVI</a:t>
            </a:r>
            <a:r>
              <a:rPr sz="1100" b="1" i="0" spc="45">
                <a:latin typeface="Segoe UI Semibold" panose="020B0502040204020203" pitchFamily="34" charset="0"/>
                <a:cs typeface="Segoe UI Semibold" panose="020B0502040204020203" pitchFamily="34" charset="0"/>
              </a:rPr>
              <a:t>T</a:t>
            </a:r>
            <a:r>
              <a:rPr sz="1100" b="1" i="0">
                <a:latin typeface="Segoe UI Semibold" panose="020B0502040204020203" pitchFamily="34" charset="0"/>
                <a:cs typeface="Segoe UI Semibold" panose="020B0502040204020203" pitchFamily="34" charset="0"/>
              </a:rPr>
              <a:t>Y</a:t>
            </a:r>
          </a:p>
        </p:txBody>
      </p:sp>
      <p:sp>
        <p:nvSpPr>
          <p:cNvPr id="6" name="object 5">
            <a:extLst>
              <a:ext uri="{FF2B5EF4-FFF2-40B4-BE49-F238E27FC236}">
                <a16:creationId xmlns:a16="http://schemas.microsoft.com/office/drawing/2014/main" id="{D0383E17-CAF0-7945-9B57-744967A43F0E}"/>
              </a:ext>
            </a:extLst>
          </p:cNvPr>
          <p:cNvSpPr txBox="1"/>
          <p:nvPr/>
        </p:nvSpPr>
        <p:spPr>
          <a:xfrm>
            <a:off x="9131300" y="3957211"/>
            <a:ext cx="1687830" cy="182101"/>
          </a:xfrm>
          <a:prstGeom prst="rect">
            <a:avLst/>
          </a:prstGeom>
        </p:spPr>
        <p:txBody>
          <a:bodyPr vert="horz" wrap="square" lIns="0" tIns="12700" rIns="0" bIns="0" rtlCol="0">
            <a:spAutoFit/>
          </a:bodyPr>
          <a:lstStyle/>
          <a:p>
            <a:pPr marL="12700">
              <a:lnSpc>
                <a:spcPct val="100000"/>
              </a:lnSpc>
              <a:spcBef>
                <a:spcPts val="100"/>
              </a:spcBef>
            </a:pPr>
            <a:r>
              <a:rPr sz="1100" b="1" i="0" spc="10">
                <a:latin typeface="Segoe UI Semibold" panose="020B0502040204020203" pitchFamily="34" charset="0"/>
                <a:cs typeface="Segoe UI Semibold" panose="020B0502040204020203" pitchFamily="34" charset="0"/>
              </a:rPr>
              <a:t>MATERIALS </a:t>
            </a:r>
            <a:r>
              <a:rPr sz="1100" b="1" i="0" spc="15">
                <a:latin typeface="Segoe UI Semibold" panose="020B0502040204020203" pitchFamily="34" charset="0"/>
                <a:cs typeface="Segoe UI Semibold" panose="020B0502040204020203" pitchFamily="34" charset="0"/>
              </a:rPr>
              <a:t>YOU’LL</a:t>
            </a:r>
            <a:r>
              <a:rPr sz="1100" b="1" i="0" spc="20">
                <a:latin typeface="Segoe UI Semibold" panose="020B0502040204020203" pitchFamily="34" charset="0"/>
                <a:cs typeface="Segoe UI Semibold" panose="020B0502040204020203" pitchFamily="34" charset="0"/>
              </a:rPr>
              <a:t> </a:t>
            </a:r>
            <a:r>
              <a:rPr sz="1100" b="1" i="0" spc="25">
                <a:latin typeface="Segoe UI Semibold" panose="020B0502040204020203" pitchFamily="34" charset="0"/>
                <a:cs typeface="Segoe UI Semibold" panose="020B0502040204020203" pitchFamily="34" charset="0"/>
              </a:rPr>
              <a:t>NEED</a:t>
            </a:r>
            <a:endParaRPr sz="1100" b="1" i="0">
              <a:latin typeface="Segoe UI Semibold" panose="020B0502040204020203" pitchFamily="34" charset="0"/>
              <a:cs typeface="Segoe UI Semibold" panose="020B0502040204020203" pitchFamily="34" charset="0"/>
            </a:endParaRPr>
          </a:p>
        </p:txBody>
      </p:sp>
      <p:sp>
        <p:nvSpPr>
          <p:cNvPr id="9" name="object 35">
            <a:extLst>
              <a:ext uri="{FF2B5EF4-FFF2-40B4-BE49-F238E27FC236}">
                <a16:creationId xmlns:a16="http://schemas.microsoft.com/office/drawing/2014/main" id="{8C89CA19-FB59-674A-A385-DD2348164D25}"/>
              </a:ext>
            </a:extLst>
          </p:cNvPr>
          <p:cNvSpPr txBox="1"/>
          <p:nvPr/>
        </p:nvSpPr>
        <p:spPr>
          <a:xfrm>
            <a:off x="673100" y="244591"/>
            <a:ext cx="1496695"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16" name="object 39">
            <a:extLst>
              <a:ext uri="{FF2B5EF4-FFF2-40B4-BE49-F238E27FC236}">
                <a16:creationId xmlns:a16="http://schemas.microsoft.com/office/drawing/2014/main" id="{B16B7D4E-ACFB-DF46-A9D4-68AAACEA5FD8}"/>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Agenda</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Introduction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Date Placeholder 1">
            <a:extLst>
              <a:ext uri="{FF2B5EF4-FFF2-40B4-BE49-F238E27FC236}">
                <a16:creationId xmlns:a16="http://schemas.microsoft.com/office/drawing/2014/main" id="{BFD06E21-F395-2240-9949-4F59D40F12FC}"/>
              </a:ext>
            </a:extLst>
          </p:cNvPr>
          <p:cNvSpPr>
            <a:spLocks noGrp="1"/>
          </p:cNvSpPr>
          <p:nvPr>
            <p:ph type="dt" sz="half" idx="10"/>
          </p:nvPr>
        </p:nvSpPr>
        <p:spPr/>
        <p:txBody>
          <a:bodyPr/>
          <a:lstStyle/>
          <a:p>
            <a:endParaRPr lang="en-US"/>
          </a:p>
        </p:txBody>
      </p:sp>
      <p:sp>
        <p:nvSpPr>
          <p:cNvPr id="7" name="Footer Placeholder 6">
            <a:extLst>
              <a:ext uri="{FF2B5EF4-FFF2-40B4-BE49-F238E27FC236}">
                <a16:creationId xmlns:a16="http://schemas.microsoft.com/office/drawing/2014/main" id="{4E2389AB-911E-7A44-BED1-96DA5F6F5DC0}"/>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670E14DB-CA01-AF4C-9A49-9B8157D3FE9F}"/>
              </a:ext>
            </a:extLst>
          </p:cNvPr>
          <p:cNvSpPr>
            <a:spLocks noGrp="1"/>
          </p:cNvSpPr>
          <p:nvPr>
            <p:ph type="sldNum" sz="quarter" idx="12"/>
          </p:nvPr>
        </p:nvSpPr>
        <p:spPr/>
        <p:txBody>
          <a:bodyPr/>
          <a:lstStyle/>
          <a:p>
            <a:fld id="{1E84DF03-1452-DD4E-83DB-2447253A7020}" type="slidenum">
              <a:rPr lang="en-US"/>
              <a:pPr/>
              <a:t>‹#›</a:t>
            </a:fld>
            <a:endParaRPr lang="en-US"/>
          </a:p>
        </p:txBody>
      </p:sp>
    </p:spTree>
    <p:extLst>
      <p:ext uri="{BB962C8B-B14F-4D97-AF65-F5344CB8AC3E}">
        <p14:creationId xmlns:p14="http://schemas.microsoft.com/office/powerpoint/2010/main" val="3160243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2_Custom Layout">
    <p:spTree>
      <p:nvGrpSpPr>
        <p:cNvPr id="1" name=""/>
        <p:cNvGrpSpPr/>
        <p:nvPr/>
      </p:nvGrpSpPr>
      <p:grpSpPr>
        <a:xfrm>
          <a:off x="0" y="0"/>
          <a:ext cx="0" cy="0"/>
          <a:chOff x="0" y="0"/>
          <a:chExt cx="0" cy="0"/>
        </a:xfrm>
      </p:grpSpPr>
      <p:sp>
        <p:nvSpPr>
          <p:cNvPr id="8" name="object 35">
            <a:extLst>
              <a:ext uri="{FF2B5EF4-FFF2-40B4-BE49-F238E27FC236}">
                <a16:creationId xmlns:a16="http://schemas.microsoft.com/office/drawing/2014/main" id="{B480E4C7-E017-2B40-973E-6B6E36B66651}"/>
              </a:ext>
            </a:extLst>
          </p:cNvPr>
          <p:cNvSpPr txBox="1"/>
          <p:nvPr/>
        </p:nvSpPr>
        <p:spPr>
          <a:xfrm>
            <a:off x="673100" y="244591"/>
            <a:ext cx="1496695"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indent="12700">
              <a:spcBef>
                <a:spcPts val="100"/>
              </a:spcBef>
              <a:defRPr sz="1200" spc="-1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Recognize</a:t>
            </a:r>
            <a:r>
              <a:rPr b="0" i="0" spc="24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Discomfort</a:t>
            </a:r>
          </a:p>
        </p:txBody>
      </p:sp>
      <p:sp>
        <p:nvSpPr>
          <p:cNvPr id="18" name="Text Placeholder 17">
            <a:extLst>
              <a:ext uri="{FF2B5EF4-FFF2-40B4-BE49-F238E27FC236}">
                <a16:creationId xmlns:a16="http://schemas.microsoft.com/office/drawing/2014/main" id="{2FBDD020-1EDE-E947-86DC-7B3358F78A8F}"/>
              </a:ext>
            </a:extLst>
          </p:cNvPr>
          <p:cNvSpPr>
            <a:spLocks noGrp="1"/>
          </p:cNvSpPr>
          <p:nvPr>
            <p:ph type="body" sz="quarter" idx="11" hasCustomPrompt="1"/>
          </p:nvPr>
        </p:nvSpPr>
        <p:spPr>
          <a:xfrm>
            <a:off x="7598664" y="1427090"/>
            <a:ext cx="3201987" cy="145415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7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7800" b="1" i="0" u="none" strike="noStrike" kern="1200" cap="none" spc="-38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00</a:t>
            </a:r>
            <a:r>
              <a:rPr kumimoji="0" lang="en-US" sz="7800" b="1" i="0" u="none" strike="noStrike" kern="1200" cap="none" spc="-85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 </a:t>
            </a:r>
            <a:r>
              <a:rPr kumimoji="0" lang="en-US" sz="7800" b="1" i="0" u="none" strike="noStrike" kern="1200" cap="none" spc="-29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min</a:t>
            </a:r>
            <a:endParaRPr kumimoji="0" lang="en-US" sz="7800" b="1"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16" name="Text Placeholder 15">
            <a:extLst>
              <a:ext uri="{FF2B5EF4-FFF2-40B4-BE49-F238E27FC236}">
                <a16:creationId xmlns:a16="http://schemas.microsoft.com/office/drawing/2014/main" id="{36EA9D08-AF48-0A4E-A9FD-BED9E6368519}"/>
              </a:ext>
            </a:extLst>
          </p:cNvPr>
          <p:cNvSpPr>
            <a:spLocks noGrp="1"/>
          </p:cNvSpPr>
          <p:nvPr>
            <p:ph type="body" sz="quarter" idx="10" hasCustomPrompt="1"/>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200" b="1" i="0">
                <a:solidFill>
                  <a:schemeClr val="bg1"/>
                </a:solidFill>
                <a:latin typeface="Segoe UI Semibold" panose="020B0502040204020203" pitchFamily="34" charset="0"/>
                <a:ea typeface="Segoe UI Historic" panose="020B0502040204020203" pitchFamily="34" charset="0"/>
                <a:cs typeface="Segoe UI Semibold"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TIME NEEDED</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3" name="Text Placeholder 22">
            <a:extLst>
              <a:ext uri="{FF2B5EF4-FFF2-40B4-BE49-F238E27FC236}">
                <a16:creationId xmlns:a16="http://schemas.microsoft.com/office/drawing/2014/main" id="{C1653FF5-0240-E94F-9197-73AFB9186CB6}"/>
              </a:ext>
            </a:extLst>
          </p:cNvPr>
          <p:cNvSpPr>
            <a:spLocks noGrp="1"/>
          </p:cNvSpPr>
          <p:nvPr>
            <p:ph type="body" sz="quarter" idx="12" hasCustomPrompt="1"/>
          </p:nvPr>
        </p:nvSpPr>
        <p:spPr>
          <a:xfrm>
            <a:off x="10972801" y="1530887"/>
            <a:ext cx="3657600" cy="1454150"/>
          </a:xfrm>
          <a:prstGeom prst="rect">
            <a:avLst/>
          </a:prstGeom>
        </p:spPr>
        <p:txBody>
          <a:bodyPr lIns="0" tIns="0" rIns="0" bIns="0"/>
          <a:lstStyle>
            <a:lvl1pPr marL="571500" marR="466725" indent="-285750" algn="l" defTabSz="457200" rtl="0" eaLnBrk="1" fontAlgn="auto" latinLnBrk="0" hangingPunct="1">
              <a:lnSpc>
                <a:spcPct val="101899"/>
              </a:lnSpc>
              <a:spcBef>
                <a:spcPts val="140"/>
              </a:spcBef>
              <a:spcAft>
                <a:spcPts val="0"/>
              </a:spcAft>
              <a:buClrTx/>
              <a:buSzTx/>
              <a:buFontTx/>
              <a:buNone/>
              <a:tabLst/>
              <a:defRPr sz="1800" b="0" i="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285750" marR="466725" lvl="0" indent="0" algn="l" defTabSz="457200" rtl="0" eaLnBrk="1" fontAlgn="auto" latinLnBrk="0" hangingPunct="1">
              <a:lnSpc>
                <a:spcPct val="101899"/>
              </a:lnSpc>
              <a:spcBef>
                <a:spcPts val="140"/>
              </a:spcBef>
              <a:spcAft>
                <a:spcPts val="0"/>
              </a:spcAft>
              <a:buClrTx/>
              <a:buSzTx/>
              <a:buFontTx/>
              <a:buNone/>
              <a:tabLst/>
              <a:defRPr/>
            </a:pPr>
            <a:r>
              <a:rPr kumimoji="0" lang="en-US" sz="1800" b="0" i="0" u="none" strike="noStrike" kern="1200" cap="none" spc="-130"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Body copy</a:t>
            </a:r>
            <a:endParaRPr kumimoji="0" lang="en-US" sz="18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4" name="Text Placeholder 15">
            <a:extLst>
              <a:ext uri="{FF2B5EF4-FFF2-40B4-BE49-F238E27FC236}">
                <a16:creationId xmlns:a16="http://schemas.microsoft.com/office/drawing/2014/main" id="{72F3718A-20A0-4D45-8B38-BFC547A36C1B}"/>
              </a:ext>
            </a:extLst>
          </p:cNvPr>
          <p:cNvSpPr>
            <a:spLocks noGrp="1"/>
          </p:cNvSpPr>
          <p:nvPr>
            <p:ph type="body" sz="quarter" idx="13" hasCustomPrompt="1"/>
          </p:nvPr>
        </p:nvSpPr>
        <p:spPr>
          <a:xfrm>
            <a:off x="11256264" y="1353938"/>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100" b="0" i="0" spc="0">
                <a:solidFill>
                  <a:schemeClr val="bg1"/>
                </a:solidFill>
                <a:latin typeface="Segoe UI" panose="020B0502040204020203" pitchFamily="34" charset="0"/>
                <a:ea typeface="Segoe UI Historic" panose="020B0502040204020203" pitchFamily="34" charset="0"/>
                <a:cs typeface="Segoe UI" panose="020B0502040204020203" pitchFamily="34" charset="0"/>
              </a:defRPr>
            </a:lvl1pPr>
          </a:lstStyle>
          <a:p>
            <a:pPr marL="0" marR="0" lvl="0" indent="0" algn="l" defTabSz="457200" rtl="0" eaLnBrk="1" fontAlgn="auto" latinLnBrk="0" hangingPunct="1">
              <a:lnSpc>
                <a:spcPct val="100000"/>
              </a:lnSpc>
              <a:spcBef>
                <a:spcPts val="100"/>
              </a:spcBef>
              <a:spcAft>
                <a:spcPts val="0"/>
              </a:spcAft>
              <a:buClrTx/>
              <a:buSzTx/>
              <a:buFontTx/>
              <a:buNone/>
              <a:tabLst/>
              <a:defRPr/>
            </a:pPr>
            <a:r>
              <a:rPr kumimoji="0" lang="en-US" sz="1100" b="0" i="0" u="none" strike="noStrike" kern="1200" cap="none" spc="-25" normalizeH="0" baseline="0" noProof="0">
                <a:ln>
                  <a:noFill/>
                </a:ln>
                <a:solidFill>
                  <a:srgbClr val="FFFFFF"/>
                </a:solidFill>
                <a:effectLst/>
                <a:uLnTx/>
                <a:uFillTx/>
                <a:latin typeface="Segoe UI Historic" panose="020B0502040204020203" pitchFamily="34" charset="0"/>
                <a:ea typeface="+mn-ea"/>
                <a:cs typeface="Segoe UI Historic" panose="020B0502040204020203" pitchFamily="34" charset="0"/>
              </a:rPr>
              <a:t>OBJECTIVE</a:t>
            </a:r>
            <a:endParaRPr kumimoji="0" lang="en-US" sz="1100" b="0" i="0" u="none" strike="noStrike" kern="1200" cap="none" spc="0" normalizeH="0" baseline="0" noProof="0">
              <a:ln>
                <a:noFill/>
              </a:ln>
              <a:solidFill>
                <a:srgbClr val="000000"/>
              </a:solidFill>
              <a:effectLst/>
              <a:uLnTx/>
              <a:uFillTx/>
              <a:latin typeface="Segoe UI Historic" panose="020B0502040204020203" pitchFamily="34" charset="0"/>
              <a:ea typeface="+mn-ea"/>
              <a:cs typeface="Segoe UI Historic" panose="020B0502040204020203" pitchFamily="34" charset="0"/>
            </a:endParaRPr>
          </a:p>
        </p:txBody>
      </p:sp>
      <p:sp>
        <p:nvSpPr>
          <p:cNvPr id="25" name="Text Placeholder 49">
            <a:extLst>
              <a:ext uri="{FF2B5EF4-FFF2-40B4-BE49-F238E27FC236}">
                <a16:creationId xmlns:a16="http://schemas.microsoft.com/office/drawing/2014/main" id="{4EA45089-B99E-6243-BBF4-CB5668CA03F2}"/>
              </a:ext>
            </a:extLst>
          </p:cNvPr>
          <p:cNvSpPr>
            <a:spLocks noGrp="1"/>
          </p:cNvSpPr>
          <p:nvPr>
            <p:ph type="body" sz="quarter" idx="14"/>
          </p:nvPr>
        </p:nvSpPr>
        <p:spPr>
          <a:xfrm>
            <a:off x="673100" y="1333426"/>
            <a:ext cx="6272080" cy="2336800"/>
          </a:xfrm>
          <a:prstGeom prst="rect">
            <a:avLst/>
          </a:prstGeom>
        </p:spPr>
        <p:txBody>
          <a:bodyPr lIns="0" rIns="0"/>
          <a:lstStyle>
            <a:lvl1pPr marL="0" indent="0">
              <a:buNone/>
              <a:defRPr sz="3200" b="1" i="0">
                <a:latin typeface="Segoe UI Semibold" panose="020B0502040204020203" pitchFamily="34" charset="0"/>
                <a:ea typeface="Segoe UI Historic" panose="020B0502040204020203" pitchFamily="34" charset="0"/>
                <a:cs typeface="Segoe UI Semibold" panose="020B0502040204020203" pitchFamily="34" charset="0"/>
              </a:defRPr>
            </a:lvl1pPr>
            <a:lvl2pPr marL="0" indent="0">
              <a:spcBef>
                <a:spcPts val="2500"/>
              </a:spcBef>
              <a:buFontTx/>
              <a:buNone/>
              <a:defRPr sz="1200" b="0" i="0" cap="all" baseline="0">
                <a:latin typeface="Segoe UI" panose="020B0502040204020203" pitchFamily="34" charset="0"/>
                <a:ea typeface="Segoe UI Historic" panose="020B0502040204020203" pitchFamily="34" charset="0"/>
                <a:cs typeface="Segoe UI" panose="020B0502040204020203" pitchFamily="34" charset="0"/>
              </a:defRPr>
            </a:lvl2pPr>
            <a:lvl3pPr marL="0" indent="0">
              <a:spcBef>
                <a:spcPts val="200"/>
              </a:spcBef>
              <a:buFontTx/>
              <a:buNone/>
              <a:defRPr sz="1700" b="0" i="0">
                <a:latin typeface="Segoe UI" panose="020B0502040204020203" pitchFamily="34" charset="0"/>
                <a:ea typeface="Segoe UI Historic" panose="020B0502040204020203" pitchFamily="34" charset="0"/>
                <a:cs typeface="Segoe UI" panose="020B0502040204020203" pitchFamily="34" charset="0"/>
              </a:defRPr>
            </a:lvl3pPr>
          </a:lstStyle>
          <a:p>
            <a:pPr lvl="0"/>
            <a:r>
              <a:rPr lang="en-US"/>
              <a:t>Click to edit Master text styles</a:t>
            </a:r>
          </a:p>
          <a:p>
            <a:pPr lvl="1"/>
            <a:r>
              <a:rPr lang="en-US"/>
              <a:t>Second level</a:t>
            </a:r>
          </a:p>
          <a:p>
            <a:pPr lvl="2"/>
            <a:r>
              <a:rPr lang="en-US"/>
              <a:t>Third level</a:t>
            </a:r>
          </a:p>
        </p:txBody>
      </p:sp>
      <p:sp>
        <p:nvSpPr>
          <p:cNvPr id="29" name="Text Placeholder 28">
            <a:extLst>
              <a:ext uri="{FF2B5EF4-FFF2-40B4-BE49-F238E27FC236}">
                <a16:creationId xmlns:a16="http://schemas.microsoft.com/office/drawing/2014/main" id="{F3F4A86E-CFFB-F345-BC9D-215A172FFC79}"/>
              </a:ext>
            </a:extLst>
          </p:cNvPr>
          <p:cNvSpPr>
            <a:spLocks noGrp="1"/>
          </p:cNvSpPr>
          <p:nvPr>
            <p:ph type="body" sz="quarter" idx="15" hasCustomPrompt="1"/>
          </p:nvPr>
        </p:nvSpPr>
        <p:spPr>
          <a:xfrm>
            <a:off x="673100" y="946370"/>
            <a:ext cx="2014538" cy="771525"/>
          </a:xfrm>
          <a:prstGeom prst="rect">
            <a:avLst/>
          </a:prstGeom>
        </p:spPr>
        <p:txBody>
          <a:bodyPr lIns="0" tIns="0" rIns="0" bIns="91440"/>
          <a:lstStyle>
            <a:lvl1pPr marL="0" marR="0" indent="12700" algn="l" defTabSz="457200" rtl="0" eaLnBrk="1" fontAlgn="auto" latinLnBrk="0" hangingPunct="1">
              <a:lnSpc>
                <a:spcPct val="100000"/>
              </a:lnSpc>
              <a:spcBef>
                <a:spcPts val="500"/>
              </a:spcBef>
              <a:spcAft>
                <a:spcPts val="0"/>
              </a:spcAft>
              <a:buClrTx/>
              <a:buSzTx/>
              <a:buFontTx/>
              <a:buNone/>
              <a:tabLst/>
              <a:defRPr sz="1200" b="0" i="0" spc="20">
                <a:latin typeface="Segoe UI" panose="020B0502040204020203" pitchFamily="34" charset="0"/>
                <a:ea typeface="Segoe UI Historic" panose="020B0502040204020203" pitchFamily="34" charset="0"/>
                <a:cs typeface="Segoe UI" panose="020B0502040204020203" pitchFamily="34" charset="0"/>
                <a:sym typeface="Segoe Pro"/>
              </a:defRPr>
            </a:lvl1pPr>
          </a:lstStyle>
          <a:p>
            <a:pPr marL="0" marR="0" lvl="0" indent="12700" algn="l" defTabSz="457200" rtl="0" eaLnBrk="1" fontAlgn="auto" latinLnBrk="0" hangingPunct="1">
              <a:lnSpc>
                <a:spcPct val="100000"/>
              </a:lnSpc>
              <a:spcBef>
                <a:spcPts val="500"/>
              </a:spcBef>
              <a:spcAft>
                <a:spcPts val="0"/>
              </a:spcAft>
              <a:buClrTx/>
              <a:buSzTx/>
              <a:buFontTx/>
              <a:buNone/>
              <a:tabLst/>
              <a:defRPr sz="1200" b="1" spc="20">
                <a:latin typeface="Segoe Pro"/>
                <a:ea typeface="Segoe Pro"/>
                <a:cs typeface="Segoe Pro"/>
                <a:sym typeface="Segoe Pro"/>
              </a:defRPr>
            </a:pPr>
            <a:r>
              <a:rPr kumimoji="0" lang="en-US" sz="1200" b="1" i="0" u="none" strike="noStrike" kern="1200" cap="none" spc="20" normalizeH="0" baseline="0" noProof="0">
                <a:ln>
                  <a:noFill/>
                </a:ln>
                <a:solidFill>
                  <a:srgbClr val="000000"/>
                </a:solidFill>
                <a:effectLst/>
                <a:uLnTx/>
                <a:uFillTx/>
                <a:latin typeface="Segoe UI Historic" panose="020B0502040204020203" pitchFamily="34" charset="0"/>
                <a:ea typeface="Segoe UI Historic" panose="020B0502040204020203" pitchFamily="34" charset="0"/>
                <a:cs typeface="Segoe UI Historic" panose="020B0502040204020203" pitchFamily="34" charset="0"/>
                <a:sym typeface="Segoe Pro"/>
              </a:rPr>
              <a:t>ACTIVITY OVERVIEW</a:t>
            </a:r>
          </a:p>
        </p:txBody>
      </p:sp>
      <p:sp>
        <p:nvSpPr>
          <p:cNvPr id="14" name="object 39">
            <a:extLst>
              <a:ext uri="{FF2B5EF4-FFF2-40B4-BE49-F238E27FC236}">
                <a16:creationId xmlns:a16="http://schemas.microsoft.com/office/drawing/2014/main" id="{798EF5A7-A293-BF43-8D06-624C98DFE4FE}"/>
              </a:ext>
            </a:extLst>
          </p:cNvPr>
          <p:cNvSpPr txBox="1"/>
          <p:nvPr userDrawn="1"/>
        </p:nvSpPr>
        <p:spPr>
          <a:xfrm>
            <a:off x="3450482" y="248984"/>
            <a:ext cx="11612170"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marL="0" indent="12700">
              <a:spcBef>
                <a:spcPts val="100"/>
              </a:spcBef>
              <a:tabLst>
                <a:tab pos="1879600" algn="l"/>
                <a:tab pos="4056063" algn="l"/>
                <a:tab pos="5937250" algn="l"/>
                <a:tab pos="8162925" algn="l"/>
                <a:tab pos="9928225" algn="l"/>
              </a:tabLst>
              <a:defRPr sz="1200" b="1" spc="-5">
                <a:latin typeface="Segoe Pro"/>
                <a:ea typeface="Segoe Pro"/>
                <a:cs typeface="Segoe Pro"/>
                <a:sym typeface="Segoe Pro"/>
              </a:defRPr>
            </a:pP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Agenda	</a:t>
            </a:r>
            <a:r>
              <a:rPr lang="en-US" b="1" i="0" dirty="0">
                <a:solidFill>
                  <a:srgbClr val="137AD1"/>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Introduction</a:t>
            </a:r>
            <a:r>
              <a:rPr lang="en-US" b="1" i="0" dirty="0">
                <a:latin typeface="Segoe UI Semibold" panose="020B0502040204020203" pitchFamily="34" charset="0"/>
                <a:ea typeface="Segoe UI Historic" panose="020B0502040204020203" pitchFamily="34" charset="0"/>
                <a:cs typeface="Segoe UI Semibold" panose="020B0502040204020203" pitchFamily="34" charset="0"/>
              </a:rPr>
              <a:t>	Video 1	Collab Exercise	</a:t>
            </a:r>
            <a:r>
              <a:rPr lang="en-US" b="1" i="0" spc="-10" dirty="0">
                <a:latin typeface="Segoe UI Semibold" panose="020B0502040204020203" pitchFamily="34" charset="0"/>
                <a:ea typeface="Segoe UI Historic" panose="020B0502040204020203" pitchFamily="34" charset="0"/>
                <a:cs typeface="Segoe UI Semibold" panose="020B0502040204020203" pitchFamily="34" charset="0"/>
              </a:rPr>
              <a:t>Video 2	</a:t>
            </a:r>
            <a:r>
              <a:rPr b="1" i="0" spc="-15" dirty="0">
                <a:latin typeface="Segoe UI Semibold" panose="020B0502040204020203" pitchFamily="34" charset="0"/>
                <a:ea typeface="Segoe UI Historic" panose="020B0502040204020203" pitchFamily="34" charset="0"/>
                <a:cs typeface="Segoe UI Semibold" panose="020B0502040204020203" pitchFamily="34" charset="0"/>
              </a:rPr>
              <a:t>Wrap</a:t>
            </a:r>
            <a:r>
              <a:rPr b="1" i="0" spc="200" dirty="0">
                <a:latin typeface="Segoe UI Semibold" panose="020B0502040204020203" pitchFamily="34" charset="0"/>
                <a:ea typeface="Segoe UI Historic" panose="020B0502040204020203" pitchFamily="34" charset="0"/>
                <a:cs typeface="Segoe UI Semibold" panose="020B0502040204020203" pitchFamily="34" charset="0"/>
              </a:rPr>
              <a:t> </a:t>
            </a:r>
            <a:r>
              <a:rPr b="1" i="0" spc="-10" dirty="0">
                <a:latin typeface="Segoe UI Semibold" panose="020B0502040204020203" pitchFamily="34" charset="0"/>
                <a:ea typeface="Segoe UI Historic" panose="020B0502040204020203" pitchFamily="34" charset="0"/>
                <a:cs typeface="Segoe UI Semibold" panose="020B0502040204020203" pitchFamily="34" charset="0"/>
              </a:rPr>
              <a:t>up</a:t>
            </a:r>
          </a:p>
        </p:txBody>
      </p:sp>
      <p:sp>
        <p:nvSpPr>
          <p:cNvPr id="2" name="Date Placeholder 1">
            <a:extLst>
              <a:ext uri="{FF2B5EF4-FFF2-40B4-BE49-F238E27FC236}">
                <a16:creationId xmlns:a16="http://schemas.microsoft.com/office/drawing/2014/main" id="{4999E69C-2D65-1D43-979A-69A8C2A25358}"/>
              </a:ext>
            </a:extLst>
          </p:cNvPr>
          <p:cNvSpPr>
            <a:spLocks noGrp="1"/>
          </p:cNvSpPr>
          <p:nvPr>
            <p:ph type="dt" sz="half" idx="16"/>
          </p:nvPr>
        </p:nvSpPr>
        <p:spPr/>
        <p:txBody>
          <a:bodyPr/>
          <a:lstStyle/>
          <a:p>
            <a:endParaRPr lang="en-US"/>
          </a:p>
        </p:txBody>
      </p:sp>
      <p:sp>
        <p:nvSpPr>
          <p:cNvPr id="3" name="Footer Placeholder 2">
            <a:extLst>
              <a:ext uri="{FF2B5EF4-FFF2-40B4-BE49-F238E27FC236}">
                <a16:creationId xmlns:a16="http://schemas.microsoft.com/office/drawing/2014/main" id="{E4EE4939-C333-AE4A-9A28-19FD70C6822E}"/>
              </a:ext>
            </a:extLst>
          </p:cNvPr>
          <p:cNvSpPr>
            <a:spLocks noGrp="1"/>
          </p:cNvSpPr>
          <p:nvPr>
            <p:ph type="ftr" sz="quarter" idx="17"/>
          </p:nvPr>
        </p:nvSpPr>
        <p:spPr/>
        <p:txBody>
          <a:bodyPr/>
          <a:lstStyle/>
          <a:p>
            <a:endParaRPr lang="en-US"/>
          </a:p>
        </p:txBody>
      </p:sp>
      <p:sp>
        <p:nvSpPr>
          <p:cNvPr id="4" name="Slide Number Placeholder 3">
            <a:extLst>
              <a:ext uri="{FF2B5EF4-FFF2-40B4-BE49-F238E27FC236}">
                <a16:creationId xmlns:a16="http://schemas.microsoft.com/office/drawing/2014/main" id="{1ED5CCB9-EFC2-044C-9535-EB55508148D7}"/>
              </a:ext>
            </a:extLst>
          </p:cNvPr>
          <p:cNvSpPr>
            <a:spLocks noGrp="1"/>
          </p:cNvSpPr>
          <p:nvPr>
            <p:ph type="sldNum" sz="quarter" idx="18"/>
          </p:nvPr>
        </p:nvSpPr>
        <p:spPr/>
        <p:txBody>
          <a:bodyPr/>
          <a:lstStyle/>
          <a:p>
            <a:fld id="{1E84DF03-1452-DD4E-83DB-2447253A7020}" type="slidenum">
              <a:rPr lang="en-US"/>
              <a:pPr/>
              <a:t>‹#›</a:t>
            </a:fld>
            <a:endParaRPr lang="en-US"/>
          </a:p>
        </p:txBody>
      </p:sp>
    </p:spTree>
    <p:extLst>
      <p:ext uri="{BB962C8B-B14F-4D97-AF65-F5344CB8AC3E}">
        <p14:creationId xmlns:p14="http://schemas.microsoft.com/office/powerpoint/2010/main" val="1991664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29804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theme" Target="../theme/theme10.xml"/><Relationship Id="rId5" Type="http://schemas.openxmlformats.org/officeDocument/2006/relationships/slideLayout" Target="../slideLayouts/slideLayout41.xml"/><Relationship Id="rId4" Type="http://schemas.openxmlformats.org/officeDocument/2006/relationships/slideLayout" Target="../slideLayouts/slideLayout40.xml"/></Relationships>
</file>

<file path=ppt/slideMasters/_rels/slideMaster11.xml.rels><?xml version="1.0" encoding="UTF-8" standalone="yes"?>
<Relationships xmlns="http://schemas.openxmlformats.org/package/2006/relationships"><Relationship Id="rId8" Type="http://schemas.openxmlformats.org/officeDocument/2006/relationships/theme" Target="../theme/theme11.xml"/><Relationship Id="rId3" Type="http://schemas.openxmlformats.org/officeDocument/2006/relationships/slideLayout" Target="../slideLayouts/slideLayout44.xml"/><Relationship Id="rId7" Type="http://schemas.openxmlformats.org/officeDocument/2006/relationships/slideLayout" Target="../slideLayouts/slideLayout48.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5" Type="http://schemas.openxmlformats.org/officeDocument/2006/relationships/slideLayout" Target="../slideLayouts/slideLayout46.xml"/><Relationship Id="rId4" Type="http://schemas.openxmlformats.org/officeDocument/2006/relationships/slideLayout" Target="../slideLayouts/slideLayout45.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49.xml"/></Relationships>
</file>

<file path=ppt/slideMasters/_rels/slideMaster13.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theme" Target="../theme/theme14.xml"/><Relationship Id="rId3" Type="http://schemas.openxmlformats.org/officeDocument/2006/relationships/slideLayout" Target="../slideLayouts/slideLayout55.xml"/><Relationship Id="rId7" Type="http://schemas.openxmlformats.org/officeDocument/2006/relationships/slideLayout" Target="../slideLayouts/slideLayout59.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15.xml.rels><?xml version="1.0" encoding="UTF-8" standalone="yes"?>
<Relationships xmlns="http://schemas.openxmlformats.org/package/2006/relationships"><Relationship Id="rId2" Type="http://schemas.openxmlformats.org/officeDocument/2006/relationships/theme" Target="../theme/theme15.xml"/><Relationship Id="rId1" Type="http://schemas.openxmlformats.org/officeDocument/2006/relationships/slideLayout" Target="../slideLayouts/slideLayout60.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61.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17.xml"/><Relationship Id="rId1" Type="http://schemas.openxmlformats.org/officeDocument/2006/relationships/slideLayout" Target="../slideLayouts/slideLayout6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0.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 Id="rId5" Type="http://schemas.openxmlformats.org/officeDocument/2006/relationships/theme" Target="../theme/theme4.xml"/><Relationship Id="rId4" Type="http://schemas.openxmlformats.org/officeDocument/2006/relationships/slideLayout" Target="../slideLayouts/slideLayout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6.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24.xml"/><Relationship Id="rId7" Type="http://schemas.openxmlformats.org/officeDocument/2006/relationships/theme" Target="../theme/theme7.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30.xml"/><Relationship Id="rId7" Type="http://schemas.openxmlformats.org/officeDocument/2006/relationships/theme" Target="../theme/theme8.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7575551" y="152251"/>
            <a:ext cx="998220" cy="184666"/>
          </a:xfrm>
          <a:prstGeom prst="rect">
            <a:avLst/>
          </a:prstGeom>
        </p:spPr>
        <p:txBody>
          <a:bodyPr wrap="square" lIns="0" tIns="0" rIns="0" bIns="0">
            <a:spAutoFit/>
          </a:bodyPr>
          <a:lstStyle>
            <a:lvl1pPr>
              <a:defRPr sz="1200" b="1" i="0">
                <a:solidFill>
                  <a:schemeClr val="bg1"/>
                </a:solidFill>
                <a:latin typeface="Segoe Pro"/>
                <a:cs typeface="Segoe Pro"/>
              </a:defRPr>
            </a:lvl1pPr>
          </a:lstStyle>
          <a:p>
            <a:endParaRPr/>
          </a:p>
        </p:txBody>
      </p:sp>
      <p:sp>
        <p:nvSpPr>
          <p:cNvPr id="3" name="Holder 3"/>
          <p:cNvSpPr>
            <a:spLocks noGrp="1"/>
          </p:cNvSpPr>
          <p:nvPr>
            <p:ph type="body" idx="1"/>
          </p:nvPr>
        </p:nvSpPr>
        <p:spPr>
          <a:xfrm>
            <a:off x="731520" y="1892808"/>
            <a:ext cx="13167360" cy="5431536"/>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974336" y="7653528"/>
            <a:ext cx="4681728" cy="41148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731520" y="7653528"/>
            <a:ext cx="3364992" cy="411480"/>
          </a:xfrm>
          <a:prstGeom prst="rect">
            <a:avLst/>
          </a:prstGeom>
        </p:spPr>
        <p:txBody>
          <a:bodyPr wrap="square" lIns="0" tIns="0" rIns="0" bIns="0">
            <a:spAutoFit/>
          </a:bodyPr>
          <a:lstStyle>
            <a:lvl1pPr algn="l">
              <a:defRPr>
                <a:solidFill>
                  <a:schemeClr val="tx1">
                    <a:tint val="75000"/>
                  </a:schemeClr>
                </a:solidFill>
              </a:defRPr>
            </a:lvl1pPr>
          </a:lstStyle>
          <a:p>
            <a:endParaRPr lang="en-US"/>
          </a:p>
        </p:txBody>
      </p:sp>
      <p:sp>
        <p:nvSpPr>
          <p:cNvPr id="7" name="Slide Number Placeholder 6">
            <a:extLst>
              <a:ext uri="{FF2B5EF4-FFF2-40B4-BE49-F238E27FC236}">
                <a16:creationId xmlns:a16="http://schemas.microsoft.com/office/drawing/2014/main" id="{D75E4DCF-6D41-9C47-A02A-20C0984C351E}"/>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1E84DF03-1452-DD4E-83DB-2447253A7020}"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729" r:id="rId6"/>
    <p:sldLayoutId id="2147483730" r:id="rId7"/>
    <p:sldLayoutId id="2147483734" r:id="rId8"/>
  </p:sldLayoutIdLst>
  <p:hf hdr="0" ftr="0" dt="0"/>
  <p:txStyles>
    <p:titleStyle>
      <a:lvl1pPr>
        <a:defRPr b="0" i="0">
          <a:latin typeface="Segoe UI" panose="020B0502040204020203" pitchFamily="34" charset="0"/>
          <a:ea typeface="+mj-ea"/>
          <a:cs typeface="Segoe UI" panose="020B0502040204020203" pitchFamily="34" charset="0"/>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5B0E489-4544-3A45-8EDB-38D7A155BACB}"/>
              </a:ext>
            </a:extLst>
          </p:cNvPr>
          <p:cNvSpPr>
            <a:spLocks noGrp="1"/>
          </p:cNvSpPr>
          <p:nvPr>
            <p:ph type="sldNum" sz="quarter" idx="4"/>
          </p:nvPr>
        </p:nvSpPr>
        <p:spPr>
          <a:xfrm>
            <a:off x="11339513" y="7782455"/>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70AF1ED0-5DD8-0441-82D6-AD5820264631}" type="slidenum">
              <a:rPr lang="en-US"/>
              <a:pPr/>
              <a:t>‹#›</a:t>
            </a:fld>
            <a:endParaRPr lang="en-US"/>
          </a:p>
        </p:txBody>
      </p:sp>
    </p:spTree>
    <p:extLst>
      <p:ext uri="{BB962C8B-B14F-4D97-AF65-F5344CB8AC3E}">
        <p14:creationId xmlns:p14="http://schemas.microsoft.com/office/powerpoint/2010/main" val="32069713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739" r:id="rId4"/>
    <p:sldLayoutId id="2147483746" r:id="rId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FDE94CE9-20A7-9842-ADEE-7A9BC9098424}"/>
              </a:ext>
            </a:extLst>
          </p:cNvPr>
          <p:cNvSpPr/>
          <p:nvPr/>
        </p:nvSpPr>
        <p:spPr>
          <a:xfrm>
            <a:off x="7315200" y="585216"/>
            <a:ext cx="3657600" cy="3547110"/>
          </a:xfrm>
          <a:custGeom>
            <a:avLst/>
            <a:gdLst/>
            <a:ahLst/>
            <a:cxnLst/>
            <a:rect l="l" t="t" r="r" b="b"/>
            <a:pathLst>
              <a:path w="3657600" h="3547110">
                <a:moveTo>
                  <a:pt x="0" y="3546729"/>
                </a:moveTo>
                <a:lnTo>
                  <a:pt x="3657600" y="3546729"/>
                </a:lnTo>
                <a:lnTo>
                  <a:pt x="3657600" y="0"/>
                </a:lnTo>
                <a:lnTo>
                  <a:pt x="0" y="0"/>
                </a:lnTo>
                <a:lnTo>
                  <a:pt x="0" y="3546729"/>
                </a:lnTo>
                <a:close/>
              </a:path>
            </a:pathLst>
          </a:custGeom>
          <a:solidFill>
            <a:srgbClr val="008575"/>
          </a:solidFill>
        </p:spPr>
        <p:txBody>
          <a:bodyPr wrap="square" lIns="0" tIns="0" rIns="0" bIns="0" rtlCol="0"/>
          <a:lstStyle/>
          <a:p>
            <a:endParaRPr b="0" i="0">
              <a:latin typeface="Segoe UI" panose="020B0502040204020203" pitchFamily="34" charset="0"/>
            </a:endParaRPr>
          </a:p>
        </p:txBody>
      </p:sp>
      <p:sp>
        <p:nvSpPr>
          <p:cNvPr id="8" name="object 2">
            <a:extLst>
              <a:ext uri="{FF2B5EF4-FFF2-40B4-BE49-F238E27FC236}">
                <a16:creationId xmlns:a16="http://schemas.microsoft.com/office/drawing/2014/main" id="{5BE2FAE2-B1AE-B84E-A0A4-23A3827DCE68}"/>
              </a:ext>
            </a:extLst>
          </p:cNvPr>
          <p:cNvSpPr/>
          <p:nvPr/>
        </p:nvSpPr>
        <p:spPr>
          <a:xfrm>
            <a:off x="10972800" y="585216"/>
            <a:ext cx="3657600" cy="3547110"/>
          </a:xfrm>
          <a:custGeom>
            <a:avLst/>
            <a:gdLst/>
            <a:ahLst/>
            <a:cxnLst/>
            <a:rect l="l" t="t" r="r" b="b"/>
            <a:pathLst>
              <a:path w="3657600" h="3547110">
                <a:moveTo>
                  <a:pt x="0" y="3546729"/>
                </a:moveTo>
                <a:lnTo>
                  <a:pt x="3657600" y="3546729"/>
                </a:lnTo>
                <a:lnTo>
                  <a:pt x="3657600" y="0"/>
                </a:lnTo>
                <a:lnTo>
                  <a:pt x="0" y="0"/>
                </a:lnTo>
                <a:lnTo>
                  <a:pt x="0" y="3546729"/>
                </a:lnTo>
                <a:close/>
              </a:path>
            </a:pathLst>
          </a:custGeom>
          <a:solidFill>
            <a:srgbClr val="274B47"/>
          </a:solidFill>
        </p:spPr>
        <p:txBody>
          <a:bodyPr wrap="square" lIns="0" tIns="0" rIns="0" bIns="0" rtlCol="0"/>
          <a:lstStyle/>
          <a:p>
            <a:endParaRPr b="0" i="0">
              <a:latin typeface="Segoe UI" panose="020B0502040204020203" pitchFamily="34" charset="0"/>
            </a:endParaRPr>
          </a:p>
        </p:txBody>
      </p:sp>
      <p:sp>
        <p:nvSpPr>
          <p:cNvPr id="2" name="Slide Number Placeholder 1">
            <a:extLst>
              <a:ext uri="{FF2B5EF4-FFF2-40B4-BE49-F238E27FC236}">
                <a16:creationId xmlns:a16="http://schemas.microsoft.com/office/drawing/2014/main" id="{9A558694-132C-1643-9879-F27AC70AA211}"/>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4BC2C857-AFE5-1C44-AB14-C30BC891814B}" type="slidenum">
              <a:rPr lang="en-US"/>
              <a:pPr/>
              <a:t>‹#›</a:t>
            </a:fld>
            <a:endParaRPr lang="en-US"/>
          </a:p>
        </p:txBody>
      </p:sp>
    </p:spTree>
    <p:extLst>
      <p:ext uri="{BB962C8B-B14F-4D97-AF65-F5344CB8AC3E}">
        <p14:creationId xmlns:p14="http://schemas.microsoft.com/office/powerpoint/2010/main" val="418908613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4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528FEE27-2548-6F4A-9B50-668E98D95F2D}"/>
              </a:ext>
            </a:extLst>
          </p:cNvPr>
          <p:cNvSpPr/>
          <p:nvPr/>
        </p:nvSpPr>
        <p:spPr>
          <a:xfrm>
            <a:off x="-1" y="-1"/>
            <a:ext cx="7319799" cy="8228738"/>
          </a:xfrm>
          <a:prstGeom prst="rect">
            <a:avLst/>
          </a:prstGeom>
          <a:solidFill>
            <a:srgbClr val="8560C5"/>
          </a:solidFill>
          <a:ln w="12700">
            <a:miter lim="400000"/>
          </a:ln>
        </p:spPr>
        <p:txBody>
          <a:bodyPr lIns="45719" rIns="45719"/>
          <a:lstStyle/>
          <a:p>
            <a:endParaRPr/>
          </a:p>
        </p:txBody>
      </p:sp>
      <p:sp>
        <p:nvSpPr>
          <p:cNvPr id="3" name="object 3">
            <a:extLst>
              <a:ext uri="{FF2B5EF4-FFF2-40B4-BE49-F238E27FC236}">
                <a16:creationId xmlns:a16="http://schemas.microsoft.com/office/drawing/2014/main" id="{C169F6B0-AD41-3F44-A452-FF22ECEE53B8}"/>
              </a:ext>
            </a:extLst>
          </p:cNvPr>
          <p:cNvSpPr/>
          <p:nvPr/>
        </p:nvSpPr>
        <p:spPr>
          <a:xfrm>
            <a:off x="7319796" y="-1"/>
            <a:ext cx="7310603" cy="4107893"/>
          </a:xfrm>
          <a:prstGeom prst="rect">
            <a:avLst/>
          </a:prstGeom>
          <a:solidFill>
            <a:srgbClr val="3B2E58"/>
          </a:solidFill>
          <a:ln w="12700">
            <a:miter lim="400000"/>
          </a:ln>
        </p:spPr>
        <p:txBody>
          <a:bodyPr lIns="45719" rIns="45719"/>
          <a:lstStyle/>
          <a:p>
            <a:endParaRPr/>
          </a:p>
        </p:txBody>
      </p:sp>
      <p:sp>
        <p:nvSpPr>
          <p:cNvPr id="4" name="object 4">
            <a:extLst>
              <a:ext uri="{FF2B5EF4-FFF2-40B4-BE49-F238E27FC236}">
                <a16:creationId xmlns:a16="http://schemas.microsoft.com/office/drawing/2014/main" id="{396F66D0-6E89-EF44-8419-B96C1DA9AFEF}"/>
              </a:ext>
            </a:extLst>
          </p:cNvPr>
          <p:cNvSpPr/>
          <p:nvPr/>
        </p:nvSpPr>
        <p:spPr>
          <a:xfrm>
            <a:off x="7319796" y="4105654"/>
            <a:ext cx="3659899" cy="4123945"/>
          </a:xfrm>
          <a:prstGeom prst="rect">
            <a:avLst/>
          </a:prstGeom>
          <a:solidFill>
            <a:srgbClr val="D59DFF"/>
          </a:solidFill>
          <a:ln w="12700">
            <a:miter lim="400000"/>
          </a:ln>
        </p:spPr>
        <p:txBody>
          <a:bodyPr lIns="45719" rIns="45719"/>
          <a:lstStyle/>
          <a:p>
            <a:endParaRPr/>
          </a:p>
        </p:txBody>
      </p:sp>
      <p:sp>
        <p:nvSpPr>
          <p:cNvPr id="8" name="object 8">
            <a:extLst>
              <a:ext uri="{FF2B5EF4-FFF2-40B4-BE49-F238E27FC236}">
                <a16:creationId xmlns:a16="http://schemas.microsoft.com/office/drawing/2014/main" id="{184D4F7B-0184-8B4E-A500-2FE341051254}"/>
              </a:ext>
            </a:extLst>
          </p:cNvPr>
          <p:cNvSpPr/>
          <p:nvPr/>
        </p:nvSpPr>
        <p:spPr>
          <a:xfrm>
            <a:off x="10979695" y="4105654"/>
            <a:ext cx="3650704" cy="2061974"/>
          </a:xfrm>
          <a:prstGeom prst="rect">
            <a:avLst/>
          </a:prstGeom>
          <a:solidFill>
            <a:srgbClr val="8560C5"/>
          </a:solidFill>
          <a:ln w="12700">
            <a:miter lim="400000"/>
          </a:ln>
        </p:spPr>
        <p:txBody>
          <a:bodyPr lIns="45719" rIns="45719"/>
          <a:lstStyle/>
          <a:p>
            <a:endParaRPr/>
          </a:p>
        </p:txBody>
      </p:sp>
      <p:sp>
        <p:nvSpPr>
          <p:cNvPr id="9" name="object 9">
            <a:extLst>
              <a:ext uri="{FF2B5EF4-FFF2-40B4-BE49-F238E27FC236}">
                <a16:creationId xmlns:a16="http://schemas.microsoft.com/office/drawing/2014/main" id="{AD9C5D43-9B57-1A4E-9472-9DB974CFFC66}"/>
              </a:ext>
            </a:extLst>
          </p:cNvPr>
          <p:cNvSpPr/>
          <p:nvPr/>
        </p:nvSpPr>
        <p:spPr>
          <a:xfrm>
            <a:off x="10979695" y="6167628"/>
            <a:ext cx="3650704" cy="2061974"/>
          </a:xfrm>
          <a:prstGeom prst="rect">
            <a:avLst/>
          </a:prstGeom>
          <a:solidFill>
            <a:srgbClr val="3B2E58"/>
          </a:solidFill>
          <a:ln w="12700">
            <a:miter lim="400000"/>
          </a:ln>
        </p:spPr>
        <p:txBody>
          <a:bodyPr lIns="45719" rIns="45719"/>
          <a:lstStyle/>
          <a:p>
            <a:endParaRPr/>
          </a:p>
        </p:txBody>
      </p:sp>
      <p:sp>
        <p:nvSpPr>
          <p:cNvPr id="5" name="Slide Number Placeholder 4">
            <a:extLst>
              <a:ext uri="{FF2B5EF4-FFF2-40B4-BE49-F238E27FC236}">
                <a16:creationId xmlns:a16="http://schemas.microsoft.com/office/drawing/2014/main" id="{125C2A1E-2485-BA4D-BB8B-723DAEBD6DEC}"/>
              </a:ext>
            </a:extLst>
          </p:cNvPr>
          <p:cNvSpPr>
            <a:spLocks noGrp="1"/>
          </p:cNvSpPr>
          <p:nvPr>
            <p:ph type="sldNum" sz="quarter" idx="4"/>
          </p:nvPr>
        </p:nvSpPr>
        <p:spPr>
          <a:xfrm>
            <a:off x="11339512" y="7775397"/>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B8FB521B-B60B-5944-97DC-F2E85BA4F1A6}" type="slidenum">
              <a:rPr lang="en-US"/>
              <a:pPr/>
              <a:t>‹#›</a:t>
            </a:fld>
            <a:endParaRPr lang="en-US"/>
          </a:p>
        </p:txBody>
      </p:sp>
    </p:spTree>
    <p:extLst>
      <p:ext uri="{BB962C8B-B14F-4D97-AF65-F5344CB8AC3E}">
        <p14:creationId xmlns:p14="http://schemas.microsoft.com/office/powerpoint/2010/main" val="1480578705"/>
      </p:ext>
    </p:extLst>
  </p:cSld>
  <p:clrMap bg1="lt1" tx1="dk1" bg2="lt2" tx2="dk2" accent1="accent1" accent2="accent2" accent3="accent3" accent4="accent4" accent5="accent5" accent6="accent6" hlink="hlink" folHlink="folHlink"/>
  <p:sldLayoutIdLst>
    <p:sldLayoutId id="2147483701"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80BF775-1426-2247-B4A4-4EA29310B142}"/>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61AF3AD8-3579-D946-BC25-57161EC59563}" type="slidenum">
              <a:rPr lang="en-US"/>
              <a:pPr/>
              <a:t>‹#›</a:t>
            </a:fld>
            <a:endParaRPr lang="en-US"/>
          </a:p>
        </p:txBody>
      </p:sp>
    </p:spTree>
    <p:extLst>
      <p:ext uri="{BB962C8B-B14F-4D97-AF65-F5344CB8AC3E}">
        <p14:creationId xmlns:p14="http://schemas.microsoft.com/office/powerpoint/2010/main" val="940826711"/>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B01DA985-0855-3C4F-BEA5-C87CA2BCB87D}"/>
              </a:ext>
            </a:extLst>
          </p:cNvPr>
          <p:cNvSpPr/>
          <p:nvPr/>
        </p:nvSpPr>
        <p:spPr>
          <a:xfrm>
            <a:off x="7315200" y="585216"/>
            <a:ext cx="3657600" cy="3547110"/>
          </a:xfrm>
          <a:custGeom>
            <a:avLst/>
            <a:gdLst/>
            <a:ahLst/>
            <a:cxnLst/>
            <a:rect l="l" t="t" r="r" b="b"/>
            <a:pathLst>
              <a:path w="3657600" h="3547110">
                <a:moveTo>
                  <a:pt x="0" y="3546729"/>
                </a:moveTo>
                <a:lnTo>
                  <a:pt x="3657600" y="3546729"/>
                </a:lnTo>
                <a:lnTo>
                  <a:pt x="3657600" y="0"/>
                </a:lnTo>
                <a:lnTo>
                  <a:pt x="0" y="0"/>
                </a:lnTo>
                <a:lnTo>
                  <a:pt x="0" y="3546729"/>
                </a:lnTo>
                <a:close/>
              </a:path>
            </a:pathLst>
          </a:custGeom>
          <a:solidFill>
            <a:srgbClr val="8560C5"/>
          </a:solidFill>
        </p:spPr>
        <p:txBody>
          <a:bodyPr wrap="square" lIns="0" tIns="0" rIns="0" bIns="0" rtlCol="0"/>
          <a:lstStyle/>
          <a:p>
            <a:endParaRPr b="0" i="0">
              <a:latin typeface="Segoe UI" panose="020B0502040204020203" pitchFamily="34" charset="0"/>
            </a:endParaRPr>
          </a:p>
        </p:txBody>
      </p:sp>
      <p:sp>
        <p:nvSpPr>
          <p:cNvPr id="9" name="Rectangle 8">
            <a:extLst>
              <a:ext uri="{FF2B5EF4-FFF2-40B4-BE49-F238E27FC236}">
                <a16:creationId xmlns:a16="http://schemas.microsoft.com/office/drawing/2014/main" id="{EAE54485-DEE2-2B4D-B404-F4417930B182}"/>
              </a:ext>
            </a:extLst>
          </p:cNvPr>
          <p:cNvSpPr/>
          <p:nvPr/>
        </p:nvSpPr>
        <p:spPr>
          <a:xfrm>
            <a:off x="10972800" y="585217"/>
            <a:ext cx="3657600" cy="3547110"/>
          </a:xfrm>
          <a:prstGeom prst="rect">
            <a:avLst/>
          </a:prstGeom>
          <a:solidFill>
            <a:srgbClr val="3B2E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Segoe UI" panose="020B0502040204020203" pitchFamily="34" charset="0"/>
            </a:endParaRPr>
          </a:p>
        </p:txBody>
      </p:sp>
      <p:sp>
        <p:nvSpPr>
          <p:cNvPr id="2" name="Footer Placeholder 1">
            <a:extLst>
              <a:ext uri="{FF2B5EF4-FFF2-40B4-BE49-F238E27FC236}">
                <a16:creationId xmlns:a16="http://schemas.microsoft.com/office/drawing/2014/main" id="{D633A1B0-56C0-B64E-BA8C-AFF72568D7FA}"/>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5019DDB2-F3ED-764A-A55B-51F49724AD4C}"/>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1B2B2140-4286-7F4C-A4E1-0BF3902E027A}" type="slidenum">
              <a:rPr lang="en-US"/>
              <a:pPr/>
              <a:t>‹#›</a:t>
            </a:fld>
            <a:endParaRPr lang="en-US"/>
          </a:p>
        </p:txBody>
      </p:sp>
    </p:spTree>
    <p:extLst>
      <p:ext uri="{BB962C8B-B14F-4D97-AF65-F5344CB8AC3E}">
        <p14:creationId xmlns:p14="http://schemas.microsoft.com/office/powerpoint/2010/main" val="2811948610"/>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42"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30E5D0"/>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E6C4C4-B0BB-754C-9FD7-EFE8D82FA2A8}"/>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E7D2234C-CC4E-D041-BC14-C0922791698B}" type="slidenum">
              <a:rPr lang="en-US"/>
              <a:pPr/>
              <a:t>‹#›</a:t>
            </a:fld>
            <a:endParaRPr lang="en-US"/>
          </a:p>
        </p:txBody>
      </p:sp>
    </p:spTree>
    <p:extLst>
      <p:ext uri="{BB962C8B-B14F-4D97-AF65-F5344CB8AC3E}">
        <p14:creationId xmlns:p14="http://schemas.microsoft.com/office/powerpoint/2010/main" val="138897796"/>
      </p:ext>
    </p:extLst>
  </p:cSld>
  <p:clrMap bg1="lt1" tx1="dk1" bg2="lt2" tx2="dk2" accent1="accent1" accent2="accent2" accent3="accent3" accent4="accent4" accent5="accent5" accent6="accent6" hlink="hlink" folHlink="folHlink"/>
  <p:sldLayoutIdLst>
    <p:sldLayoutId id="2147483714"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object 6">
            <a:extLst>
              <a:ext uri="{FF2B5EF4-FFF2-40B4-BE49-F238E27FC236}">
                <a16:creationId xmlns:a16="http://schemas.microsoft.com/office/drawing/2014/main" id="{7819CA61-7159-B144-B34D-8C000CCCA433}"/>
              </a:ext>
            </a:extLst>
          </p:cNvPr>
          <p:cNvSpPr txBox="1"/>
          <p:nvPr/>
        </p:nvSpPr>
        <p:spPr>
          <a:xfrm>
            <a:off x="673100" y="244591"/>
            <a:ext cx="2052954"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indent="12700">
              <a:spcBef>
                <a:spcPts val="100"/>
              </a:spcBef>
              <a:defRPr sz="1200" b="1" spc="-5">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Growth and </a:t>
            </a:r>
            <a:r>
              <a:rPr b="0" i="0" spc="-10">
                <a:latin typeface="Segoe UI" panose="020B0502040204020203" pitchFamily="34" charset="0"/>
                <a:ea typeface="Segoe UI Historic" panose="020B0502040204020203" pitchFamily="34" charset="0"/>
                <a:cs typeface="Segoe UI" panose="020B0502040204020203" pitchFamily="34" charset="0"/>
              </a:rPr>
              <a:t>Resilience in</a:t>
            </a:r>
            <a:r>
              <a:rPr b="0" i="0" spc="-20">
                <a:latin typeface="Segoe UI" panose="020B0502040204020203" pitchFamily="34" charset="0"/>
                <a:ea typeface="Segoe UI Historic" panose="020B0502040204020203" pitchFamily="34" charset="0"/>
                <a:cs typeface="Segoe UI" panose="020B0502040204020203" pitchFamily="34" charset="0"/>
              </a:rPr>
              <a:t> </a:t>
            </a:r>
            <a:r>
              <a:rPr b="0" i="0" spc="-25">
                <a:latin typeface="Segoe UI" panose="020B0502040204020203" pitchFamily="34" charset="0"/>
                <a:ea typeface="Segoe UI Historic" panose="020B0502040204020203" pitchFamily="34" charset="0"/>
                <a:cs typeface="Segoe UI" panose="020B0502040204020203" pitchFamily="34" charset="0"/>
              </a:rPr>
              <a:t>Tech</a:t>
            </a:r>
          </a:p>
        </p:txBody>
      </p:sp>
      <p:sp>
        <p:nvSpPr>
          <p:cNvPr id="3" name="object 5">
            <a:extLst>
              <a:ext uri="{FF2B5EF4-FFF2-40B4-BE49-F238E27FC236}">
                <a16:creationId xmlns:a16="http://schemas.microsoft.com/office/drawing/2014/main" id="{7DE254AF-45FA-EB43-B11F-8403B103B359}"/>
              </a:ext>
            </a:extLst>
          </p:cNvPr>
          <p:cNvSpPr/>
          <p:nvPr/>
        </p:nvSpPr>
        <p:spPr>
          <a:xfrm>
            <a:off x="7319796" y="0"/>
            <a:ext cx="7310603" cy="8229600"/>
          </a:xfrm>
          <a:prstGeom prst="rect">
            <a:avLst/>
          </a:prstGeom>
          <a:solidFill>
            <a:srgbClr val="008575"/>
          </a:solidFill>
          <a:ln w="12700">
            <a:miter lim="400000"/>
          </a:ln>
        </p:spPr>
        <p:txBody>
          <a:bodyPr lIns="45719" rIns="45719"/>
          <a:lstStyle/>
          <a:p>
            <a:endParaRPr/>
          </a:p>
        </p:txBody>
      </p:sp>
      <p:sp>
        <p:nvSpPr>
          <p:cNvPr id="4" name="Footer Placeholder 3">
            <a:extLst>
              <a:ext uri="{FF2B5EF4-FFF2-40B4-BE49-F238E27FC236}">
                <a16:creationId xmlns:a16="http://schemas.microsoft.com/office/drawing/2014/main" id="{C41AC105-548F-5944-A12B-E1C74E9211AD}"/>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a:extLst>
              <a:ext uri="{FF2B5EF4-FFF2-40B4-BE49-F238E27FC236}">
                <a16:creationId xmlns:a16="http://schemas.microsoft.com/office/drawing/2014/main" id="{6BBF4240-F4FA-F14E-89FA-C72FCF5A6736}"/>
              </a:ext>
            </a:extLst>
          </p:cNvPr>
          <p:cNvSpPr>
            <a:spLocks noGrp="1"/>
          </p:cNvSpPr>
          <p:nvPr>
            <p:ph type="sldNum" sz="quarter" idx="4"/>
          </p:nvPr>
        </p:nvSpPr>
        <p:spPr>
          <a:xfrm>
            <a:off x="11339512"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D62D0508-F5A7-5A41-9DFE-312B7BC2493A}" type="slidenum">
              <a:rPr lang="en-US"/>
              <a:pPr/>
              <a:t>‹#›</a:t>
            </a:fld>
            <a:endParaRPr lang="en-US"/>
          </a:p>
        </p:txBody>
      </p:sp>
    </p:spTree>
    <p:extLst>
      <p:ext uri="{BB962C8B-B14F-4D97-AF65-F5344CB8AC3E}">
        <p14:creationId xmlns:p14="http://schemas.microsoft.com/office/powerpoint/2010/main" val="33137120"/>
      </p:ext>
    </p:extLst>
  </p:cSld>
  <p:clrMap bg1="lt1" tx1="dk1" bg2="lt2" tx2="dk2" accent1="accent1" accent2="accent2" accent3="accent3" accent4="accent4" accent5="accent5" accent6="accent6" hlink="hlink" folHlink="folHlink"/>
  <p:sldLayoutIdLst>
    <p:sldLayoutId id="214748371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5CBE23D5-AB29-7E47-8680-95D36A6CE72C}"/>
              </a:ext>
            </a:extLst>
          </p:cNvPr>
          <p:cNvSpPr/>
          <p:nvPr/>
        </p:nvSpPr>
        <p:spPr>
          <a:xfrm>
            <a:off x="7319796" y="4105654"/>
            <a:ext cx="7310603" cy="4123945"/>
          </a:xfrm>
          <a:prstGeom prst="rect">
            <a:avLst/>
          </a:prstGeom>
          <a:solidFill>
            <a:srgbClr val="008575"/>
          </a:solidFill>
          <a:ln w="12700">
            <a:miter lim="400000"/>
          </a:ln>
        </p:spPr>
        <p:txBody>
          <a:bodyPr lIns="45719" rIns="45719"/>
          <a:lstStyle/>
          <a:p>
            <a:endParaRPr b="0" i="0">
              <a:latin typeface="Segoe UI" panose="020B0502040204020203" pitchFamily="34" charset="0"/>
            </a:endParaRPr>
          </a:p>
        </p:txBody>
      </p:sp>
      <p:sp>
        <p:nvSpPr>
          <p:cNvPr id="15" name="object 4">
            <a:extLst>
              <a:ext uri="{FF2B5EF4-FFF2-40B4-BE49-F238E27FC236}">
                <a16:creationId xmlns:a16="http://schemas.microsoft.com/office/drawing/2014/main" id="{A0045ECA-EE38-7A49-8044-E291BB3FBB1C}"/>
              </a:ext>
            </a:extLst>
          </p:cNvPr>
          <p:cNvSpPr/>
          <p:nvPr/>
        </p:nvSpPr>
        <p:spPr>
          <a:xfrm>
            <a:off x="7319796" y="-1"/>
            <a:ext cx="7310603" cy="4123946"/>
          </a:xfrm>
          <a:prstGeom prst="rect">
            <a:avLst/>
          </a:prstGeom>
          <a:solidFill>
            <a:srgbClr val="8661C5"/>
          </a:solidFill>
          <a:ln w="12700">
            <a:miter lim="400000"/>
          </a:ln>
        </p:spPr>
        <p:txBody>
          <a:bodyPr lIns="45719" rIns="45719"/>
          <a:lstStyle/>
          <a:p>
            <a:endParaRPr b="0" i="0">
              <a:latin typeface="Segoe UI" panose="020B0502040204020203" pitchFamily="34" charset="0"/>
            </a:endParaRPr>
          </a:p>
        </p:txBody>
      </p:sp>
      <p:sp>
        <p:nvSpPr>
          <p:cNvPr id="16" name="object 5">
            <a:extLst>
              <a:ext uri="{FF2B5EF4-FFF2-40B4-BE49-F238E27FC236}">
                <a16:creationId xmlns:a16="http://schemas.microsoft.com/office/drawing/2014/main" id="{28773584-DBD0-9A40-9E9B-9B5892442E3B}"/>
              </a:ext>
            </a:extLst>
          </p:cNvPr>
          <p:cNvSpPr/>
          <p:nvPr/>
        </p:nvSpPr>
        <p:spPr>
          <a:xfrm>
            <a:off x="-1" y="4123944"/>
            <a:ext cx="7319799" cy="4105656"/>
          </a:xfrm>
          <a:prstGeom prst="rect">
            <a:avLst/>
          </a:prstGeom>
          <a:solidFill>
            <a:srgbClr val="0078D4"/>
          </a:solidFill>
          <a:ln w="12700">
            <a:miter lim="400000"/>
          </a:ln>
        </p:spPr>
        <p:txBody>
          <a:bodyPr lIns="45719" rIns="45719"/>
          <a:lstStyle/>
          <a:p>
            <a:endParaRPr b="0" i="0">
              <a:latin typeface="Segoe UI" panose="020B0502040204020203" pitchFamily="34" charset="0"/>
            </a:endParaRPr>
          </a:p>
        </p:txBody>
      </p:sp>
      <p:sp>
        <p:nvSpPr>
          <p:cNvPr id="5" name="object 8">
            <a:extLst>
              <a:ext uri="{FF2B5EF4-FFF2-40B4-BE49-F238E27FC236}">
                <a16:creationId xmlns:a16="http://schemas.microsoft.com/office/drawing/2014/main" id="{9C5A670A-FD16-C548-A4B3-903A5E04ABA1}"/>
              </a:ext>
            </a:extLst>
          </p:cNvPr>
          <p:cNvSpPr/>
          <p:nvPr/>
        </p:nvSpPr>
        <p:spPr>
          <a:xfrm>
            <a:off x="1165020" y="343124"/>
            <a:ext cx="1249680" cy="241935"/>
          </a:xfrm>
          <a:custGeom>
            <a:avLst/>
            <a:gdLst/>
            <a:ahLst/>
            <a:cxnLst/>
            <a:rect l="l" t="t" r="r" b="b"/>
            <a:pathLst>
              <a:path w="1249680" h="241934">
                <a:moveTo>
                  <a:pt x="55067" y="16344"/>
                </a:moveTo>
                <a:lnTo>
                  <a:pt x="0" y="16344"/>
                </a:lnTo>
                <a:lnTo>
                  <a:pt x="0" y="237528"/>
                </a:lnTo>
                <a:lnTo>
                  <a:pt x="35483" y="237528"/>
                </a:lnTo>
                <a:lnTo>
                  <a:pt x="35483" y="64160"/>
                </a:lnTo>
                <a:lnTo>
                  <a:pt x="73600" y="64160"/>
                </a:lnTo>
                <a:lnTo>
                  <a:pt x="55067" y="16344"/>
                </a:lnTo>
                <a:close/>
              </a:path>
              <a:path w="1249680" h="241934">
                <a:moveTo>
                  <a:pt x="73600" y="64160"/>
                </a:moveTo>
                <a:lnTo>
                  <a:pt x="35940" y="64160"/>
                </a:lnTo>
                <a:lnTo>
                  <a:pt x="106286" y="237528"/>
                </a:lnTo>
                <a:lnTo>
                  <a:pt x="131724" y="237528"/>
                </a:lnTo>
                <a:lnTo>
                  <a:pt x="154382" y="180301"/>
                </a:lnTo>
                <a:lnTo>
                  <a:pt x="118617" y="180301"/>
                </a:lnTo>
                <a:lnTo>
                  <a:pt x="73600" y="64160"/>
                </a:lnTo>
                <a:close/>
              </a:path>
              <a:path w="1249680" h="241934">
                <a:moveTo>
                  <a:pt x="239394" y="64160"/>
                </a:moveTo>
                <a:lnTo>
                  <a:pt x="200990" y="64160"/>
                </a:lnTo>
                <a:lnTo>
                  <a:pt x="200990" y="237528"/>
                </a:lnTo>
                <a:lnTo>
                  <a:pt x="239394" y="237528"/>
                </a:lnTo>
                <a:lnTo>
                  <a:pt x="239394" y="64160"/>
                </a:lnTo>
                <a:close/>
              </a:path>
              <a:path w="1249680" h="241934">
                <a:moveTo>
                  <a:pt x="239394" y="16344"/>
                </a:moveTo>
                <a:lnTo>
                  <a:pt x="186639" y="16344"/>
                </a:lnTo>
                <a:lnTo>
                  <a:pt x="119545" y="180301"/>
                </a:lnTo>
                <a:lnTo>
                  <a:pt x="154382" y="180301"/>
                </a:lnTo>
                <a:lnTo>
                  <a:pt x="200367" y="64160"/>
                </a:lnTo>
                <a:lnTo>
                  <a:pt x="239394" y="64160"/>
                </a:lnTo>
                <a:lnTo>
                  <a:pt x="239394" y="16344"/>
                </a:lnTo>
                <a:close/>
              </a:path>
              <a:path w="1249680" h="241934">
                <a:moveTo>
                  <a:pt x="300761" y="11404"/>
                </a:moveTo>
                <a:lnTo>
                  <a:pt x="288010" y="11404"/>
                </a:lnTo>
                <a:lnTo>
                  <a:pt x="282701" y="13487"/>
                </a:lnTo>
                <a:lnTo>
                  <a:pt x="273748" y="21818"/>
                </a:lnTo>
                <a:lnTo>
                  <a:pt x="271513" y="26987"/>
                </a:lnTo>
                <a:lnTo>
                  <a:pt x="271562" y="39230"/>
                </a:lnTo>
                <a:lnTo>
                  <a:pt x="273697" y="44183"/>
                </a:lnTo>
                <a:lnTo>
                  <a:pt x="282435" y="52514"/>
                </a:lnTo>
                <a:lnTo>
                  <a:pt x="287807" y="54597"/>
                </a:lnTo>
                <a:lnTo>
                  <a:pt x="300558" y="54597"/>
                </a:lnTo>
                <a:lnTo>
                  <a:pt x="305955" y="52539"/>
                </a:lnTo>
                <a:lnTo>
                  <a:pt x="314807" y="44310"/>
                </a:lnTo>
                <a:lnTo>
                  <a:pt x="317017" y="39230"/>
                </a:lnTo>
                <a:lnTo>
                  <a:pt x="316931" y="26987"/>
                </a:lnTo>
                <a:lnTo>
                  <a:pt x="314858" y="22072"/>
                </a:lnTo>
                <a:lnTo>
                  <a:pt x="306222" y="13550"/>
                </a:lnTo>
                <a:lnTo>
                  <a:pt x="300761" y="11404"/>
                </a:lnTo>
                <a:close/>
              </a:path>
              <a:path w="1249680" h="241934">
                <a:moveTo>
                  <a:pt x="312699" y="78968"/>
                </a:moveTo>
                <a:lnTo>
                  <a:pt x="275374" y="78968"/>
                </a:lnTo>
                <a:lnTo>
                  <a:pt x="275374" y="237528"/>
                </a:lnTo>
                <a:lnTo>
                  <a:pt x="312699" y="237528"/>
                </a:lnTo>
                <a:lnTo>
                  <a:pt x="312699" y="78968"/>
                </a:lnTo>
                <a:close/>
              </a:path>
              <a:path w="1249680" h="241934">
                <a:moveTo>
                  <a:pt x="431520" y="74955"/>
                </a:moveTo>
                <a:lnTo>
                  <a:pt x="424522" y="74955"/>
                </a:lnTo>
                <a:lnTo>
                  <a:pt x="405172" y="76503"/>
                </a:lnTo>
                <a:lnTo>
                  <a:pt x="361124" y="99707"/>
                </a:lnTo>
                <a:lnTo>
                  <a:pt x="340157" y="144441"/>
                </a:lnTo>
                <a:lnTo>
                  <a:pt x="338759" y="162725"/>
                </a:lnTo>
                <a:lnTo>
                  <a:pt x="340129" y="179153"/>
                </a:lnTo>
                <a:lnTo>
                  <a:pt x="360667" y="219252"/>
                </a:lnTo>
                <a:lnTo>
                  <a:pt x="400888" y="240005"/>
                </a:lnTo>
                <a:lnTo>
                  <a:pt x="417575" y="241388"/>
                </a:lnTo>
                <a:lnTo>
                  <a:pt x="426631" y="241388"/>
                </a:lnTo>
                <a:lnTo>
                  <a:pt x="434936" y="240512"/>
                </a:lnTo>
                <a:lnTo>
                  <a:pt x="450049" y="237020"/>
                </a:lnTo>
                <a:lnTo>
                  <a:pt x="456819" y="234442"/>
                </a:lnTo>
                <a:lnTo>
                  <a:pt x="462775" y="231051"/>
                </a:lnTo>
                <a:lnTo>
                  <a:pt x="462775" y="210388"/>
                </a:lnTo>
                <a:lnTo>
                  <a:pt x="425919" y="210388"/>
                </a:lnTo>
                <a:lnTo>
                  <a:pt x="415313" y="209549"/>
                </a:lnTo>
                <a:lnTo>
                  <a:pt x="380739" y="180887"/>
                </a:lnTo>
                <a:lnTo>
                  <a:pt x="377482" y="159486"/>
                </a:lnTo>
                <a:lnTo>
                  <a:pt x="378330" y="147923"/>
                </a:lnTo>
                <a:lnTo>
                  <a:pt x="398371" y="114489"/>
                </a:lnTo>
                <a:lnTo>
                  <a:pt x="426681" y="106426"/>
                </a:lnTo>
                <a:lnTo>
                  <a:pt x="462775" y="106426"/>
                </a:lnTo>
                <a:lnTo>
                  <a:pt x="462775" y="83908"/>
                </a:lnTo>
                <a:lnTo>
                  <a:pt x="458558" y="81534"/>
                </a:lnTo>
                <a:lnTo>
                  <a:pt x="452881" y="79451"/>
                </a:lnTo>
                <a:lnTo>
                  <a:pt x="438581" y="75857"/>
                </a:lnTo>
                <a:lnTo>
                  <a:pt x="431520" y="74955"/>
                </a:lnTo>
                <a:close/>
              </a:path>
              <a:path w="1249680" h="241934">
                <a:moveTo>
                  <a:pt x="462775" y="196354"/>
                </a:moveTo>
                <a:lnTo>
                  <a:pt x="457123" y="200571"/>
                </a:lnTo>
                <a:lnTo>
                  <a:pt x="450951" y="203962"/>
                </a:lnTo>
                <a:lnTo>
                  <a:pt x="437578" y="209105"/>
                </a:lnTo>
                <a:lnTo>
                  <a:pt x="431469" y="210388"/>
                </a:lnTo>
                <a:lnTo>
                  <a:pt x="462775" y="210388"/>
                </a:lnTo>
                <a:lnTo>
                  <a:pt x="462775" y="196354"/>
                </a:lnTo>
                <a:close/>
              </a:path>
              <a:path w="1249680" h="241934">
                <a:moveTo>
                  <a:pt x="462775" y="106426"/>
                </a:moveTo>
                <a:lnTo>
                  <a:pt x="432955" y="106426"/>
                </a:lnTo>
                <a:lnTo>
                  <a:pt x="439102" y="107581"/>
                </a:lnTo>
                <a:lnTo>
                  <a:pt x="451129" y="112204"/>
                </a:lnTo>
                <a:lnTo>
                  <a:pt x="457022" y="115468"/>
                </a:lnTo>
                <a:lnTo>
                  <a:pt x="462775" y="119684"/>
                </a:lnTo>
                <a:lnTo>
                  <a:pt x="462775" y="106426"/>
                </a:lnTo>
                <a:close/>
              </a:path>
              <a:path w="1249680" h="241934">
                <a:moveTo>
                  <a:pt x="528180" y="78968"/>
                </a:moveTo>
                <a:lnTo>
                  <a:pt x="490842" y="78968"/>
                </a:lnTo>
                <a:lnTo>
                  <a:pt x="490842" y="237528"/>
                </a:lnTo>
                <a:lnTo>
                  <a:pt x="528180" y="237528"/>
                </a:lnTo>
                <a:lnTo>
                  <a:pt x="528180" y="157480"/>
                </a:lnTo>
                <a:lnTo>
                  <a:pt x="528773" y="146230"/>
                </a:lnTo>
                <a:lnTo>
                  <a:pt x="548208" y="113174"/>
                </a:lnTo>
                <a:lnTo>
                  <a:pt x="560882" y="110286"/>
                </a:lnTo>
                <a:lnTo>
                  <a:pt x="583082" y="110286"/>
                </a:lnTo>
                <a:lnTo>
                  <a:pt x="583082" y="103949"/>
                </a:lnTo>
                <a:lnTo>
                  <a:pt x="528180" y="103949"/>
                </a:lnTo>
                <a:lnTo>
                  <a:pt x="528180" y="78968"/>
                </a:lnTo>
                <a:close/>
              </a:path>
              <a:path w="1249680" h="241934">
                <a:moveTo>
                  <a:pt x="583082" y="110286"/>
                </a:moveTo>
                <a:lnTo>
                  <a:pt x="566216" y="110286"/>
                </a:lnTo>
                <a:lnTo>
                  <a:pt x="570776" y="110921"/>
                </a:lnTo>
                <a:lnTo>
                  <a:pt x="578281" y="113499"/>
                </a:lnTo>
                <a:lnTo>
                  <a:pt x="581126" y="114858"/>
                </a:lnTo>
                <a:lnTo>
                  <a:pt x="583082" y="116293"/>
                </a:lnTo>
                <a:lnTo>
                  <a:pt x="583082" y="110286"/>
                </a:lnTo>
                <a:close/>
              </a:path>
              <a:path w="1249680" h="241934">
                <a:moveTo>
                  <a:pt x="572033" y="76352"/>
                </a:moveTo>
                <a:lnTo>
                  <a:pt x="569048" y="76352"/>
                </a:lnTo>
                <a:lnTo>
                  <a:pt x="562060" y="76809"/>
                </a:lnTo>
                <a:lnTo>
                  <a:pt x="528789" y="103949"/>
                </a:lnTo>
                <a:lnTo>
                  <a:pt x="583082" y="103949"/>
                </a:lnTo>
                <a:lnTo>
                  <a:pt x="583082" y="78511"/>
                </a:lnTo>
                <a:lnTo>
                  <a:pt x="581444" y="77889"/>
                </a:lnTo>
                <a:lnTo>
                  <a:pt x="579437" y="77368"/>
                </a:lnTo>
                <a:lnTo>
                  <a:pt x="574700" y="76555"/>
                </a:lnTo>
                <a:lnTo>
                  <a:pt x="572033" y="76352"/>
                </a:lnTo>
                <a:close/>
              </a:path>
              <a:path w="1249680" h="241934">
                <a:moveTo>
                  <a:pt x="669010" y="75260"/>
                </a:moveTo>
                <a:lnTo>
                  <a:pt x="619500" y="88193"/>
                </a:lnTo>
                <a:lnTo>
                  <a:pt x="590654" y="125320"/>
                </a:lnTo>
                <a:lnTo>
                  <a:pt x="585101" y="160566"/>
                </a:lnTo>
                <a:lnTo>
                  <a:pt x="586456" y="178315"/>
                </a:lnTo>
                <a:lnTo>
                  <a:pt x="606780" y="219722"/>
                </a:lnTo>
                <a:lnTo>
                  <a:pt x="647832" y="240034"/>
                </a:lnTo>
                <a:lnTo>
                  <a:pt x="665314" y="241388"/>
                </a:lnTo>
                <a:lnTo>
                  <a:pt x="683438" y="239962"/>
                </a:lnTo>
                <a:lnTo>
                  <a:pt x="699557" y="235681"/>
                </a:lnTo>
                <a:lnTo>
                  <a:pt x="713670" y="228546"/>
                </a:lnTo>
                <a:lnTo>
                  <a:pt x="725779" y="218554"/>
                </a:lnTo>
                <a:lnTo>
                  <a:pt x="732182" y="210388"/>
                </a:lnTo>
                <a:lnTo>
                  <a:pt x="667473" y="210388"/>
                </a:lnTo>
                <a:lnTo>
                  <a:pt x="657594" y="209569"/>
                </a:lnTo>
                <a:lnTo>
                  <a:pt x="626794" y="181232"/>
                </a:lnTo>
                <a:lnTo>
                  <a:pt x="624050" y="160566"/>
                </a:lnTo>
                <a:lnTo>
                  <a:pt x="624104" y="157175"/>
                </a:lnTo>
                <a:lnTo>
                  <a:pt x="635317" y="120383"/>
                </a:lnTo>
                <a:lnTo>
                  <a:pt x="667169" y="106730"/>
                </a:lnTo>
                <a:lnTo>
                  <a:pt x="734178" y="106730"/>
                </a:lnTo>
                <a:lnTo>
                  <a:pt x="727087" y="97396"/>
                </a:lnTo>
                <a:lnTo>
                  <a:pt x="715621" y="87717"/>
                </a:lnTo>
                <a:lnTo>
                  <a:pt x="702121" y="80798"/>
                </a:lnTo>
                <a:lnTo>
                  <a:pt x="686584" y="76645"/>
                </a:lnTo>
                <a:lnTo>
                  <a:pt x="669010" y="75260"/>
                </a:lnTo>
                <a:close/>
              </a:path>
              <a:path w="1249680" h="241934">
                <a:moveTo>
                  <a:pt x="734178" y="106730"/>
                </a:moveTo>
                <a:lnTo>
                  <a:pt x="667169" y="106730"/>
                </a:lnTo>
                <a:lnTo>
                  <a:pt x="676560" y="107545"/>
                </a:lnTo>
                <a:lnTo>
                  <a:pt x="684845" y="109988"/>
                </a:lnTo>
                <a:lnTo>
                  <a:pt x="708428" y="146391"/>
                </a:lnTo>
                <a:lnTo>
                  <a:pt x="709046" y="157175"/>
                </a:lnTo>
                <a:lnTo>
                  <a:pt x="708998" y="160566"/>
                </a:lnTo>
                <a:lnTo>
                  <a:pt x="698474" y="197281"/>
                </a:lnTo>
                <a:lnTo>
                  <a:pt x="667473" y="210388"/>
                </a:lnTo>
                <a:lnTo>
                  <a:pt x="732182" y="210388"/>
                </a:lnTo>
                <a:lnTo>
                  <a:pt x="735497" y="206159"/>
                </a:lnTo>
                <a:lnTo>
                  <a:pt x="742438" y="191798"/>
                </a:lnTo>
                <a:lnTo>
                  <a:pt x="746603" y="175470"/>
                </a:lnTo>
                <a:lnTo>
                  <a:pt x="747991" y="157175"/>
                </a:lnTo>
                <a:lnTo>
                  <a:pt x="746684" y="139322"/>
                </a:lnTo>
                <a:lnTo>
                  <a:pt x="742764" y="123409"/>
                </a:lnTo>
                <a:lnTo>
                  <a:pt x="736231" y="109433"/>
                </a:lnTo>
                <a:lnTo>
                  <a:pt x="734178" y="106730"/>
                </a:lnTo>
                <a:close/>
              </a:path>
              <a:path w="1249680" h="241934">
                <a:moveTo>
                  <a:pt x="765721" y="196189"/>
                </a:moveTo>
                <a:lnTo>
                  <a:pt x="765721" y="232905"/>
                </a:lnTo>
                <a:lnTo>
                  <a:pt x="771283" y="235369"/>
                </a:lnTo>
                <a:lnTo>
                  <a:pt x="778040" y="237401"/>
                </a:lnTo>
                <a:lnTo>
                  <a:pt x="793978" y="240588"/>
                </a:lnTo>
                <a:lnTo>
                  <a:pt x="801255" y="241388"/>
                </a:lnTo>
                <a:lnTo>
                  <a:pt x="807834" y="241388"/>
                </a:lnTo>
                <a:lnTo>
                  <a:pt x="854341" y="227812"/>
                </a:lnTo>
                <a:lnTo>
                  <a:pt x="867382" y="211620"/>
                </a:lnTo>
                <a:lnTo>
                  <a:pt x="802538" y="211620"/>
                </a:lnTo>
                <a:lnTo>
                  <a:pt x="795439" y="210235"/>
                </a:lnTo>
                <a:lnTo>
                  <a:pt x="779818" y="204673"/>
                </a:lnTo>
                <a:lnTo>
                  <a:pt x="772515" y="200926"/>
                </a:lnTo>
                <a:lnTo>
                  <a:pt x="765721" y="196189"/>
                </a:lnTo>
                <a:close/>
              </a:path>
              <a:path w="1249680" h="241934">
                <a:moveTo>
                  <a:pt x="832510" y="74955"/>
                </a:moveTo>
                <a:lnTo>
                  <a:pt x="826960" y="74955"/>
                </a:lnTo>
                <a:lnTo>
                  <a:pt x="814018" y="75819"/>
                </a:lnTo>
                <a:lnTo>
                  <a:pt x="775311" y="96142"/>
                </a:lnTo>
                <a:lnTo>
                  <a:pt x="765721" y="124002"/>
                </a:lnTo>
                <a:lnTo>
                  <a:pt x="766261" y="131968"/>
                </a:lnTo>
                <a:lnTo>
                  <a:pt x="794086" y="166440"/>
                </a:lnTo>
                <a:lnTo>
                  <a:pt x="811685" y="174265"/>
                </a:lnTo>
                <a:lnTo>
                  <a:pt x="818305" y="177434"/>
                </a:lnTo>
                <a:lnTo>
                  <a:pt x="823524" y="180399"/>
                </a:lnTo>
                <a:lnTo>
                  <a:pt x="827341" y="183159"/>
                </a:lnTo>
                <a:lnTo>
                  <a:pt x="831507" y="186715"/>
                </a:lnTo>
                <a:lnTo>
                  <a:pt x="833589" y="191046"/>
                </a:lnTo>
                <a:lnTo>
                  <a:pt x="833589" y="201752"/>
                </a:lnTo>
                <a:lnTo>
                  <a:pt x="831595" y="205701"/>
                </a:lnTo>
                <a:lnTo>
                  <a:pt x="823569" y="210439"/>
                </a:lnTo>
                <a:lnTo>
                  <a:pt x="817346" y="211620"/>
                </a:lnTo>
                <a:lnTo>
                  <a:pt x="867382" y="211620"/>
                </a:lnTo>
                <a:lnTo>
                  <a:pt x="870463" y="202505"/>
                </a:lnTo>
                <a:lnTo>
                  <a:pt x="871537" y="191871"/>
                </a:lnTo>
                <a:lnTo>
                  <a:pt x="870973" y="184222"/>
                </a:lnTo>
                <a:lnTo>
                  <a:pt x="841474" y="149293"/>
                </a:lnTo>
                <a:lnTo>
                  <a:pt x="819505" y="140042"/>
                </a:lnTo>
                <a:lnTo>
                  <a:pt x="811999" y="136220"/>
                </a:lnTo>
                <a:lnTo>
                  <a:pt x="805205" y="130149"/>
                </a:lnTo>
                <a:lnTo>
                  <a:pt x="803516" y="125958"/>
                </a:lnTo>
                <a:lnTo>
                  <a:pt x="803516" y="115785"/>
                </a:lnTo>
                <a:lnTo>
                  <a:pt x="805497" y="111975"/>
                </a:lnTo>
                <a:lnTo>
                  <a:pt x="813409" y="106426"/>
                </a:lnTo>
                <a:lnTo>
                  <a:pt x="818946" y="105029"/>
                </a:lnTo>
                <a:lnTo>
                  <a:pt x="862901" y="105029"/>
                </a:lnTo>
                <a:lnTo>
                  <a:pt x="862901" y="81597"/>
                </a:lnTo>
                <a:lnTo>
                  <a:pt x="858265" y="79641"/>
                </a:lnTo>
                <a:lnTo>
                  <a:pt x="852512" y="78041"/>
                </a:lnTo>
                <a:lnTo>
                  <a:pt x="838733" y="75577"/>
                </a:lnTo>
                <a:lnTo>
                  <a:pt x="832510" y="74955"/>
                </a:lnTo>
                <a:close/>
              </a:path>
              <a:path w="1249680" h="241934">
                <a:moveTo>
                  <a:pt x="862901" y="105029"/>
                </a:moveTo>
                <a:lnTo>
                  <a:pt x="832510" y="105029"/>
                </a:lnTo>
                <a:lnTo>
                  <a:pt x="839038" y="106222"/>
                </a:lnTo>
                <a:lnTo>
                  <a:pt x="852208" y="110947"/>
                </a:lnTo>
                <a:lnTo>
                  <a:pt x="857961" y="113779"/>
                </a:lnTo>
                <a:lnTo>
                  <a:pt x="862901" y="117068"/>
                </a:lnTo>
                <a:lnTo>
                  <a:pt x="862901" y="105029"/>
                </a:lnTo>
                <a:close/>
              </a:path>
              <a:path w="1249680" h="241934">
                <a:moveTo>
                  <a:pt x="971486" y="75260"/>
                </a:moveTo>
                <a:lnTo>
                  <a:pt x="921974" y="88193"/>
                </a:lnTo>
                <a:lnTo>
                  <a:pt x="893130" y="125320"/>
                </a:lnTo>
                <a:lnTo>
                  <a:pt x="887577" y="160566"/>
                </a:lnTo>
                <a:lnTo>
                  <a:pt x="888932" y="178315"/>
                </a:lnTo>
                <a:lnTo>
                  <a:pt x="909243" y="219722"/>
                </a:lnTo>
                <a:lnTo>
                  <a:pt x="950297" y="240034"/>
                </a:lnTo>
                <a:lnTo>
                  <a:pt x="967778" y="241388"/>
                </a:lnTo>
                <a:lnTo>
                  <a:pt x="985901" y="239962"/>
                </a:lnTo>
                <a:lnTo>
                  <a:pt x="1002020" y="235681"/>
                </a:lnTo>
                <a:lnTo>
                  <a:pt x="1016134" y="228546"/>
                </a:lnTo>
                <a:lnTo>
                  <a:pt x="1028242" y="218554"/>
                </a:lnTo>
                <a:lnTo>
                  <a:pt x="1034645" y="210388"/>
                </a:lnTo>
                <a:lnTo>
                  <a:pt x="969937" y="210388"/>
                </a:lnTo>
                <a:lnTo>
                  <a:pt x="960057" y="209569"/>
                </a:lnTo>
                <a:lnTo>
                  <a:pt x="929257" y="181232"/>
                </a:lnTo>
                <a:lnTo>
                  <a:pt x="926513" y="160566"/>
                </a:lnTo>
                <a:lnTo>
                  <a:pt x="926568" y="157175"/>
                </a:lnTo>
                <a:lnTo>
                  <a:pt x="937780" y="120383"/>
                </a:lnTo>
                <a:lnTo>
                  <a:pt x="969632" y="106730"/>
                </a:lnTo>
                <a:lnTo>
                  <a:pt x="1036652" y="106730"/>
                </a:lnTo>
                <a:lnTo>
                  <a:pt x="1029563" y="97396"/>
                </a:lnTo>
                <a:lnTo>
                  <a:pt x="1018090" y="87717"/>
                </a:lnTo>
                <a:lnTo>
                  <a:pt x="1004587" y="80798"/>
                </a:lnTo>
                <a:lnTo>
                  <a:pt x="989053" y="76645"/>
                </a:lnTo>
                <a:lnTo>
                  <a:pt x="971486" y="75260"/>
                </a:lnTo>
                <a:close/>
              </a:path>
              <a:path w="1249680" h="241934">
                <a:moveTo>
                  <a:pt x="1036652" y="106730"/>
                </a:moveTo>
                <a:lnTo>
                  <a:pt x="969632" y="106730"/>
                </a:lnTo>
                <a:lnTo>
                  <a:pt x="979023" y="107545"/>
                </a:lnTo>
                <a:lnTo>
                  <a:pt x="987309" y="109988"/>
                </a:lnTo>
                <a:lnTo>
                  <a:pt x="1010902" y="146391"/>
                </a:lnTo>
                <a:lnTo>
                  <a:pt x="1011522" y="157175"/>
                </a:lnTo>
                <a:lnTo>
                  <a:pt x="1011474" y="160566"/>
                </a:lnTo>
                <a:lnTo>
                  <a:pt x="1000937" y="197281"/>
                </a:lnTo>
                <a:lnTo>
                  <a:pt x="969937" y="210388"/>
                </a:lnTo>
                <a:lnTo>
                  <a:pt x="1034645" y="210388"/>
                </a:lnTo>
                <a:lnTo>
                  <a:pt x="1037960" y="206159"/>
                </a:lnTo>
                <a:lnTo>
                  <a:pt x="1044902" y="191798"/>
                </a:lnTo>
                <a:lnTo>
                  <a:pt x="1049066" y="175470"/>
                </a:lnTo>
                <a:lnTo>
                  <a:pt x="1050455" y="157175"/>
                </a:lnTo>
                <a:lnTo>
                  <a:pt x="1049149" y="139322"/>
                </a:lnTo>
                <a:lnTo>
                  <a:pt x="1045233" y="123409"/>
                </a:lnTo>
                <a:lnTo>
                  <a:pt x="1038705" y="109433"/>
                </a:lnTo>
                <a:lnTo>
                  <a:pt x="1036652" y="106730"/>
                </a:lnTo>
                <a:close/>
              </a:path>
              <a:path w="1249680" h="241934">
                <a:moveTo>
                  <a:pt x="1211770" y="109512"/>
                </a:moveTo>
                <a:lnTo>
                  <a:pt x="1174292" y="109512"/>
                </a:lnTo>
                <a:lnTo>
                  <a:pt x="1174292" y="190944"/>
                </a:lnTo>
                <a:lnTo>
                  <a:pt x="1186091" y="228815"/>
                </a:lnTo>
                <a:lnTo>
                  <a:pt x="1221498" y="241388"/>
                </a:lnTo>
                <a:lnTo>
                  <a:pt x="1226845" y="241388"/>
                </a:lnTo>
                <a:lnTo>
                  <a:pt x="1232268" y="240830"/>
                </a:lnTo>
                <a:lnTo>
                  <a:pt x="1243266" y="238556"/>
                </a:lnTo>
                <a:lnTo>
                  <a:pt x="1247203" y="237324"/>
                </a:lnTo>
                <a:lnTo>
                  <a:pt x="1249565" y="235991"/>
                </a:lnTo>
                <a:lnTo>
                  <a:pt x="1249565" y="210388"/>
                </a:lnTo>
                <a:lnTo>
                  <a:pt x="1226223" y="210388"/>
                </a:lnTo>
                <a:lnTo>
                  <a:pt x="1220647" y="208381"/>
                </a:lnTo>
                <a:lnTo>
                  <a:pt x="1213548" y="200355"/>
                </a:lnTo>
                <a:lnTo>
                  <a:pt x="1211770" y="193471"/>
                </a:lnTo>
                <a:lnTo>
                  <a:pt x="1211770" y="109512"/>
                </a:lnTo>
                <a:close/>
              </a:path>
              <a:path w="1249680" h="241934">
                <a:moveTo>
                  <a:pt x="1118704" y="109512"/>
                </a:moveTo>
                <a:lnTo>
                  <a:pt x="1080909" y="109512"/>
                </a:lnTo>
                <a:lnTo>
                  <a:pt x="1080909" y="237528"/>
                </a:lnTo>
                <a:lnTo>
                  <a:pt x="1118704" y="237528"/>
                </a:lnTo>
                <a:lnTo>
                  <a:pt x="1118704" y="109512"/>
                </a:lnTo>
                <a:close/>
              </a:path>
              <a:path w="1249680" h="241934">
                <a:moveTo>
                  <a:pt x="1249565" y="205143"/>
                </a:moveTo>
                <a:lnTo>
                  <a:pt x="1247305" y="206578"/>
                </a:lnTo>
                <a:lnTo>
                  <a:pt x="1244650" y="207810"/>
                </a:lnTo>
                <a:lnTo>
                  <a:pt x="1238592" y="209867"/>
                </a:lnTo>
                <a:lnTo>
                  <a:pt x="1235989" y="210388"/>
                </a:lnTo>
                <a:lnTo>
                  <a:pt x="1249565" y="210388"/>
                </a:lnTo>
                <a:lnTo>
                  <a:pt x="1249565" y="205143"/>
                </a:lnTo>
                <a:close/>
              </a:path>
              <a:path w="1249680" h="241934">
                <a:moveTo>
                  <a:pt x="1249565" y="78968"/>
                </a:moveTo>
                <a:lnTo>
                  <a:pt x="1054379" y="78968"/>
                </a:lnTo>
                <a:lnTo>
                  <a:pt x="1054379" y="109512"/>
                </a:lnTo>
                <a:lnTo>
                  <a:pt x="1249565" y="109512"/>
                </a:lnTo>
                <a:lnTo>
                  <a:pt x="1249565" y="78968"/>
                </a:lnTo>
                <a:close/>
              </a:path>
              <a:path w="1249680" h="241934">
                <a:moveTo>
                  <a:pt x="1143431" y="0"/>
                </a:moveTo>
                <a:lnTo>
                  <a:pt x="1138910" y="0"/>
                </a:lnTo>
                <a:lnTo>
                  <a:pt x="1126758" y="997"/>
                </a:lnTo>
                <a:lnTo>
                  <a:pt x="1090060" y="24508"/>
                </a:lnTo>
                <a:lnTo>
                  <a:pt x="1080909" y="56908"/>
                </a:lnTo>
                <a:lnTo>
                  <a:pt x="1080909" y="78968"/>
                </a:lnTo>
                <a:lnTo>
                  <a:pt x="1118704" y="78968"/>
                </a:lnTo>
                <a:lnTo>
                  <a:pt x="1118704" y="50279"/>
                </a:lnTo>
                <a:lnTo>
                  <a:pt x="1120800" y="43053"/>
                </a:lnTo>
                <a:lnTo>
                  <a:pt x="1129245" y="33286"/>
                </a:lnTo>
                <a:lnTo>
                  <a:pt x="1135253" y="30848"/>
                </a:lnTo>
                <a:lnTo>
                  <a:pt x="1160195" y="30848"/>
                </a:lnTo>
                <a:lnTo>
                  <a:pt x="1160195" y="2768"/>
                </a:lnTo>
                <a:lnTo>
                  <a:pt x="1157516" y="1841"/>
                </a:lnTo>
                <a:lnTo>
                  <a:pt x="1154430" y="1155"/>
                </a:lnTo>
                <a:lnTo>
                  <a:pt x="1147445" y="228"/>
                </a:lnTo>
                <a:lnTo>
                  <a:pt x="1143431" y="0"/>
                </a:lnTo>
                <a:close/>
              </a:path>
              <a:path w="1249680" h="241934">
                <a:moveTo>
                  <a:pt x="1211770" y="31927"/>
                </a:moveTo>
                <a:lnTo>
                  <a:pt x="1174292" y="43332"/>
                </a:lnTo>
                <a:lnTo>
                  <a:pt x="1174292" y="78968"/>
                </a:lnTo>
                <a:lnTo>
                  <a:pt x="1211770" y="78968"/>
                </a:lnTo>
                <a:lnTo>
                  <a:pt x="1211770" y="31927"/>
                </a:lnTo>
                <a:close/>
              </a:path>
              <a:path w="1249680" h="241934">
                <a:moveTo>
                  <a:pt x="1160195" y="30848"/>
                </a:moveTo>
                <a:lnTo>
                  <a:pt x="1147076" y="30848"/>
                </a:lnTo>
                <a:lnTo>
                  <a:pt x="1150632" y="31356"/>
                </a:lnTo>
                <a:lnTo>
                  <a:pt x="1156792" y="33413"/>
                </a:lnTo>
                <a:lnTo>
                  <a:pt x="1158951" y="34290"/>
                </a:lnTo>
                <a:lnTo>
                  <a:pt x="1160195" y="35001"/>
                </a:lnTo>
                <a:lnTo>
                  <a:pt x="1160195" y="30848"/>
                </a:lnTo>
                <a:close/>
              </a:path>
            </a:pathLst>
          </a:custGeom>
          <a:solidFill>
            <a:srgbClr val="727272"/>
          </a:solidFill>
        </p:spPr>
        <p:txBody>
          <a:bodyPr wrap="square" lIns="0" tIns="0" rIns="0" bIns="0" rtlCol="0"/>
          <a:lstStyle/>
          <a:p>
            <a:endParaRPr/>
          </a:p>
        </p:txBody>
      </p:sp>
      <p:sp>
        <p:nvSpPr>
          <p:cNvPr id="6" name="object 9">
            <a:extLst>
              <a:ext uri="{FF2B5EF4-FFF2-40B4-BE49-F238E27FC236}">
                <a16:creationId xmlns:a16="http://schemas.microsoft.com/office/drawing/2014/main" id="{F5B27343-69E0-8748-A4DB-B3579DDD64FE}"/>
              </a:ext>
            </a:extLst>
          </p:cNvPr>
          <p:cNvSpPr/>
          <p:nvPr/>
        </p:nvSpPr>
        <p:spPr>
          <a:xfrm>
            <a:off x="685800" y="285750"/>
            <a:ext cx="368630" cy="368630"/>
          </a:xfrm>
          <a:prstGeom prst="rect">
            <a:avLst/>
          </a:prstGeom>
          <a:blipFill>
            <a:blip r:embed="rId3" cstate="print"/>
            <a:stretch>
              <a:fillRect/>
            </a:stretch>
          </a:blipFill>
        </p:spPr>
        <p:txBody>
          <a:bodyPr wrap="square" lIns="0" tIns="0" rIns="0" bIns="0" rtlCol="0"/>
          <a:lstStyle/>
          <a:p>
            <a:endParaRPr/>
          </a:p>
        </p:txBody>
      </p:sp>
      <p:sp>
        <p:nvSpPr>
          <p:cNvPr id="7" name="object 7">
            <a:extLst>
              <a:ext uri="{FF2B5EF4-FFF2-40B4-BE49-F238E27FC236}">
                <a16:creationId xmlns:a16="http://schemas.microsoft.com/office/drawing/2014/main" id="{4A39A739-600E-9543-A9EF-F136569B4A0E}"/>
              </a:ext>
            </a:extLst>
          </p:cNvPr>
          <p:cNvSpPr txBox="1"/>
          <p:nvPr/>
        </p:nvSpPr>
        <p:spPr>
          <a:xfrm>
            <a:off x="673099" y="7590179"/>
            <a:ext cx="3890647" cy="3747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lnSpc>
                <a:spcPct val="104200"/>
              </a:lnSpc>
              <a:defRPr sz="1200">
                <a:solidFill>
                  <a:srgbClr val="FFFFFF"/>
                </a:solidFill>
                <a:latin typeface="Segoe Pro"/>
                <a:ea typeface="Segoe Pro"/>
                <a:cs typeface="Segoe Pro"/>
                <a:sym typeface="Segoe Pro"/>
              </a:defRPr>
            </a:pPr>
            <a:r>
              <a:rPr b="0" i="0">
                <a:latin typeface="Segoe UI" panose="020B0502040204020203" pitchFamily="34" charset="0"/>
                <a:ea typeface="Segoe UI Historic" panose="020B0502040204020203" pitchFamily="34" charset="0"/>
                <a:cs typeface="Segoe UI" panose="020B0502040204020203" pitchFamily="34" charset="0"/>
              </a:rPr>
              <a:t>© </a:t>
            </a:r>
            <a:r>
              <a:rPr b="0" i="0" spc="-5">
                <a:latin typeface="Segoe UI" panose="020B0502040204020203" pitchFamily="34" charset="0"/>
                <a:ea typeface="Segoe UI Historic" panose="020B0502040204020203" pitchFamily="34" charset="0"/>
                <a:cs typeface="Segoe UI" panose="020B0502040204020203" pitchFamily="34" charset="0"/>
              </a:rPr>
              <a:t>Microsoft 2020 Licensed </a:t>
            </a:r>
            <a:r>
              <a:rPr b="0" i="0">
                <a:latin typeface="Segoe UI" panose="020B0502040204020203" pitchFamily="34" charset="0"/>
                <a:ea typeface="Segoe UI Historic" panose="020B0502040204020203" pitchFamily="34" charset="0"/>
                <a:cs typeface="Segoe UI" panose="020B0502040204020203" pitchFamily="34" charset="0"/>
              </a:rPr>
              <a:t>under </a:t>
            </a:r>
            <a:r>
              <a:rPr b="0" i="0" spc="-10">
                <a:latin typeface="Segoe UI" panose="020B0502040204020203" pitchFamily="34" charset="0"/>
                <a:ea typeface="Segoe UI Historic" panose="020B0502040204020203" pitchFamily="34" charset="0"/>
                <a:cs typeface="Segoe UI" panose="020B0502040204020203" pitchFamily="34" charset="0"/>
              </a:rPr>
              <a:t>Creative </a:t>
            </a:r>
            <a:r>
              <a:rPr b="0" i="0" spc="-5">
                <a:latin typeface="Segoe UI" panose="020B0502040204020203" pitchFamily="34" charset="0"/>
                <a:ea typeface="Segoe UI Historic" panose="020B0502040204020203" pitchFamily="34" charset="0"/>
                <a:cs typeface="Segoe UI" panose="020B0502040204020203" pitchFamily="34" charset="0"/>
              </a:rPr>
              <a:t>Commons  </a:t>
            </a:r>
            <a:r>
              <a:rPr b="0" i="0" spc="-5" err="1">
                <a:latin typeface="Segoe UI" panose="020B0502040204020203" pitchFamily="34" charset="0"/>
                <a:ea typeface="Segoe UI Historic" panose="020B0502040204020203" pitchFamily="34" charset="0"/>
                <a:cs typeface="Segoe UI" panose="020B0502040204020203" pitchFamily="34" charset="0"/>
              </a:rPr>
              <a:t>AttributionNonCommercial-NoDerivatives</a:t>
            </a:r>
            <a:r>
              <a:rPr b="0" i="0" spc="-5">
                <a:latin typeface="Segoe UI" panose="020B0502040204020203" pitchFamily="34" charset="0"/>
                <a:ea typeface="Segoe UI Historic" panose="020B0502040204020203" pitchFamily="34" charset="0"/>
                <a:cs typeface="Segoe UI" panose="020B0502040204020203" pitchFamily="34" charset="0"/>
              </a:rPr>
              <a:t> </a:t>
            </a:r>
            <a:r>
              <a:rPr b="0" i="0" spc="-15">
                <a:latin typeface="Segoe UI" panose="020B0502040204020203" pitchFamily="34" charset="0"/>
                <a:ea typeface="Segoe UI Historic" panose="020B0502040204020203" pitchFamily="34" charset="0"/>
                <a:cs typeface="Segoe UI" panose="020B0502040204020203" pitchFamily="34" charset="0"/>
              </a:rPr>
              <a:t>(CC</a:t>
            </a:r>
            <a:r>
              <a:rPr b="0" i="0" spc="60">
                <a:latin typeface="Segoe UI" panose="020B0502040204020203" pitchFamily="34" charset="0"/>
                <a:ea typeface="Segoe UI Historic" panose="020B0502040204020203" pitchFamily="34" charset="0"/>
                <a:cs typeface="Segoe UI" panose="020B0502040204020203" pitchFamily="34" charset="0"/>
              </a:rPr>
              <a:t> </a:t>
            </a:r>
            <a:r>
              <a:rPr b="0" i="0" spc="-10">
                <a:latin typeface="Segoe UI" panose="020B0502040204020203" pitchFamily="34" charset="0"/>
                <a:ea typeface="Segoe UI Historic" panose="020B0502040204020203" pitchFamily="34" charset="0"/>
                <a:cs typeface="Segoe UI" panose="020B0502040204020203" pitchFamily="34" charset="0"/>
              </a:rPr>
              <a:t>BY-NC-ND)</a:t>
            </a:r>
          </a:p>
        </p:txBody>
      </p:sp>
    </p:spTree>
    <p:extLst>
      <p:ext uri="{BB962C8B-B14F-4D97-AF65-F5344CB8AC3E}">
        <p14:creationId xmlns:p14="http://schemas.microsoft.com/office/powerpoint/2010/main" val="2266430527"/>
      </p:ext>
    </p:extLst>
  </p:cSld>
  <p:clrMap bg1="lt1" tx1="dk1" bg2="lt2" tx2="dk2" accent1="accent1" accent2="accent2" accent3="accent3" accent4="accent4" accent5="accent5" accent6="accent6" hlink="hlink" folHlink="folHlink"/>
  <p:sldLayoutIdLst>
    <p:sldLayoutId id="2147483718"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9" name="object 2">
            <a:extLst>
              <a:ext uri="{FF2B5EF4-FFF2-40B4-BE49-F238E27FC236}">
                <a16:creationId xmlns:a16="http://schemas.microsoft.com/office/drawing/2014/main" id="{BEA36ABF-00E3-034B-85B2-F9F125A9445E}"/>
              </a:ext>
            </a:extLst>
          </p:cNvPr>
          <p:cNvSpPr/>
          <p:nvPr/>
        </p:nvSpPr>
        <p:spPr>
          <a:xfrm>
            <a:off x="0" y="0"/>
            <a:ext cx="7315200" cy="5486400"/>
          </a:xfrm>
          <a:prstGeom prst="rect">
            <a:avLst/>
          </a:prstGeom>
          <a:solidFill>
            <a:srgbClr val="008575"/>
          </a:solidFill>
          <a:ln w="12700">
            <a:miter lim="400000"/>
          </a:ln>
        </p:spPr>
        <p:txBody>
          <a:bodyPr lIns="45719" rIns="45719"/>
          <a:lstStyle/>
          <a:p>
            <a:endParaRPr/>
          </a:p>
        </p:txBody>
      </p:sp>
      <p:sp>
        <p:nvSpPr>
          <p:cNvPr id="6" name="object 4">
            <a:extLst>
              <a:ext uri="{FF2B5EF4-FFF2-40B4-BE49-F238E27FC236}">
                <a16:creationId xmlns:a16="http://schemas.microsoft.com/office/drawing/2014/main" id="{8ADCBE3B-B520-B54E-97CA-11BAD5DDF244}"/>
              </a:ext>
            </a:extLst>
          </p:cNvPr>
          <p:cNvSpPr/>
          <p:nvPr/>
        </p:nvSpPr>
        <p:spPr>
          <a:xfrm>
            <a:off x="7315200" y="0"/>
            <a:ext cx="7310602" cy="8229600"/>
          </a:xfrm>
          <a:prstGeom prst="rect">
            <a:avLst/>
          </a:prstGeom>
          <a:blipFill>
            <a:blip r:embed="rId3" cstate="print"/>
            <a:stretch>
              <a:fillRect/>
            </a:stretch>
          </a:blipFill>
        </p:spPr>
        <p:txBody>
          <a:bodyPr wrap="square" lIns="0" tIns="0" rIns="0" bIns="0" rtlCol="0"/>
          <a:lstStyle/>
          <a:p>
            <a:endParaRPr/>
          </a:p>
        </p:txBody>
      </p:sp>
      <p:sp>
        <p:nvSpPr>
          <p:cNvPr id="12" name="object 5">
            <a:extLst>
              <a:ext uri="{FF2B5EF4-FFF2-40B4-BE49-F238E27FC236}">
                <a16:creationId xmlns:a16="http://schemas.microsoft.com/office/drawing/2014/main" id="{F2C955FE-E0B9-AA49-901E-A366CEADA165}"/>
              </a:ext>
            </a:extLst>
          </p:cNvPr>
          <p:cNvSpPr txBox="1">
            <a:spLocks/>
          </p:cNvSpPr>
          <p:nvPr/>
        </p:nvSpPr>
        <p:spPr>
          <a:xfrm>
            <a:off x="673099" y="539496"/>
            <a:ext cx="4966972" cy="2704465"/>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lIns="0" tIns="0" rIns="0" bIns="0">
            <a:normAutofit/>
          </a:bodyPr>
          <a:lstStyle>
            <a:lvl1pPr marL="0" marR="0" indent="0" algn="l" defTabSz="914400" rtl="0" latinLnBrk="0">
              <a:lnSpc>
                <a:spcPct val="100000"/>
              </a:lnSpc>
              <a:spcBef>
                <a:spcPts val="0"/>
              </a:spcBef>
              <a:spcAft>
                <a:spcPts val="0"/>
              </a:spcAft>
              <a:buClrTx/>
              <a:buSzTx/>
              <a:buFontTx/>
              <a:buNone/>
              <a:tabLst/>
              <a:defRPr sz="1200" b="0" i="0" u="none" strike="noStrike" cap="none" spc="0" baseline="0">
                <a:solidFill>
                  <a:srgbClr val="FFFFFF"/>
                </a:solidFill>
                <a:uFillTx/>
                <a:latin typeface="Segoe UI Historic" panose="020B0502040204020203" pitchFamily="34" charset="0"/>
                <a:ea typeface="Segoe UI Historic" panose="020B0502040204020203" pitchFamily="34" charset="0"/>
                <a:cs typeface="Segoe UI Historic" panose="020B0502040204020203" pitchFamily="34" charset="0"/>
                <a:sym typeface="Segoe Pro"/>
              </a:defRPr>
            </a:lvl1pPr>
            <a:lvl2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2pPr>
            <a:lvl3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3pPr>
            <a:lvl4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4pPr>
            <a:lvl5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5pPr>
            <a:lvl6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6pPr>
            <a:lvl7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7pPr>
            <a:lvl8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8pPr>
            <a:lvl9pPr marL="0" marR="0" indent="0" algn="l" defTabSz="914400" rtl="0" latinLnBrk="0">
              <a:lnSpc>
                <a:spcPct val="100000"/>
              </a:lnSpc>
              <a:spcBef>
                <a:spcPts val="0"/>
              </a:spcBef>
              <a:spcAft>
                <a:spcPts val="0"/>
              </a:spcAft>
              <a:buClrTx/>
              <a:buSzTx/>
              <a:buFontTx/>
              <a:buNone/>
              <a:tabLst/>
              <a:defRPr sz="1200" b="1" i="0" u="none" strike="noStrike" cap="none" spc="0" baseline="0">
                <a:solidFill>
                  <a:srgbClr val="FFFFFF"/>
                </a:solidFill>
                <a:uFillTx/>
                <a:latin typeface="Segoe Pro"/>
                <a:ea typeface="Segoe Pro"/>
                <a:cs typeface="Segoe Pro"/>
                <a:sym typeface="Segoe Pro"/>
              </a:defRPr>
            </a:lvl9pPr>
          </a:lstStyle>
          <a:p>
            <a:pPr marL="0" marR="5080" lvl="0" indent="12700" algn="l" defTabSz="914400" rtl="0" eaLnBrk="1" fontAlgn="auto" latinLnBrk="0" hangingPunct="1">
              <a:lnSpc>
                <a:spcPts val="9400"/>
              </a:lnSpc>
              <a:spcBef>
                <a:spcPts val="2100"/>
              </a:spcBef>
              <a:spcAft>
                <a:spcPts val="0"/>
              </a:spcAft>
              <a:buClrTx/>
              <a:buSzTx/>
              <a:buFontTx/>
              <a:buNone/>
              <a:tabLst/>
              <a:defRPr sz="9600" b="0" spc="-100"/>
            </a:pPr>
            <a:r>
              <a:rPr kumimoji="0" lang="en-US" sz="9600" b="0" i="0" u="none" strike="noStrike" kern="0" cap="none" spc="-100" normalizeH="0" baseline="0" noProof="0">
                <a:ln>
                  <a:noFill/>
                </a:ln>
                <a:solidFill>
                  <a:schemeClr val="bg1"/>
                </a:solidFill>
                <a:effectLst/>
                <a:uLnTx/>
                <a:uFillTx/>
                <a:latin typeface="Segoe UI" panose="020B0502040204020203" pitchFamily="34" charset="0"/>
                <a:ea typeface="Segoe UI Historic" panose="020B0502040204020203" pitchFamily="34" charset="0"/>
                <a:cs typeface="Segoe UI" panose="020B0502040204020203" pitchFamily="34" charset="0"/>
                <a:sym typeface="Segoe Pro"/>
              </a:rPr>
              <a:t>Guide</a:t>
            </a:r>
            <a:r>
              <a:rPr kumimoji="0" lang="en-US" sz="9600" b="0" i="0" u="none" strike="noStrike" kern="0" cap="none" spc="-200" normalizeH="0" baseline="0" noProof="0">
                <a:ln>
                  <a:noFill/>
                </a:ln>
                <a:solidFill>
                  <a:schemeClr val="bg1"/>
                </a:solidFill>
                <a:effectLst/>
                <a:uLnTx/>
                <a:uFillTx/>
                <a:latin typeface="Segoe UI" panose="020B0502040204020203" pitchFamily="34" charset="0"/>
                <a:ea typeface="Segoe UI Historic" panose="020B0502040204020203" pitchFamily="34" charset="0"/>
                <a:cs typeface="Segoe UI" panose="020B0502040204020203" pitchFamily="34" charset="0"/>
                <a:sym typeface="Segoe Pro"/>
              </a:rPr>
              <a:t> </a:t>
            </a:r>
            <a:r>
              <a:rPr kumimoji="0" lang="en-US" sz="9600" b="0" i="0" u="none" strike="noStrike" kern="0" cap="none" spc="-100" normalizeH="0" baseline="0" noProof="0">
                <a:ln>
                  <a:noFill/>
                </a:ln>
                <a:solidFill>
                  <a:schemeClr val="bg1"/>
                </a:solidFill>
                <a:effectLst/>
                <a:uLnTx/>
                <a:uFillTx/>
                <a:latin typeface="Segoe UI" panose="020B0502040204020203" pitchFamily="34" charset="0"/>
                <a:ea typeface="Segoe UI Historic" panose="020B0502040204020203" pitchFamily="34" charset="0"/>
                <a:cs typeface="Segoe UI" panose="020B0502040204020203" pitchFamily="34" charset="0"/>
                <a:sym typeface="Segoe Pro"/>
              </a:rPr>
              <a:t>for  Mentors</a:t>
            </a:r>
          </a:p>
        </p:txBody>
      </p:sp>
      <p:sp>
        <p:nvSpPr>
          <p:cNvPr id="17" name="object 6">
            <a:extLst>
              <a:ext uri="{FF2B5EF4-FFF2-40B4-BE49-F238E27FC236}">
                <a16:creationId xmlns:a16="http://schemas.microsoft.com/office/drawing/2014/main" id="{43E7E7DE-638F-714E-B2FA-44592346E53F}"/>
              </a:ext>
            </a:extLst>
          </p:cNvPr>
          <p:cNvSpPr txBox="1"/>
          <p:nvPr/>
        </p:nvSpPr>
        <p:spPr>
          <a:xfrm>
            <a:off x="673100" y="5844162"/>
            <a:ext cx="4417883" cy="2021066"/>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0" tIns="0" rIns="0" bIns="0">
            <a:spAutoFit/>
          </a:bodyPr>
          <a:lstStyle/>
          <a:p>
            <a:pPr marR="2192020" indent="12700" algn="l" defTabSz="914400" hangingPunct="0">
              <a:lnSpc>
                <a:spcPts val="3800"/>
              </a:lnSpc>
              <a:spcBef>
                <a:spcPts val="600"/>
              </a:spcBef>
              <a:defRPr sz="3600" b="1" spc="-30">
                <a:solidFill>
                  <a:srgbClr val="274A46"/>
                </a:solidFill>
                <a:latin typeface="Segoe Pro"/>
                <a:ea typeface="Segoe Pro"/>
                <a:cs typeface="Segoe Pro"/>
                <a:sym typeface="Segoe Pro"/>
              </a:defRPr>
            </a:pPr>
            <a:r>
              <a:rPr sz="3600" b="0" i="0" kern="0" spc="-3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Growth </a:t>
            </a:r>
            <a:r>
              <a:rPr sz="3600" b="0" i="0" kern="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&amp;  </a:t>
            </a:r>
            <a:r>
              <a:rPr sz="3600" b="0" i="0" kern="0" spc="-16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R</a:t>
            </a:r>
            <a:r>
              <a:rPr sz="3600" b="0" i="0" kern="0" spc="-2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esilience  </a:t>
            </a:r>
            <a:r>
              <a:rPr sz="3600" b="0" i="0" kern="0" spc="-1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in</a:t>
            </a:r>
            <a:r>
              <a:rPr sz="3600" b="0" i="0" kern="0" spc="-55">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 </a:t>
            </a:r>
            <a:r>
              <a:rPr sz="3600" b="0" i="0" kern="0" spc="-145">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Tech</a:t>
            </a:r>
          </a:p>
          <a:p>
            <a:pPr indent="12700" defTabSz="914400" hangingPunct="0">
              <a:spcBef>
                <a:spcPts val="2200"/>
              </a:spcBef>
              <a:defRPr b="1">
                <a:solidFill>
                  <a:srgbClr val="274A46"/>
                </a:solidFill>
                <a:latin typeface="Segoe Pro"/>
                <a:ea typeface="Segoe Pro"/>
                <a:cs typeface="Segoe Pro"/>
                <a:sym typeface="Segoe Pro"/>
              </a:defRPr>
            </a:pPr>
            <a:r>
              <a:rPr b="0" i="0" kern="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A </a:t>
            </a:r>
            <a:r>
              <a:rPr b="0" i="0" kern="0" spc="34">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MICROSOFT </a:t>
            </a:r>
            <a:r>
              <a:rPr b="0" i="0" kern="0" spc="25">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MENTORING</a:t>
            </a:r>
            <a:r>
              <a:rPr b="0" i="0" kern="0" spc="18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 </a:t>
            </a:r>
            <a:r>
              <a:rPr b="0" i="0" kern="0" spc="40">
                <a:solidFill>
                  <a:srgbClr val="274B47"/>
                </a:solidFill>
                <a:latin typeface="Segoe UI Semibold" panose="020B0502040204020203" pitchFamily="34" charset="0"/>
                <a:ea typeface="Segoe UI Historic" panose="020B0502040204020203" pitchFamily="34" charset="0"/>
                <a:cs typeface="Segoe UI Semibold" panose="020B0502040204020203" pitchFamily="34" charset="0"/>
                <a:sym typeface="Segoe Pro"/>
              </a:rPr>
              <a:t>PROGRAM</a:t>
            </a:r>
          </a:p>
        </p:txBody>
      </p:sp>
    </p:spTree>
    <p:extLst>
      <p:ext uri="{BB962C8B-B14F-4D97-AF65-F5344CB8AC3E}">
        <p14:creationId xmlns:p14="http://schemas.microsoft.com/office/powerpoint/2010/main" val="447197795"/>
      </p:ext>
    </p:extLst>
  </p:cSld>
  <p:clrMap bg1="lt1" tx1="dk1" bg2="lt2" tx2="dk2" accent1="accent1" accent2="accent2" accent3="accent3" accent4="accent4" accent5="accent5" accent6="accent6" hlink="hlink" folHlink="folHlink"/>
  <p:sldLayoutIdLst>
    <p:sldLayoutId id="2147483667"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14" name="object 3">
            <a:extLst>
              <a:ext uri="{FF2B5EF4-FFF2-40B4-BE49-F238E27FC236}">
                <a16:creationId xmlns:a16="http://schemas.microsoft.com/office/drawing/2014/main" id="{5CBE23D5-AB29-7E47-8680-95D36A6CE72C}"/>
              </a:ext>
            </a:extLst>
          </p:cNvPr>
          <p:cNvSpPr/>
          <p:nvPr/>
        </p:nvSpPr>
        <p:spPr>
          <a:xfrm>
            <a:off x="7319796" y="4105654"/>
            <a:ext cx="7310603" cy="4123945"/>
          </a:xfrm>
          <a:prstGeom prst="rect">
            <a:avLst/>
          </a:prstGeom>
          <a:solidFill>
            <a:srgbClr val="8661C5"/>
          </a:solidFill>
          <a:ln w="12700">
            <a:miter lim="400000"/>
          </a:ln>
        </p:spPr>
        <p:txBody>
          <a:bodyPr lIns="45719" rIns="45719"/>
          <a:lstStyle/>
          <a:p>
            <a:endParaRPr b="0" i="0">
              <a:latin typeface="Segoe UI" panose="020B0502040204020203" pitchFamily="34" charset="0"/>
            </a:endParaRPr>
          </a:p>
        </p:txBody>
      </p:sp>
      <p:sp>
        <p:nvSpPr>
          <p:cNvPr id="15" name="object 4">
            <a:extLst>
              <a:ext uri="{FF2B5EF4-FFF2-40B4-BE49-F238E27FC236}">
                <a16:creationId xmlns:a16="http://schemas.microsoft.com/office/drawing/2014/main" id="{A0045ECA-EE38-7A49-8044-E291BB3FBB1C}"/>
              </a:ext>
            </a:extLst>
          </p:cNvPr>
          <p:cNvSpPr/>
          <p:nvPr/>
        </p:nvSpPr>
        <p:spPr>
          <a:xfrm>
            <a:off x="7319796" y="-1"/>
            <a:ext cx="7310603" cy="4123946"/>
          </a:xfrm>
          <a:prstGeom prst="rect">
            <a:avLst/>
          </a:prstGeom>
          <a:solidFill>
            <a:srgbClr val="008575"/>
          </a:solidFill>
          <a:ln w="12700">
            <a:miter lim="400000"/>
          </a:ln>
        </p:spPr>
        <p:txBody>
          <a:bodyPr lIns="45719" rIns="45719"/>
          <a:lstStyle/>
          <a:p>
            <a:endParaRPr b="0" i="0">
              <a:latin typeface="Segoe UI" panose="020B0502040204020203" pitchFamily="34" charset="0"/>
            </a:endParaRPr>
          </a:p>
        </p:txBody>
      </p:sp>
      <p:sp>
        <p:nvSpPr>
          <p:cNvPr id="16" name="object 5">
            <a:extLst>
              <a:ext uri="{FF2B5EF4-FFF2-40B4-BE49-F238E27FC236}">
                <a16:creationId xmlns:a16="http://schemas.microsoft.com/office/drawing/2014/main" id="{28773584-DBD0-9A40-9E9B-9B5892442E3B}"/>
              </a:ext>
            </a:extLst>
          </p:cNvPr>
          <p:cNvSpPr/>
          <p:nvPr/>
        </p:nvSpPr>
        <p:spPr>
          <a:xfrm>
            <a:off x="-1" y="4123944"/>
            <a:ext cx="7319799" cy="4105656"/>
          </a:xfrm>
          <a:prstGeom prst="rect">
            <a:avLst/>
          </a:prstGeom>
          <a:solidFill>
            <a:srgbClr val="0078D4"/>
          </a:solidFill>
          <a:ln w="12700">
            <a:miter lim="400000"/>
          </a:ln>
        </p:spPr>
        <p:txBody>
          <a:bodyPr lIns="45719" rIns="45719"/>
          <a:lstStyle/>
          <a:p>
            <a:endParaRPr b="0" i="0">
              <a:latin typeface="Segoe UI" panose="020B0502040204020203" pitchFamily="34" charset="0"/>
            </a:endParaRPr>
          </a:p>
        </p:txBody>
      </p:sp>
      <p:sp>
        <p:nvSpPr>
          <p:cNvPr id="6" name="object 6">
            <a:extLst>
              <a:ext uri="{FF2B5EF4-FFF2-40B4-BE49-F238E27FC236}">
                <a16:creationId xmlns:a16="http://schemas.microsoft.com/office/drawing/2014/main" id="{17685601-4615-7349-9B12-A68A7E0D52BF}"/>
              </a:ext>
            </a:extLst>
          </p:cNvPr>
          <p:cNvSpPr txBox="1">
            <a:spLocks/>
          </p:cNvSpPr>
          <p:nvPr/>
        </p:nvSpPr>
        <p:spPr>
          <a:xfrm>
            <a:off x="676123" y="401638"/>
            <a:ext cx="3524250" cy="574675"/>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2700">
              <a:lnSpc>
                <a:spcPct val="100000"/>
              </a:lnSpc>
              <a:spcBef>
                <a:spcPts val="100"/>
              </a:spcBef>
            </a:pPr>
            <a:r>
              <a:rPr lang="en-US" sz="3600" b="1" i="0" spc="-120">
                <a:solidFill>
                  <a:srgbClr val="000000"/>
                </a:solidFill>
                <a:latin typeface="Segoe UI Semibold" panose="020B0502040204020203" pitchFamily="34" charset="0"/>
                <a:ea typeface="Segoe UI Historic" panose="020B0502040204020203" pitchFamily="34" charset="0"/>
                <a:cs typeface="Segoe UI Semibold" panose="020B0502040204020203" pitchFamily="34" charset="0"/>
              </a:rPr>
              <a:t>Table </a:t>
            </a:r>
            <a:r>
              <a:rPr lang="en-US" sz="3600" b="1" i="0" spc="-55">
                <a:solidFill>
                  <a:srgbClr val="000000"/>
                </a:solidFill>
                <a:latin typeface="Segoe UI Semibold" panose="020B0502040204020203" pitchFamily="34" charset="0"/>
                <a:ea typeface="Segoe UI Historic" panose="020B0502040204020203" pitchFamily="34" charset="0"/>
                <a:cs typeface="Segoe UI Semibold" panose="020B0502040204020203" pitchFamily="34" charset="0"/>
              </a:rPr>
              <a:t>of</a:t>
            </a:r>
            <a:r>
              <a:rPr lang="en-US" sz="3600" b="1" i="0" spc="-40">
                <a:solidFill>
                  <a:srgbClr val="000000"/>
                </a:solidFill>
                <a:latin typeface="Segoe UI Semibold" panose="020B0502040204020203" pitchFamily="34" charset="0"/>
                <a:ea typeface="Segoe UI Historic" panose="020B0502040204020203" pitchFamily="34" charset="0"/>
                <a:cs typeface="Segoe UI Semibold" panose="020B0502040204020203" pitchFamily="34" charset="0"/>
              </a:rPr>
              <a:t> </a:t>
            </a:r>
            <a:r>
              <a:rPr lang="en-US" sz="3600" b="1" i="0" spc="-25">
                <a:solidFill>
                  <a:srgbClr val="000000"/>
                </a:solidFill>
                <a:latin typeface="Segoe UI Semibold" panose="020B0502040204020203" pitchFamily="34" charset="0"/>
                <a:ea typeface="Segoe UI Historic" panose="020B0502040204020203" pitchFamily="34" charset="0"/>
                <a:cs typeface="Segoe UI Semibold" panose="020B0502040204020203" pitchFamily="34" charset="0"/>
              </a:rPr>
              <a:t>Contents</a:t>
            </a:r>
            <a:endParaRPr lang="en-US" sz="3600" b="1" i="0">
              <a:latin typeface="Segoe UI Semibold" panose="020B0502040204020203" pitchFamily="34" charset="0"/>
              <a:ea typeface="Segoe UI Historic" panose="020B0502040204020203" pitchFamily="34" charset="0"/>
              <a:cs typeface="Segoe UI Semibold" panose="020B0502040204020203" pitchFamily="34" charset="0"/>
            </a:endParaRPr>
          </a:p>
        </p:txBody>
      </p:sp>
      <p:sp>
        <p:nvSpPr>
          <p:cNvPr id="3" name="Slide Number Placeholder 2">
            <a:extLst>
              <a:ext uri="{FF2B5EF4-FFF2-40B4-BE49-F238E27FC236}">
                <a16:creationId xmlns:a16="http://schemas.microsoft.com/office/drawing/2014/main" id="{9A4C5F8A-BD42-754C-A9D2-5314754C1509}"/>
              </a:ext>
            </a:extLst>
          </p:cNvPr>
          <p:cNvSpPr>
            <a:spLocks noGrp="1"/>
          </p:cNvSpPr>
          <p:nvPr>
            <p:ph type="sldNum" sz="quarter" idx="4"/>
          </p:nvPr>
        </p:nvSpPr>
        <p:spPr>
          <a:xfrm>
            <a:off x="11339512" y="7791449"/>
            <a:ext cx="3290887" cy="438150"/>
          </a:xfrm>
          <a:prstGeom prst="rect">
            <a:avLst/>
          </a:prstGeom>
        </p:spPr>
        <p:txBody>
          <a:bodyPr vert="horz" lIns="91440" tIns="45720" rIns="91440" bIns="45720" rtlCol="0" anchor="ctr"/>
          <a:lstStyle>
            <a:lvl1pPr algn="r">
              <a:defRPr sz="1400">
                <a:solidFill>
                  <a:schemeClr val="tx1">
                    <a:tint val="75000"/>
                  </a:schemeClr>
                </a:solidFill>
              </a:defRPr>
            </a:lvl1pPr>
          </a:lstStyle>
          <a:p>
            <a:fld id="{150EAA28-60FF-C34C-A013-B7B471B6B1A0}" type="slidenum">
              <a:rPr lang="en-US"/>
              <a:pPr/>
              <a:t>‹#›</a:t>
            </a:fld>
            <a:endParaRPr lang="en-US"/>
          </a:p>
        </p:txBody>
      </p:sp>
    </p:spTree>
    <p:extLst>
      <p:ext uri="{BB962C8B-B14F-4D97-AF65-F5344CB8AC3E}">
        <p14:creationId xmlns:p14="http://schemas.microsoft.com/office/powerpoint/2010/main" val="1047463722"/>
      </p:ext>
    </p:extLst>
  </p:cSld>
  <p:clrMap bg1="lt1" tx1="dk1" bg2="lt2" tx2="dk2" accent1="accent1" accent2="accent2" accent3="accent3" accent4="accent4" accent5="accent5" accent6="accent6" hlink="hlink" folHlink="folHlink"/>
  <p:sldLayoutIdLst>
    <p:sldLayoutId id="2147483669"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6">
            <a:extLst>
              <a:ext uri="{FF2B5EF4-FFF2-40B4-BE49-F238E27FC236}">
                <a16:creationId xmlns:a16="http://schemas.microsoft.com/office/drawing/2014/main" id="{135FA943-60C7-A346-A4D7-088C5E172C0C}"/>
              </a:ext>
            </a:extLst>
          </p:cNvPr>
          <p:cNvSpPr txBox="1"/>
          <p:nvPr/>
        </p:nvSpPr>
        <p:spPr>
          <a:xfrm>
            <a:off x="673100" y="244591"/>
            <a:ext cx="2052954"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indent="12700">
              <a:spcBef>
                <a:spcPts val="100"/>
              </a:spcBef>
              <a:defRPr sz="1200" b="1" spc="-5">
                <a:latin typeface="Segoe Pro"/>
                <a:ea typeface="Segoe Pro"/>
                <a:cs typeface="Segoe Pro"/>
                <a:sym typeface="Segoe Pro"/>
              </a:defRPr>
            </a:pPr>
            <a:r>
              <a:rPr b="1" i="0">
                <a:latin typeface="Segoe UI Semibold" panose="020B0502040204020203" pitchFamily="34" charset="0"/>
                <a:ea typeface="Segoe UI Historic" panose="020B0502040204020203" pitchFamily="34" charset="0"/>
                <a:cs typeface="Segoe UI Semibold" panose="020B0502040204020203" pitchFamily="34" charset="0"/>
              </a:rPr>
              <a:t>Growth and </a:t>
            </a:r>
            <a:r>
              <a:rPr b="1" i="0" spc="-10">
                <a:latin typeface="Segoe UI Semibold" panose="020B0502040204020203" pitchFamily="34" charset="0"/>
                <a:ea typeface="Segoe UI Historic" panose="020B0502040204020203" pitchFamily="34" charset="0"/>
                <a:cs typeface="Segoe UI Semibold" panose="020B0502040204020203" pitchFamily="34" charset="0"/>
              </a:rPr>
              <a:t>Resilience in</a:t>
            </a:r>
            <a:r>
              <a:rPr b="1" i="0" spc="-20">
                <a:latin typeface="Segoe UI Semibold" panose="020B0502040204020203" pitchFamily="34" charset="0"/>
                <a:ea typeface="Segoe UI Historic" panose="020B0502040204020203" pitchFamily="34" charset="0"/>
                <a:cs typeface="Segoe UI Semibold" panose="020B0502040204020203" pitchFamily="34" charset="0"/>
              </a:rPr>
              <a:t> </a:t>
            </a:r>
            <a:r>
              <a:rPr b="1" i="0" spc="-25">
                <a:latin typeface="Segoe UI Semibold" panose="020B0502040204020203" pitchFamily="34" charset="0"/>
                <a:ea typeface="Segoe UI Historic" panose="020B0502040204020203" pitchFamily="34" charset="0"/>
                <a:cs typeface="Segoe UI Semibold" panose="020B0502040204020203" pitchFamily="34" charset="0"/>
              </a:rPr>
              <a:t>Tech</a:t>
            </a:r>
          </a:p>
        </p:txBody>
      </p:sp>
      <p:sp>
        <p:nvSpPr>
          <p:cNvPr id="2" name="Slide Number Placeholder 1">
            <a:extLst>
              <a:ext uri="{FF2B5EF4-FFF2-40B4-BE49-F238E27FC236}">
                <a16:creationId xmlns:a16="http://schemas.microsoft.com/office/drawing/2014/main" id="{CD475279-72AF-2647-9E1B-B2F7CE6EAC78}"/>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25B0E5E1-53F0-6948-A255-1FF01F0388F6}" type="slidenum">
              <a:rPr lang="en-US"/>
              <a:pPr/>
              <a:t>‹#›</a:t>
            </a:fld>
            <a:endParaRPr lang="en-US"/>
          </a:p>
        </p:txBody>
      </p:sp>
    </p:spTree>
    <p:extLst>
      <p:ext uri="{BB962C8B-B14F-4D97-AF65-F5344CB8AC3E}">
        <p14:creationId xmlns:p14="http://schemas.microsoft.com/office/powerpoint/2010/main" val="401226126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1FD112A1-7636-0840-B27C-F8041154FAA7}"/>
              </a:ext>
            </a:extLst>
          </p:cNvPr>
          <p:cNvSpPr/>
          <p:nvPr/>
        </p:nvSpPr>
        <p:spPr>
          <a:xfrm>
            <a:off x="-1" y="-1"/>
            <a:ext cx="7319799" cy="8228738"/>
          </a:xfrm>
          <a:prstGeom prst="rect">
            <a:avLst/>
          </a:prstGeom>
          <a:solidFill>
            <a:srgbClr val="0078D4"/>
          </a:solidFill>
          <a:ln w="12700">
            <a:miter lim="400000"/>
          </a:ln>
        </p:spPr>
        <p:txBody>
          <a:bodyPr lIns="45719" rIns="45719"/>
          <a:lstStyle/>
          <a:p>
            <a:endParaRPr/>
          </a:p>
        </p:txBody>
      </p:sp>
      <p:sp>
        <p:nvSpPr>
          <p:cNvPr id="8" name="object 3">
            <a:extLst>
              <a:ext uri="{FF2B5EF4-FFF2-40B4-BE49-F238E27FC236}">
                <a16:creationId xmlns:a16="http://schemas.microsoft.com/office/drawing/2014/main" id="{BE4C0A2C-B42C-9F4D-82F1-8431D4A556B4}"/>
              </a:ext>
            </a:extLst>
          </p:cNvPr>
          <p:cNvSpPr/>
          <p:nvPr/>
        </p:nvSpPr>
        <p:spPr>
          <a:xfrm>
            <a:off x="7319796" y="-1"/>
            <a:ext cx="7310603" cy="4107893"/>
          </a:xfrm>
          <a:prstGeom prst="rect">
            <a:avLst/>
          </a:prstGeom>
          <a:solidFill>
            <a:srgbClr val="243A5E"/>
          </a:solidFill>
          <a:ln w="12700">
            <a:miter lim="400000"/>
          </a:ln>
        </p:spPr>
        <p:txBody>
          <a:bodyPr lIns="45719" rIns="45719"/>
          <a:lstStyle/>
          <a:p>
            <a:endParaRPr/>
          </a:p>
        </p:txBody>
      </p:sp>
      <p:sp>
        <p:nvSpPr>
          <p:cNvPr id="9" name="object 4">
            <a:extLst>
              <a:ext uri="{FF2B5EF4-FFF2-40B4-BE49-F238E27FC236}">
                <a16:creationId xmlns:a16="http://schemas.microsoft.com/office/drawing/2014/main" id="{91A50F1D-C1EB-864D-B86A-9AB9D9752CBD}"/>
              </a:ext>
            </a:extLst>
          </p:cNvPr>
          <p:cNvSpPr/>
          <p:nvPr/>
        </p:nvSpPr>
        <p:spPr>
          <a:xfrm>
            <a:off x="7319796" y="4105654"/>
            <a:ext cx="3659899" cy="4123945"/>
          </a:xfrm>
          <a:prstGeom prst="rect">
            <a:avLst/>
          </a:prstGeom>
          <a:solidFill>
            <a:srgbClr val="50E6FF"/>
          </a:solidFill>
          <a:ln w="12700">
            <a:miter lim="400000"/>
          </a:ln>
        </p:spPr>
        <p:txBody>
          <a:bodyPr lIns="45719" rIns="45719"/>
          <a:lstStyle/>
          <a:p>
            <a:endParaRPr/>
          </a:p>
        </p:txBody>
      </p:sp>
      <p:sp>
        <p:nvSpPr>
          <p:cNvPr id="13" name="object 8">
            <a:extLst>
              <a:ext uri="{FF2B5EF4-FFF2-40B4-BE49-F238E27FC236}">
                <a16:creationId xmlns:a16="http://schemas.microsoft.com/office/drawing/2014/main" id="{542B7B8C-CF74-B64A-8A51-92EF332CD9F6}"/>
              </a:ext>
            </a:extLst>
          </p:cNvPr>
          <p:cNvSpPr/>
          <p:nvPr/>
        </p:nvSpPr>
        <p:spPr>
          <a:xfrm>
            <a:off x="10979695" y="4105654"/>
            <a:ext cx="3650704" cy="2061974"/>
          </a:xfrm>
          <a:prstGeom prst="rect">
            <a:avLst/>
          </a:prstGeom>
          <a:solidFill>
            <a:srgbClr val="0078D4"/>
          </a:solidFill>
          <a:ln w="12700">
            <a:miter lim="400000"/>
          </a:ln>
        </p:spPr>
        <p:txBody>
          <a:bodyPr lIns="45719" rIns="45719"/>
          <a:lstStyle/>
          <a:p>
            <a:endParaRPr/>
          </a:p>
        </p:txBody>
      </p:sp>
      <p:sp>
        <p:nvSpPr>
          <p:cNvPr id="14" name="object 9">
            <a:extLst>
              <a:ext uri="{FF2B5EF4-FFF2-40B4-BE49-F238E27FC236}">
                <a16:creationId xmlns:a16="http://schemas.microsoft.com/office/drawing/2014/main" id="{18ED533F-0960-414B-B533-5E85845B77EB}"/>
              </a:ext>
            </a:extLst>
          </p:cNvPr>
          <p:cNvSpPr/>
          <p:nvPr/>
        </p:nvSpPr>
        <p:spPr>
          <a:xfrm>
            <a:off x="10979695" y="6167628"/>
            <a:ext cx="3650704" cy="2061974"/>
          </a:xfrm>
          <a:prstGeom prst="rect">
            <a:avLst/>
          </a:prstGeom>
          <a:solidFill>
            <a:srgbClr val="243A5E"/>
          </a:solidFill>
          <a:ln w="12700">
            <a:miter lim="400000"/>
          </a:ln>
        </p:spPr>
        <p:txBody>
          <a:bodyPr lIns="45719" rIns="45719"/>
          <a:lstStyle/>
          <a:p>
            <a:endParaRPr/>
          </a:p>
        </p:txBody>
      </p:sp>
      <p:sp>
        <p:nvSpPr>
          <p:cNvPr id="2" name="Footer Placeholder 1">
            <a:extLst>
              <a:ext uri="{FF2B5EF4-FFF2-40B4-BE49-F238E27FC236}">
                <a16:creationId xmlns:a16="http://schemas.microsoft.com/office/drawing/2014/main" id="{3FB3871E-8204-6945-B09C-92012837AD62}"/>
              </a:ext>
            </a:extLst>
          </p:cNvPr>
          <p:cNvSpPr>
            <a:spLocks noGrp="1"/>
          </p:cNvSpPr>
          <p:nvPr>
            <p:ph type="ftr" sz="quarter" idx="3"/>
          </p:nvPr>
        </p:nvSpPr>
        <p:spPr>
          <a:xfrm>
            <a:off x="4846638"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3" name="Slide Number Placeholder 2">
            <a:extLst>
              <a:ext uri="{FF2B5EF4-FFF2-40B4-BE49-F238E27FC236}">
                <a16:creationId xmlns:a16="http://schemas.microsoft.com/office/drawing/2014/main" id="{EE405676-12BE-934F-8377-B488E722B848}"/>
              </a:ext>
            </a:extLst>
          </p:cNvPr>
          <p:cNvSpPr>
            <a:spLocks noGrp="1"/>
          </p:cNvSpPr>
          <p:nvPr>
            <p:ph type="sldNum" sz="quarter" idx="4"/>
          </p:nvPr>
        </p:nvSpPr>
        <p:spPr>
          <a:xfrm>
            <a:off x="11339512" y="7775397"/>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778EE89F-4FAA-C542-83F1-02A2958FCECF}" type="slidenum">
              <a:rPr lang="en-US"/>
              <a:pPr/>
              <a:t>‹#›</a:t>
            </a:fld>
            <a:endParaRPr lang="en-US"/>
          </a:p>
        </p:txBody>
      </p:sp>
    </p:spTree>
    <p:extLst>
      <p:ext uri="{BB962C8B-B14F-4D97-AF65-F5344CB8AC3E}">
        <p14:creationId xmlns:p14="http://schemas.microsoft.com/office/powerpoint/2010/main" val="789279345"/>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B591B6D-B433-3241-B978-063545720152}"/>
              </a:ext>
            </a:extLst>
          </p:cNvPr>
          <p:cNvSpPr>
            <a:spLocks noGrp="1"/>
          </p:cNvSpPr>
          <p:nvPr>
            <p:ph type="sldNum" sz="quarter" idx="4"/>
          </p:nvPr>
        </p:nvSpPr>
        <p:spPr>
          <a:xfrm>
            <a:off x="11339513" y="7791450"/>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B47ADD9B-B21C-CC4D-80C7-B4DC2A278E44}" type="slidenum">
              <a:rPr lang="en-US"/>
              <a:pPr/>
              <a:t>‹#›</a:t>
            </a:fld>
            <a:endParaRPr lang="en-US"/>
          </a:p>
        </p:txBody>
      </p:sp>
    </p:spTree>
    <p:extLst>
      <p:ext uri="{BB962C8B-B14F-4D97-AF65-F5344CB8AC3E}">
        <p14:creationId xmlns:p14="http://schemas.microsoft.com/office/powerpoint/2010/main" val="2489934981"/>
      </p:ext>
    </p:extLst>
  </p:cSld>
  <p:clrMap bg1="lt1" tx1="dk1" bg2="lt2" tx2="dk2" accent1="accent1" accent2="accent2" accent3="accent3" accent4="accent4" accent5="accent5" accent6="accent6" hlink="hlink" folHlink="folHlink"/>
  <p:sldLayoutIdLst>
    <p:sldLayoutId id="2147483678" r:id="rId1"/>
    <p:sldLayoutId id="2147483720" r:id="rId2"/>
    <p:sldLayoutId id="2147483679" r:id="rId3"/>
    <p:sldLayoutId id="2147483680" r:id="rId4"/>
    <p:sldLayoutId id="2147483728" r:id="rId5"/>
    <p:sldLayoutId id="2147483719"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FDE94CE9-20A7-9842-ADEE-7A9BC9098424}"/>
              </a:ext>
            </a:extLst>
          </p:cNvPr>
          <p:cNvSpPr/>
          <p:nvPr/>
        </p:nvSpPr>
        <p:spPr>
          <a:xfrm>
            <a:off x="7315200" y="585216"/>
            <a:ext cx="3657600" cy="3547110"/>
          </a:xfrm>
          <a:custGeom>
            <a:avLst/>
            <a:gdLst/>
            <a:ahLst/>
            <a:cxnLst/>
            <a:rect l="l" t="t" r="r" b="b"/>
            <a:pathLst>
              <a:path w="3657600" h="3547110">
                <a:moveTo>
                  <a:pt x="0" y="3546729"/>
                </a:moveTo>
                <a:lnTo>
                  <a:pt x="3657600" y="3546729"/>
                </a:lnTo>
                <a:lnTo>
                  <a:pt x="3657600" y="0"/>
                </a:lnTo>
                <a:lnTo>
                  <a:pt x="0" y="0"/>
                </a:lnTo>
                <a:lnTo>
                  <a:pt x="0" y="3546729"/>
                </a:lnTo>
                <a:close/>
              </a:path>
            </a:pathLst>
          </a:custGeom>
          <a:solidFill>
            <a:srgbClr val="0078D4"/>
          </a:solidFill>
        </p:spPr>
        <p:txBody>
          <a:bodyPr wrap="square" lIns="0" tIns="0" rIns="0" bIns="0" rtlCol="0"/>
          <a:lstStyle/>
          <a:p>
            <a:endParaRPr b="0" i="0">
              <a:latin typeface="Segoe UI" panose="020B0502040204020203" pitchFamily="34" charset="0"/>
            </a:endParaRPr>
          </a:p>
        </p:txBody>
      </p:sp>
      <p:sp>
        <p:nvSpPr>
          <p:cNvPr id="8" name="object 2">
            <a:extLst>
              <a:ext uri="{FF2B5EF4-FFF2-40B4-BE49-F238E27FC236}">
                <a16:creationId xmlns:a16="http://schemas.microsoft.com/office/drawing/2014/main" id="{5BE2FAE2-B1AE-B84E-A0A4-23A3827DCE68}"/>
              </a:ext>
            </a:extLst>
          </p:cNvPr>
          <p:cNvSpPr/>
          <p:nvPr/>
        </p:nvSpPr>
        <p:spPr>
          <a:xfrm>
            <a:off x="10972800" y="585216"/>
            <a:ext cx="3657600" cy="3547110"/>
          </a:xfrm>
          <a:custGeom>
            <a:avLst/>
            <a:gdLst/>
            <a:ahLst/>
            <a:cxnLst/>
            <a:rect l="l" t="t" r="r" b="b"/>
            <a:pathLst>
              <a:path w="3657600" h="3547110">
                <a:moveTo>
                  <a:pt x="0" y="3546729"/>
                </a:moveTo>
                <a:lnTo>
                  <a:pt x="3657600" y="3546729"/>
                </a:lnTo>
                <a:lnTo>
                  <a:pt x="3657600" y="0"/>
                </a:lnTo>
                <a:lnTo>
                  <a:pt x="0" y="0"/>
                </a:lnTo>
                <a:lnTo>
                  <a:pt x="0" y="3546729"/>
                </a:lnTo>
                <a:close/>
              </a:path>
            </a:pathLst>
          </a:custGeom>
          <a:solidFill>
            <a:srgbClr val="243A5E"/>
          </a:solidFill>
        </p:spPr>
        <p:txBody>
          <a:bodyPr wrap="square" lIns="0" tIns="0" rIns="0" bIns="0" rtlCol="0"/>
          <a:lstStyle/>
          <a:p>
            <a:endParaRPr b="0" i="0">
              <a:latin typeface="Segoe UI" panose="020B0502040204020203" pitchFamily="34" charset="0"/>
            </a:endParaRPr>
          </a:p>
        </p:txBody>
      </p:sp>
      <p:sp>
        <p:nvSpPr>
          <p:cNvPr id="3" name="Slide Number Placeholder 2">
            <a:extLst>
              <a:ext uri="{FF2B5EF4-FFF2-40B4-BE49-F238E27FC236}">
                <a16:creationId xmlns:a16="http://schemas.microsoft.com/office/drawing/2014/main" id="{FF425144-0B21-AC4B-B982-67A37007A9EB}"/>
              </a:ext>
            </a:extLst>
          </p:cNvPr>
          <p:cNvSpPr>
            <a:spLocks noGrp="1"/>
          </p:cNvSpPr>
          <p:nvPr>
            <p:ph type="sldNum" sz="quarter" idx="4"/>
          </p:nvPr>
        </p:nvSpPr>
        <p:spPr>
          <a:xfrm>
            <a:off x="11339513" y="7765521"/>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2C5A9DE8-DFB2-124B-86B0-5639FCB652F6}" type="slidenum">
              <a:rPr lang="en-US"/>
              <a:pPr/>
              <a:t>‹#›</a:t>
            </a:fld>
            <a:endParaRPr lang="en-US"/>
          </a:p>
        </p:txBody>
      </p:sp>
    </p:spTree>
    <p:extLst>
      <p:ext uri="{BB962C8B-B14F-4D97-AF65-F5344CB8AC3E}">
        <p14:creationId xmlns:p14="http://schemas.microsoft.com/office/powerpoint/2010/main" val="2383907646"/>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73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FDE94CE9-20A7-9842-ADEE-7A9BC9098424}"/>
              </a:ext>
            </a:extLst>
          </p:cNvPr>
          <p:cNvSpPr/>
          <p:nvPr/>
        </p:nvSpPr>
        <p:spPr>
          <a:xfrm>
            <a:off x="7315200" y="585216"/>
            <a:ext cx="3657600" cy="3547110"/>
          </a:xfrm>
          <a:custGeom>
            <a:avLst/>
            <a:gdLst/>
            <a:ahLst/>
            <a:cxnLst/>
            <a:rect l="l" t="t" r="r" b="b"/>
            <a:pathLst>
              <a:path w="3657600" h="3547110">
                <a:moveTo>
                  <a:pt x="0" y="3546729"/>
                </a:moveTo>
                <a:lnTo>
                  <a:pt x="3657600" y="3546729"/>
                </a:lnTo>
                <a:lnTo>
                  <a:pt x="3657600" y="0"/>
                </a:lnTo>
                <a:lnTo>
                  <a:pt x="0" y="0"/>
                </a:lnTo>
                <a:lnTo>
                  <a:pt x="0" y="3546729"/>
                </a:lnTo>
                <a:close/>
              </a:path>
            </a:pathLst>
          </a:custGeom>
          <a:solidFill>
            <a:srgbClr val="0078D4"/>
          </a:solidFill>
        </p:spPr>
        <p:txBody>
          <a:bodyPr wrap="square" lIns="0" tIns="0" rIns="0" bIns="0" rtlCol="0"/>
          <a:lstStyle/>
          <a:p>
            <a:endParaRPr b="0" i="0">
              <a:latin typeface="Segoe UI" panose="020B0502040204020203" pitchFamily="34" charset="0"/>
            </a:endParaRPr>
          </a:p>
        </p:txBody>
      </p:sp>
      <p:sp>
        <p:nvSpPr>
          <p:cNvPr id="8" name="object 2">
            <a:extLst>
              <a:ext uri="{FF2B5EF4-FFF2-40B4-BE49-F238E27FC236}">
                <a16:creationId xmlns:a16="http://schemas.microsoft.com/office/drawing/2014/main" id="{5BE2FAE2-B1AE-B84E-A0A4-23A3827DCE68}"/>
              </a:ext>
            </a:extLst>
          </p:cNvPr>
          <p:cNvSpPr/>
          <p:nvPr/>
        </p:nvSpPr>
        <p:spPr>
          <a:xfrm>
            <a:off x="10972800" y="585216"/>
            <a:ext cx="3657600" cy="3547110"/>
          </a:xfrm>
          <a:custGeom>
            <a:avLst/>
            <a:gdLst/>
            <a:ahLst/>
            <a:cxnLst/>
            <a:rect l="l" t="t" r="r" b="b"/>
            <a:pathLst>
              <a:path w="3657600" h="3547110">
                <a:moveTo>
                  <a:pt x="0" y="3546729"/>
                </a:moveTo>
                <a:lnTo>
                  <a:pt x="3657600" y="3546729"/>
                </a:lnTo>
                <a:lnTo>
                  <a:pt x="3657600" y="0"/>
                </a:lnTo>
                <a:lnTo>
                  <a:pt x="0" y="0"/>
                </a:lnTo>
                <a:lnTo>
                  <a:pt x="0" y="3546729"/>
                </a:lnTo>
                <a:close/>
              </a:path>
            </a:pathLst>
          </a:custGeom>
          <a:solidFill>
            <a:srgbClr val="243A5E"/>
          </a:solidFill>
        </p:spPr>
        <p:txBody>
          <a:bodyPr wrap="square" lIns="0" tIns="0" rIns="0" bIns="0" rtlCol="0"/>
          <a:lstStyle/>
          <a:p>
            <a:endParaRPr b="0" i="0">
              <a:latin typeface="Segoe UI" panose="020B0502040204020203" pitchFamily="34" charset="0"/>
            </a:endParaRPr>
          </a:p>
        </p:txBody>
      </p:sp>
      <p:sp>
        <p:nvSpPr>
          <p:cNvPr id="2" name="Slide Number Placeholder 1">
            <a:extLst>
              <a:ext uri="{FF2B5EF4-FFF2-40B4-BE49-F238E27FC236}">
                <a16:creationId xmlns:a16="http://schemas.microsoft.com/office/drawing/2014/main" id="{D8785A11-DCA7-4F40-A382-7884B888302B}"/>
              </a:ext>
            </a:extLst>
          </p:cNvPr>
          <p:cNvSpPr>
            <a:spLocks noGrp="1"/>
          </p:cNvSpPr>
          <p:nvPr>
            <p:ph type="sldNum" sz="quarter" idx="4"/>
          </p:nvPr>
        </p:nvSpPr>
        <p:spPr>
          <a:xfrm>
            <a:off x="11339513" y="7765521"/>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79716DFA-B27E-3147-8977-07B3951A89D3}" type="slidenum">
              <a:rPr lang="en-US"/>
              <a:pPr/>
              <a:t>‹#›</a:t>
            </a:fld>
            <a:endParaRPr lang="en-US"/>
          </a:p>
        </p:txBody>
      </p:sp>
    </p:spTree>
    <p:extLst>
      <p:ext uri="{BB962C8B-B14F-4D97-AF65-F5344CB8AC3E}">
        <p14:creationId xmlns:p14="http://schemas.microsoft.com/office/powerpoint/2010/main" val="128073544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object 2">
            <a:extLst>
              <a:ext uri="{FF2B5EF4-FFF2-40B4-BE49-F238E27FC236}">
                <a16:creationId xmlns:a16="http://schemas.microsoft.com/office/drawing/2014/main" id="{566B0D3A-6A5F-B743-836A-F4444291647F}"/>
              </a:ext>
            </a:extLst>
          </p:cNvPr>
          <p:cNvSpPr/>
          <p:nvPr/>
        </p:nvSpPr>
        <p:spPr>
          <a:xfrm>
            <a:off x="-1" y="-1"/>
            <a:ext cx="7319799" cy="8228738"/>
          </a:xfrm>
          <a:prstGeom prst="rect">
            <a:avLst/>
          </a:prstGeom>
          <a:solidFill>
            <a:srgbClr val="008575"/>
          </a:solidFill>
          <a:ln w="12700">
            <a:miter lim="400000"/>
          </a:ln>
        </p:spPr>
        <p:txBody>
          <a:bodyPr lIns="45719" rIns="45719"/>
          <a:lstStyle/>
          <a:p>
            <a:endParaRPr/>
          </a:p>
        </p:txBody>
      </p:sp>
      <p:sp>
        <p:nvSpPr>
          <p:cNvPr id="11" name="object 3">
            <a:extLst>
              <a:ext uri="{FF2B5EF4-FFF2-40B4-BE49-F238E27FC236}">
                <a16:creationId xmlns:a16="http://schemas.microsoft.com/office/drawing/2014/main" id="{A0C31C40-91B1-2A4C-A773-F98D696DB56C}"/>
              </a:ext>
            </a:extLst>
          </p:cNvPr>
          <p:cNvSpPr/>
          <p:nvPr/>
        </p:nvSpPr>
        <p:spPr>
          <a:xfrm>
            <a:off x="7319796" y="-1"/>
            <a:ext cx="7310603" cy="4107893"/>
          </a:xfrm>
          <a:prstGeom prst="rect">
            <a:avLst/>
          </a:prstGeom>
          <a:solidFill>
            <a:srgbClr val="274B47"/>
          </a:solidFill>
          <a:ln w="12700">
            <a:miter lim="400000"/>
          </a:ln>
        </p:spPr>
        <p:txBody>
          <a:bodyPr lIns="45719" rIns="45719"/>
          <a:lstStyle/>
          <a:p>
            <a:endParaRPr/>
          </a:p>
        </p:txBody>
      </p:sp>
      <p:sp>
        <p:nvSpPr>
          <p:cNvPr id="12" name="object 4">
            <a:extLst>
              <a:ext uri="{FF2B5EF4-FFF2-40B4-BE49-F238E27FC236}">
                <a16:creationId xmlns:a16="http://schemas.microsoft.com/office/drawing/2014/main" id="{61348A28-9D86-2D4D-8B11-4EF4E364C21B}"/>
              </a:ext>
            </a:extLst>
          </p:cNvPr>
          <p:cNvSpPr/>
          <p:nvPr/>
        </p:nvSpPr>
        <p:spPr>
          <a:xfrm>
            <a:off x="7319796" y="4105654"/>
            <a:ext cx="3659899" cy="4123945"/>
          </a:xfrm>
          <a:prstGeom prst="rect">
            <a:avLst/>
          </a:prstGeom>
          <a:solidFill>
            <a:srgbClr val="30E5D0"/>
          </a:solidFill>
          <a:ln w="12700">
            <a:miter lim="400000"/>
          </a:ln>
        </p:spPr>
        <p:txBody>
          <a:bodyPr lIns="45719" rIns="45719"/>
          <a:lstStyle/>
          <a:p>
            <a:endParaRPr/>
          </a:p>
        </p:txBody>
      </p:sp>
      <p:sp>
        <p:nvSpPr>
          <p:cNvPr id="15" name="object 8">
            <a:extLst>
              <a:ext uri="{FF2B5EF4-FFF2-40B4-BE49-F238E27FC236}">
                <a16:creationId xmlns:a16="http://schemas.microsoft.com/office/drawing/2014/main" id="{69A9AFB0-95F1-9D41-A298-0EF7A5F7DD09}"/>
              </a:ext>
            </a:extLst>
          </p:cNvPr>
          <p:cNvSpPr/>
          <p:nvPr/>
        </p:nvSpPr>
        <p:spPr>
          <a:xfrm>
            <a:off x="10979695" y="4105654"/>
            <a:ext cx="3650704" cy="2061974"/>
          </a:xfrm>
          <a:prstGeom prst="rect">
            <a:avLst/>
          </a:prstGeom>
          <a:solidFill>
            <a:srgbClr val="008575"/>
          </a:solidFill>
          <a:ln w="12700">
            <a:miter lim="400000"/>
          </a:ln>
        </p:spPr>
        <p:txBody>
          <a:bodyPr lIns="45719" rIns="45719"/>
          <a:lstStyle/>
          <a:p>
            <a:endParaRPr/>
          </a:p>
        </p:txBody>
      </p:sp>
      <p:sp>
        <p:nvSpPr>
          <p:cNvPr id="16" name="object 9">
            <a:extLst>
              <a:ext uri="{FF2B5EF4-FFF2-40B4-BE49-F238E27FC236}">
                <a16:creationId xmlns:a16="http://schemas.microsoft.com/office/drawing/2014/main" id="{ED2D334E-8BE8-CF49-AEF9-3EE4D66A5EC3}"/>
              </a:ext>
            </a:extLst>
          </p:cNvPr>
          <p:cNvSpPr/>
          <p:nvPr/>
        </p:nvSpPr>
        <p:spPr>
          <a:xfrm>
            <a:off x="10979695" y="6167628"/>
            <a:ext cx="3650704" cy="2061974"/>
          </a:xfrm>
          <a:prstGeom prst="rect">
            <a:avLst/>
          </a:prstGeom>
          <a:solidFill>
            <a:srgbClr val="274B47"/>
          </a:solidFill>
          <a:ln w="12700">
            <a:miter lim="400000"/>
          </a:ln>
        </p:spPr>
        <p:txBody>
          <a:bodyPr lIns="45719" rIns="45719"/>
          <a:lstStyle/>
          <a:p>
            <a:endParaRPr/>
          </a:p>
        </p:txBody>
      </p:sp>
      <p:sp>
        <p:nvSpPr>
          <p:cNvPr id="2" name="Slide Number Placeholder 1">
            <a:extLst>
              <a:ext uri="{FF2B5EF4-FFF2-40B4-BE49-F238E27FC236}">
                <a16:creationId xmlns:a16="http://schemas.microsoft.com/office/drawing/2014/main" id="{753279D7-F646-AA47-875A-0C99D88E8447}"/>
              </a:ext>
            </a:extLst>
          </p:cNvPr>
          <p:cNvSpPr>
            <a:spLocks noGrp="1"/>
          </p:cNvSpPr>
          <p:nvPr>
            <p:ph type="sldNum" sz="quarter" idx="4"/>
          </p:nvPr>
        </p:nvSpPr>
        <p:spPr>
          <a:xfrm>
            <a:off x="11339512" y="7775397"/>
            <a:ext cx="3290887" cy="438150"/>
          </a:xfrm>
          <a:prstGeom prst="rect">
            <a:avLst/>
          </a:prstGeom>
        </p:spPr>
        <p:txBody>
          <a:bodyPr vert="horz" lIns="91440" tIns="45720" rIns="91440" bIns="45720" rtlCol="0" anchor="ctr"/>
          <a:lstStyle>
            <a:lvl1pPr algn="r">
              <a:defRPr sz="1400">
                <a:solidFill>
                  <a:schemeClr val="tx1">
                    <a:tint val="75000"/>
                  </a:schemeClr>
                </a:solidFill>
                <a:latin typeface="Segoe UI" panose="020B0502040204020203" pitchFamily="34" charset="0"/>
                <a:cs typeface="Segoe UI" panose="020B0502040204020203" pitchFamily="34" charset="0"/>
              </a:defRPr>
            </a:lvl1pPr>
          </a:lstStyle>
          <a:p>
            <a:fld id="{8E7D7E8B-6297-3F44-8EDF-9A534DFC56CB}" type="slidenum">
              <a:rPr lang="en-US"/>
              <a:pPr/>
              <a:t>‹#›</a:t>
            </a:fld>
            <a:endParaRPr lang="en-US"/>
          </a:p>
        </p:txBody>
      </p:sp>
    </p:spTree>
    <p:extLst>
      <p:ext uri="{BB962C8B-B14F-4D97-AF65-F5344CB8AC3E}">
        <p14:creationId xmlns:p14="http://schemas.microsoft.com/office/powerpoint/2010/main" val="2151107899"/>
      </p:ext>
    </p:extLst>
  </p:cSld>
  <p:clrMap bg1="lt1" tx1="dk1" bg2="lt2" tx2="dk2" accent1="accent1" accent2="accent2" accent3="accent3" accent4="accent4" accent5="accent5" accent6="accent6" hlink="hlink" folHlink="folHlink"/>
  <p:sldLayoutIdLst>
    <p:sldLayoutId id="2147483688" r:id="rId1"/>
    <p:sldLayoutId id="2147483738" r:id="rId2"/>
    <p:sldLayoutId id="214748374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5.xml"/></Relationships>
</file>

<file path=ppt/slides/_rels/slide15.xml.rels><?xml version="1.0" encoding="UTF-8" standalone="yes"?>
<Relationships xmlns="http://schemas.openxmlformats.org/package/2006/relationships"><Relationship Id="rId3" Type="http://schemas.openxmlformats.org/officeDocument/2006/relationships/hyperlink" Target="https://metaviewmentors.github.io/mentor-training/msft/pilot/self-guided.html#identity" TargetMode="External"/><Relationship Id="rId2" Type="http://schemas.openxmlformats.org/officeDocument/2006/relationships/notesSlide" Target="../notesSlides/notesSlide5.xml"/><Relationship Id="rId1" Type="http://schemas.openxmlformats.org/officeDocument/2006/relationships/slideLayout" Target="../slideLayouts/slideLayout4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4.xml"/></Relationships>
</file>

<file path=ppt/slides/_rels/slide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1B668D3-012F-9540-8AD1-FBD2F249DBBD}"/>
              </a:ext>
            </a:extLst>
          </p:cNvPr>
          <p:cNvSpPr>
            <a:spLocks noGrp="1"/>
          </p:cNvSpPr>
          <p:nvPr>
            <p:ph type="pic" sz="quarter" idx="10"/>
          </p:nvPr>
        </p:nvSpPr>
        <p:spPr/>
      </p:sp>
      <p:sp>
        <p:nvSpPr>
          <p:cNvPr id="5" name="object 25">
            <a:extLst>
              <a:ext uri="{FF2B5EF4-FFF2-40B4-BE49-F238E27FC236}">
                <a16:creationId xmlns:a16="http://schemas.microsoft.com/office/drawing/2014/main" id="{1423A6BA-1F6D-B744-ABBB-7432919D81DF}"/>
              </a:ext>
            </a:extLst>
          </p:cNvPr>
          <p:cNvSpPr txBox="1"/>
          <p:nvPr/>
        </p:nvSpPr>
        <p:spPr>
          <a:xfrm>
            <a:off x="7315199" y="585216"/>
            <a:ext cx="7587917" cy="2160335"/>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2250" b="1">
              <a:latin typeface="Segoe UI Semibold" panose="020B0502040204020203" pitchFamily="34" charset="0"/>
              <a:cs typeface="Segoe UI Semibold" panose="020B0502040204020203" pitchFamily="34" charset="0"/>
            </a:endParaRPr>
          </a:p>
          <a:p>
            <a:pPr marL="285750">
              <a:lnSpc>
                <a:spcPct val="100000"/>
              </a:lnSpc>
            </a:pPr>
            <a:r>
              <a:rPr sz="1200" b="1" spc="25">
                <a:latin typeface="Segoe UI Semibold" panose="020B0502040204020203" pitchFamily="34" charset="0"/>
                <a:cs typeface="Segoe UI Semibold" panose="020B0502040204020203" pitchFamily="34" charset="0"/>
              </a:rPr>
              <a:t>PURPOSE</a:t>
            </a:r>
            <a:endParaRPr sz="1200" b="1">
              <a:latin typeface="Segoe UI Semibold" panose="020B0502040204020203" pitchFamily="34" charset="0"/>
              <a:cs typeface="Segoe UI Semibold" panose="020B0502040204020203" pitchFamily="34" charset="0"/>
            </a:endParaRPr>
          </a:p>
          <a:p>
            <a:pPr marL="285750" marR="821690">
              <a:lnSpc>
                <a:spcPct val="101899"/>
              </a:lnSpc>
              <a:spcBef>
                <a:spcPts val="1220"/>
              </a:spcBef>
            </a:pPr>
            <a:r>
              <a:rPr lang="en-US" b="1" spc="-10">
                <a:latin typeface="Segoe UI Semibold" panose="020B0502040204020203" pitchFamily="34" charset="0"/>
                <a:cs typeface="Segoe UI Semibold" panose="020B0502040204020203" pitchFamily="34" charset="0"/>
              </a:rPr>
              <a:t>Set the groundwork for running a smooth program. </a:t>
            </a:r>
          </a:p>
          <a:p>
            <a:pPr marL="285750" marR="821690">
              <a:lnSpc>
                <a:spcPct val="101899"/>
              </a:lnSpc>
              <a:spcBef>
                <a:spcPts val="1220"/>
              </a:spcBef>
            </a:pPr>
            <a:r>
              <a:rPr lang="en-US" b="1" spc="-10">
                <a:latin typeface="Segoe UI Semibold" panose="020B0502040204020203" pitchFamily="34" charset="0"/>
                <a:cs typeface="Segoe UI Semibold" panose="020B0502040204020203" pitchFamily="34" charset="0"/>
              </a:rPr>
              <a:t>Engage in conversation around how the mentoring space can and should support belonging.</a:t>
            </a:r>
          </a:p>
        </p:txBody>
      </p:sp>
      <p:sp>
        <p:nvSpPr>
          <p:cNvPr id="61" name="object 2">
            <a:extLst>
              <a:ext uri="{FF2B5EF4-FFF2-40B4-BE49-F238E27FC236}">
                <a16:creationId xmlns:a16="http://schemas.microsoft.com/office/drawing/2014/main" id="{31496AE6-57DA-B443-927F-FD83A1718448}"/>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74A46"/>
          </a:solidFill>
        </p:spPr>
        <p:txBody>
          <a:bodyPr wrap="square" lIns="0" tIns="0" rIns="0" bIns="0" rtlCol="0"/>
          <a:lstStyle/>
          <a:p>
            <a:endParaRPr/>
          </a:p>
        </p:txBody>
      </p:sp>
      <p:sp>
        <p:nvSpPr>
          <p:cNvPr id="62" name="object 3">
            <a:extLst>
              <a:ext uri="{FF2B5EF4-FFF2-40B4-BE49-F238E27FC236}">
                <a16:creationId xmlns:a16="http://schemas.microsoft.com/office/drawing/2014/main" id="{D832D381-6465-2945-A42B-9508207D4F80}"/>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8575"/>
          </a:solidFill>
        </p:spPr>
        <p:txBody>
          <a:bodyPr wrap="square" lIns="0" tIns="0" rIns="0" bIns="0" rtlCol="0"/>
          <a:lstStyle/>
          <a:p>
            <a:endParaRPr/>
          </a:p>
        </p:txBody>
      </p:sp>
      <p:sp>
        <p:nvSpPr>
          <p:cNvPr id="71" name="object 12">
            <a:extLst>
              <a:ext uri="{FF2B5EF4-FFF2-40B4-BE49-F238E27FC236}">
                <a16:creationId xmlns:a16="http://schemas.microsoft.com/office/drawing/2014/main" id="{B0B5201F-FB89-4249-A092-2FA8A36ED92C}"/>
              </a:ext>
            </a:extLst>
          </p:cNvPr>
          <p:cNvSpPr/>
          <p:nvPr/>
        </p:nvSpPr>
        <p:spPr>
          <a:xfrm>
            <a:off x="11345565"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72" name="object 13">
            <a:extLst>
              <a:ext uri="{FF2B5EF4-FFF2-40B4-BE49-F238E27FC236}">
                <a16:creationId xmlns:a16="http://schemas.microsoft.com/office/drawing/2014/main" id="{6B1DB584-9130-284B-BFC6-91CC064AB4EC}"/>
              </a:ext>
            </a:extLst>
          </p:cNvPr>
          <p:cNvSpPr/>
          <p:nvPr/>
        </p:nvSpPr>
        <p:spPr>
          <a:xfrm>
            <a:off x="12844350"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73" name="object 14">
            <a:extLst>
              <a:ext uri="{FF2B5EF4-FFF2-40B4-BE49-F238E27FC236}">
                <a16:creationId xmlns:a16="http://schemas.microsoft.com/office/drawing/2014/main" id="{0F0F8B1F-982B-1A44-854B-BCA5B69D7244}"/>
              </a:ext>
            </a:extLst>
          </p:cNvPr>
          <p:cNvSpPr/>
          <p:nvPr/>
        </p:nvSpPr>
        <p:spPr>
          <a:xfrm>
            <a:off x="12887025"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74" name="object 15">
            <a:extLst>
              <a:ext uri="{FF2B5EF4-FFF2-40B4-BE49-F238E27FC236}">
                <a16:creationId xmlns:a16="http://schemas.microsoft.com/office/drawing/2014/main" id="{ADAEF3DA-69C8-F143-851C-F7C8894D4396}"/>
              </a:ext>
            </a:extLst>
          </p:cNvPr>
          <p:cNvSpPr/>
          <p:nvPr/>
        </p:nvSpPr>
        <p:spPr>
          <a:xfrm>
            <a:off x="12921857"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75" name="object 16">
            <a:extLst>
              <a:ext uri="{FF2B5EF4-FFF2-40B4-BE49-F238E27FC236}">
                <a16:creationId xmlns:a16="http://schemas.microsoft.com/office/drawing/2014/main" id="{CA06329B-59F1-0040-B771-6E378DF397F5}"/>
              </a:ext>
            </a:extLst>
          </p:cNvPr>
          <p:cNvSpPr/>
          <p:nvPr/>
        </p:nvSpPr>
        <p:spPr>
          <a:xfrm>
            <a:off x="12956664"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76" name="object 17">
            <a:extLst>
              <a:ext uri="{FF2B5EF4-FFF2-40B4-BE49-F238E27FC236}">
                <a16:creationId xmlns:a16="http://schemas.microsoft.com/office/drawing/2014/main" id="{F65D1315-DE7B-3A46-A806-72E08347D08A}"/>
              </a:ext>
            </a:extLst>
          </p:cNvPr>
          <p:cNvSpPr/>
          <p:nvPr/>
        </p:nvSpPr>
        <p:spPr>
          <a:xfrm>
            <a:off x="12899466"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77" name="object 18">
            <a:extLst>
              <a:ext uri="{FF2B5EF4-FFF2-40B4-BE49-F238E27FC236}">
                <a16:creationId xmlns:a16="http://schemas.microsoft.com/office/drawing/2014/main" id="{C8076DA2-9D03-1641-8433-EFAB9845D340}"/>
              </a:ext>
            </a:extLst>
          </p:cNvPr>
          <p:cNvSpPr/>
          <p:nvPr/>
        </p:nvSpPr>
        <p:spPr>
          <a:xfrm>
            <a:off x="12899466"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78" name="object 19">
            <a:extLst>
              <a:ext uri="{FF2B5EF4-FFF2-40B4-BE49-F238E27FC236}">
                <a16:creationId xmlns:a16="http://schemas.microsoft.com/office/drawing/2014/main" id="{6C476CFC-86FC-0548-B872-99ED24A54EF3}"/>
              </a:ext>
            </a:extLst>
          </p:cNvPr>
          <p:cNvSpPr/>
          <p:nvPr/>
        </p:nvSpPr>
        <p:spPr>
          <a:xfrm>
            <a:off x="12899466"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79" name="object 20">
            <a:extLst>
              <a:ext uri="{FF2B5EF4-FFF2-40B4-BE49-F238E27FC236}">
                <a16:creationId xmlns:a16="http://schemas.microsoft.com/office/drawing/2014/main" id="{FCF98F64-1BA4-3048-8CAA-AAD8D29EB422}"/>
              </a:ext>
            </a:extLst>
          </p:cNvPr>
          <p:cNvSpPr/>
          <p:nvPr/>
        </p:nvSpPr>
        <p:spPr>
          <a:xfrm>
            <a:off x="12994258"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80" name="object 21">
            <a:extLst>
              <a:ext uri="{FF2B5EF4-FFF2-40B4-BE49-F238E27FC236}">
                <a16:creationId xmlns:a16="http://schemas.microsoft.com/office/drawing/2014/main" id="{30E436E9-CBA5-5D43-8DD2-28C022466E00}"/>
              </a:ext>
            </a:extLst>
          </p:cNvPr>
          <p:cNvSpPr/>
          <p:nvPr/>
        </p:nvSpPr>
        <p:spPr>
          <a:xfrm>
            <a:off x="13042772"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81" name="object 22">
            <a:extLst>
              <a:ext uri="{FF2B5EF4-FFF2-40B4-BE49-F238E27FC236}">
                <a16:creationId xmlns:a16="http://schemas.microsoft.com/office/drawing/2014/main" id="{0241EF74-CFC7-5D42-8E04-173E7805D425}"/>
              </a:ext>
            </a:extLst>
          </p:cNvPr>
          <p:cNvSpPr/>
          <p:nvPr/>
        </p:nvSpPr>
        <p:spPr>
          <a:xfrm>
            <a:off x="13042622"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82" name="object 23">
            <a:extLst>
              <a:ext uri="{FF2B5EF4-FFF2-40B4-BE49-F238E27FC236}">
                <a16:creationId xmlns:a16="http://schemas.microsoft.com/office/drawing/2014/main" id="{DC3ECC82-73FC-EC45-93DB-C1890FF50F94}"/>
              </a:ext>
            </a:extLst>
          </p:cNvPr>
          <p:cNvSpPr/>
          <p:nvPr/>
        </p:nvSpPr>
        <p:spPr>
          <a:xfrm>
            <a:off x="13042772"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83" name="object 24">
            <a:extLst>
              <a:ext uri="{FF2B5EF4-FFF2-40B4-BE49-F238E27FC236}">
                <a16:creationId xmlns:a16="http://schemas.microsoft.com/office/drawing/2014/main" id="{09F555C9-7F37-5B45-994A-1473713CB76C}"/>
              </a:ext>
            </a:extLst>
          </p:cNvPr>
          <p:cNvSpPr/>
          <p:nvPr/>
        </p:nvSpPr>
        <p:spPr>
          <a:xfrm>
            <a:off x="12220977"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84" name="object 26">
            <a:extLst>
              <a:ext uri="{FF2B5EF4-FFF2-40B4-BE49-F238E27FC236}">
                <a16:creationId xmlns:a16="http://schemas.microsoft.com/office/drawing/2014/main" id="{65320A8B-6A38-CF43-8B3C-223DE413DF4D}"/>
              </a:ext>
            </a:extLst>
          </p:cNvPr>
          <p:cNvSpPr txBox="1"/>
          <p:nvPr/>
        </p:nvSpPr>
        <p:spPr>
          <a:xfrm>
            <a:off x="7315200" y="4294995"/>
            <a:ext cx="3657600" cy="1131720"/>
          </a:xfrm>
          <a:prstGeom prst="rect">
            <a:avLst/>
          </a:prstGeom>
        </p:spPr>
        <p:txBody>
          <a:bodyPr vert="horz" wrap="square" lIns="0" tIns="51435" rIns="0" bIns="0" rtlCol="0">
            <a:spAutoFit/>
          </a:bodyPr>
          <a:lstStyle/>
          <a:p>
            <a:pPr marL="294640">
              <a:lnSpc>
                <a:spcPct val="100000"/>
              </a:lnSpc>
              <a:spcBef>
                <a:spcPts val="405"/>
              </a:spcBef>
            </a:pPr>
            <a:r>
              <a:rPr lang="en-US" sz="1200" b="1" spc="-20">
                <a:solidFill>
                  <a:srgbClr val="FFFFFF"/>
                </a:solidFill>
                <a:latin typeface="Segoe UI Semibold" panose="020B0502040204020203" pitchFamily="34" charset="0"/>
                <a:cs typeface="Segoe UI Semibold" panose="020B0502040204020203" pitchFamily="34" charset="0"/>
              </a:rPr>
              <a:t>PREPARATION</a:t>
            </a:r>
          </a:p>
          <a:p>
            <a:pPr marL="285750">
              <a:lnSpc>
                <a:spcPct val="100000"/>
              </a:lnSpc>
              <a:spcBef>
                <a:spcPts val="459"/>
              </a:spcBef>
            </a:pPr>
            <a:r>
              <a:rPr lang="en-US" sz="1800" b="1">
                <a:solidFill>
                  <a:srgbClr val="FFFFFF"/>
                </a:solidFill>
                <a:latin typeface="Segoe UI Semibold" panose="020B0502040204020203" pitchFamily="34" charset="0"/>
                <a:cs typeface="Segoe UI Semibold" panose="020B0502040204020203" pitchFamily="34" charset="0"/>
              </a:rPr>
              <a:t>Coordinate with your co-</a:t>
            </a:r>
            <a:br>
              <a:rPr lang="en-US" sz="1800" b="1">
                <a:solidFill>
                  <a:srgbClr val="FFFFFF"/>
                </a:solidFill>
                <a:latin typeface="Segoe UI Semibold" panose="020B0502040204020203" pitchFamily="34" charset="0"/>
                <a:cs typeface="Segoe UI Semibold" panose="020B0502040204020203" pitchFamily="34" charset="0"/>
              </a:rPr>
            </a:br>
            <a:r>
              <a:rPr lang="en-US" sz="1800" b="1">
                <a:solidFill>
                  <a:srgbClr val="FFFFFF"/>
                </a:solidFill>
                <a:latin typeface="Segoe UI Semibold" panose="020B0502040204020203" pitchFamily="34" charset="0"/>
                <a:cs typeface="Segoe UI Semibold" panose="020B0502040204020203" pitchFamily="34" charset="0"/>
              </a:rPr>
              <a:t>mentor to find an hour for </a:t>
            </a:r>
            <a:br>
              <a:rPr lang="en-US" sz="1800" b="1">
                <a:solidFill>
                  <a:srgbClr val="FFFFFF"/>
                </a:solidFill>
                <a:latin typeface="Segoe UI Semibold" panose="020B0502040204020203" pitchFamily="34" charset="0"/>
                <a:cs typeface="Segoe UI Semibold" panose="020B0502040204020203" pitchFamily="34" charset="0"/>
              </a:rPr>
            </a:br>
            <a:r>
              <a:rPr lang="en-US" sz="1800" b="1">
                <a:solidFill>
                  <a:srgbClr val="FFFFFF"/>
                </a:solidFill>
                <a:latin typeface="Segoe UI Semibold" panose="020B0502040204020203" pitchFamily="34" charset="0"/>
                <a:cs typeface="Segoe UI Semibold" panose="020B0502040204020203" pitchFamily="34" charset="0"/>
              </a:rPr>
              <a:t>this initial conversation.</a:t>
            </a:r>
            <a:endParaRPr sz="1800" b="1">
              <a:latin typeface="Segoe UI Semibold" panose="020B0502040204020203" pitchFamily="34" charset="0"/>
              <a:cs typeface="Segoe UI Semibold" panose="020B0502040204020203" pitchFamily="34" charset="0"/>
            </a:endParaRPr>
          </a:p>
        </p:txBody>
      </p:sp>
      <p:sp>
        <p:nvSpPr>
          <p:cNvPr id="85" name="object 29">
            <a:extLst>
              <a:ext uri="{FF2B5EF4-FFF2-40B4-BE49-F238E27FC236}">
                <a16:creationId xmlns:a16="http://schemas.microsoft.com/office/drawing/2014/main" id="{A3EB4F39-D3ED-534E-B5D5-313D582551D7}"/>
              </a:ext>
            </a:extLst>
          </p:cNvPr>
          <p:cNvSpPr txBox="1"/>
          <p:nvPr/>
        </p:nvSpPr>
        <p:spPr>
          <a:xfrm>
            <a:off x="11258550" y="4333942"/>
            <a:ext cx="2656840" cy="970280"/>
          </a:xfrm>
          <a:prstGeom prst="rect">
            <a:avLst/>
          </a:prstGeom>
        </p:spPr>
        <p:txBody>
          <a:bodyPr vert="horz" wrap="square" lIns="0" tIns="12700" rIns="0" bIns="0" rtlCol="0">
            <a:spAutoFit/>
          </a:bodyPr>
          <a:lstStyle/>
          <a:p>
            <a:pPr>
              <a:lnSpc>
                <a:spcPct val="100000"/>
              </a:lnSpc>
              <a:spcBef>
                <a:spcPts val="100"/>
              </a:spcBef>
            </a:pPr>
            <a:r>
              <a:rPr sz="1200" b="1" spc="20">
                <a:solidFill>
                  <a:srgbClr val="FFFFFF"/>
                </a:solidFill>
                <a:latin typeface="Segoe UI Semibold" panose="020B0502040204020203" pitchFamily="34" charset="0"/>
                <a:cs typeface="Segoe UI Semibold" panose="020B0502040204020203" pitchFamily="34" charset="0"/>
              </a:rPr>
              <a:t>TECH</a:t>
            </a:r>
            <a:r>
              <a:rPr sz="1200" b="1" spc="55">
                <a:solidFill>
                  <a:srgbClr val="FFFFFF"/>
                </a:solidFill>
                <a:latin typeface="Segoe UI Semibold" panose="020B0502040204020203" pitchFamily="34" charset="0"/>
                <a:cs typeface="Segoe UI Semibold" panose="020B0502040204020203" pitchFamily="34" charset="0"/>
              </a:rPr>
              <a:t> </a:t>
            </a:r>
            <a:r>
              <a:rPr sz="1200" b="1" spc="25">
                <a:solidFill>
                  <a:srgbClr val="FFFFFF"/>
                </a:solidFill>
                <a:latin typeface="Segoe UI Semibold" panose="020B0502040204020203" pitchFamily="34" charset="0"/>
                <a:cs typeface="Segoe UI Semibold" panose="020B0502040204020203" pitchFamily="34" charset="0"/>
              </a:rPr>
              <a:t>REQUIREMENTS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5">
                <a:solidFill>
                  <a:srgbClr val="FFFFFF"/>
                </a:solidFill>
                <a:latin typeface="Segoe UI" panose="020B0502040204020203" pitchFamily="34" charset="0"/>
                <a:cs typeface="Segoe UI" panose="020B0502040204020203" pitchFamily="34" charset="0"/>
              </a:rPr>
              <a:t>If </a:t>
            </a:r>
            <a:r>
              <a:rPr sz="1200">
                <a:solidFill>
                  <a:srgbClr val="FFFFFF"/>
                </a:solidFill>
                <a:latin typeface="Segoe UI" panose="020B0502040204020203" pitchFamily="34" charset="0"/>
                <a:cs typeface="Segoe UI" panose="020B0502040204020203" pitchFamily="34" charset="0"/>
              </a:rPr>
              <a:t>you </a:t>
            </a:r>
            <a:r>
              <a:rPr sz="1200" spc="-10">
                <a:solidFill>
                  <a:srgbClr val="FFFFFF"/>
                </a:solidFill>
                <a:latin typeface="Segoe UI" panose="020B0502040204020203" pitchFamily="34" charset="0"/>
                <a:cs typeface="Segoe UI" panose="020B0502040204020203" pitchFamily="34" charset="0"/>
              </a:rPr>
              <a:t>are </a:t>
            </a:r>
            <a:r>
              <a:rPr sz="1200">
                <a:solidFill>
                  <a:srgbClr val="FFFFFF"/>
                </a:solidFill>
                <a:latin typeface="Segoe UI" panose="020B0502040204020203" pitchFamily="34" charset="0"/>
                <a:cs typeface="Segoe UI" panose="020B0502040204020203" pitchFamily="34" charset="0"/>
              </a:rPr>
              <a:t>doing this as a </a:t>
            </a:r>
            <a:r>
              <a:rPr sz="1200" spc="-10">
                <a:solidFill>
                  <a:srgbClr val="FFFFFF"/>
                </a:solidFill>
                <a:latin typeface="Segoe UI" panose="020B0502040204020203" pitchFamily="34" charset="0"/>
                <a:cs typeface="Segoe UI" panose="020B0502040204020203" pitchFamily="34" charset="0"/>
              </a:rPr>
              <a:t>remote </a:t>
            </a:r>
            <a:r>
              <a:rPr sz="1200" spc="-5">
                <a:solidFill>
                  <a:srgbClr val="FFFFFF"/>
                </a:solidFill>
                <a:latin typeface="Segoe UI" panose="020B0502040204020203" pitchFamily="34" charset="0"/>
                <a:cs typeface="Segoe UI" panose="020B0502040204020203" pitchFamily="34" charset="0"/>
              </a:rPr>
              <a:t>session,  </a:t>
            </a:r>
            <a:r>
              <a:rPr sz="1200">
                <a:solidFill>
                  <a:srgbClr val="FFFFFF"/>
                </a:solidFill>
                <a:latin typeface="Segoe UI" panose="020B0502040204020203" pitchFamily="34" charset="0"/>
                <a:cs typeface="Segoe UI" panose="020B0502040204020203" pitchFamily="34" charset="0"/>
              </a:rPr>
              <a:t>you need a </a:t>
            </a:r>
            <a:r>
              <a:rPr sz="1200" spc="-5">
                <a:solidFill>
                  <a:srgbClr val="FFFFFF"/>
                </a:solidFill>
                <a:latin typeface="Segoe UI" panose="020B0502040204020203" pitchFamily="34" charset="0"/>
                <a:cs typeface="Segoe UI" panose="020B0502040204020203" pitchFamily="34" charset="0"/>
              </a:rPr>
              <a:t>web conferencing platform  </a:t>
            </a:r>
            <a:r>
              <a:rPr sz="1200">
                <a:solidFill>
                  <a:srgbClr val="FFFFFF"/>
                </a:solidFill>
                <a:latin typeface="Segoe UI" panose="020B0502040204020203" pitchFamily="34" charset="0"/>
                <a:cs typeface="Segoe UI" panose="020B0502040204020203" pitchFamily="34" charset="0"/>
              </a:rPr>
              <a:t>that supports </a:t>
            </a:r>
            <a:r>
              <a:rPr sz="1200" spc="-10">
                <a:solidFill>
                  <a:srgbClr val="FFFFFF"/>
                </a:solidFill>
                <a:latin typeface="Segoe UI" panose="020B0502040204020203" pitchFamily="34" charset="0"/>
                <a:cs typeface="Segoe UI" panose="020B0502040204020203" pitchFamily="34" charset="0"/>
              </a:rPr>
              <a:t>screensharing, breakout  rooms, </a:t>
            </a:r>
            <a:r>
              <a:rPr sz="1200">
                <a:solidFill>
                  <a:srgbClr val="FFFFFF"/>
                </a:solidFill>
                <a:latin typeface="Segoe UI" panose="020B0502040204020203" pitchFamily="34" charset="0"/>
                <a:cs typeface="Segoe UI" panose="020B0502040204020203" pitchFamily="34" charset="0"/>
              </a:rPr>
              <a:t>and a </a:t>
            </a:r>
            <a:r>
              <a:rPr sz="1200" spc="-5">
                <a:solidFill>
                  <a:srgbClr val="FFFFFF"/>
                </a:solidFill>
                <a:latin typeface="Segoe UI" panose="020B0502040204020203" pitchFamily="34" charset="0"/>
                <a:cs typeface="Segoe UI" panose="020B0502040204020203" pitchFamily="34" charset="0"/>
              </a:rPr>
              <a:t>web</a:t>
            </a:r>
            <a:r>
              <a:rPr sz="1200" spc="-10">
                <a:solidFill>
                  <a:srgbClr val="FFFFFF"/>
                </a:solidFill>
                <a:latin typeface="Segoe UI" panose="020B0502040204020203" pitchFamily="34" charset="0"/>
                <a:cs typeface="Segoe UI" panose="020B0502040204020203" pitchFamily="34" charset="0"/>
              </a:rPr>
              <a:t> </a:t>
            </a:r>
            <a:r>
              <a:rPr sz="1200" spc="-20">
                <a:solidFill>
                  <a:srgbClr val="FFFFFF"/>
                </a:solidFill>
                <a:latin typeface="Segoe UI" panose="020B0502040204020203" pitchFamily="34" charset="0"/>
                <a:cs typeface="Segoe UI" panose="020B0502040204020203" pitchFamily="34" charset="0"/>
              </a:rPr>
              <a:t>browser.</a:t>
            </a:r>
            <a:endParaRPr sz="1200">
              <a:latin typeface="Segoe UI" panose="020B0502040204020203" pitchFamily="34" charset="0"/>
              <a:cs typeface="Segoe UI" panose="020B0502040204020203" pitchFamily="34" charset="0"/>
            </a:endParaRPr>
          </a:p>
        </p:txBody>
      </p:sp>
      <p:sp>
        <p:nvSpPr>
          <p:cNvPr id="87" name="object 38">
            <a:extLst>
              <a:ext uri="{FF2B5EF4-FFF2-40B4-BE49-F238E27FC236}">
                <a16:creationId xmlns:a16="http://schemas.microsoft.com/office/drawing/2014/main" id="{8AD187F9-883C-714D-956F-82B1BB489A07}"/>
              </a:ext>
            </a:extLst>
          </p:cNvPr>
          <p:cNvSpPr/>
          <p:nvPr/>
        </p:nvSpPr>
        <p:spPr>
          <a:xfrm>
            <a:off x="7315193" y="6162408"/>
            <a:ext cx="3657606" cy="2067191"/>
          </a:xfrm>
          <a:prstGeom prst="rect">
            <a:avLst/>
          </a:prstGeom>
          <a:blipFill>
            <a:blip r:embed="rId2" cstate="print"/>
            <a:stretch>
              <a:fillRect/>
            </a:stretch>
          </a:blipFill>
        </p:spPr>
        <p:txBody>
          <a:bodyPr wrap="square" lIns="0" tIns="0" rIns="0" bIns="0" rtlCol="0"/>
          <a:lstStyle/>
          <a:p>
            <a:endParaRPr/>
          </a:p>
        </p:txBody>
      </p:sp>
      <p:sp>
        <p:nvSpPr>
          <p:cNvPr id="25" name="object 29">
            <a:extLst>
              <a:ext uri="{FF2B5EF4-FFF2-40B4-BE49-F238E27FC236}">
                <a16:creationId xmlns:a16="http://schemas.microsoft.com/office/drawing/2014/main" id="{8F021FBE-FE79-B843-8D2C-5454F8259C7C}"/>
              </a:ext>
            </a:extLst>
          </p:cNvPr>
          <p:cNvSpPr txBox="1"/>
          <p:nvPr/>
        </p:nvSpPr>
        <p:spPr>
          <a:xfrm>
            <a:off x="673100" y="1318143"/>
            <a:ext cx="5681973" cy="4658583"/>
          </a:xfrm>
          <a:prstGeom prst="rect">
            <a:avLst/>
          </a:prstGeom>
        </p:spPr>
        <p:txBody>
          <a:bodyPr vert="horz" wrap="square" lIns="0" tIns="73660" rIns="0" bIns="0" rtlCol="0">
            <a:spAutoFit/>
          </a:bodyPr>
          <a:lstStyle/>
          <a:p>
            <a:pPr marL="12700" marR="1025525">
              <a:lnSpc>
                <a:spcPts val="3400"/>
              </a:lnSpc>
              <a:spcBef>
                <a:spcPts val="580"/>
              </a:spcBef>
            </a:pPr>
            <a:r>
              <a:rPr lang="en-US" sz="3200" b="1" spc="-30" dirty="0">
                <a:latin typeface="Segoe UI Semibold" panose="020B0502040204020203" pitchFamily="34" charset="0"/>
                <a:cs typeface="Segoe UI Semibold" panose="020B0502040204020203" pitchFamily="34" charset="0"/>
              </a:rPr>
              <a:t>Overview: Co-mentor initial conversation</a:t>
            </a:r>
            <a:endParaRPr sz="3200" b="1" dirty="0">
              <a:latin typeface="Segoe UI Semibold" panose="020B0502040204020203" pitchFamily="34" charset="0"/>
              <a:cs typeface="Segoe UI Semibold" panose="020B0502040204020203" pitchFamily="34" charset="0"/>
            </a:endParaRPr>
          </a:p>
          <a:p>
            <a:pPr marL="12700">
              <a:lnSpc>
                <a:spcPct val="100000"/>
              </a:lnSpc>
              <a:spcBef>
                <a:spcPts val="1960"/>
              </a:spcBef>
            </a:pPr>
            <a:r>
              <a:rPr lang="en-US" sz="1200" b="1" spc="25" dirty="0">
                <a:latin typeface="Segoe UI Semibold" panose="020B0502040204020203" pitchFamily="34" charset="0"/>
                <a:cs typeface="Segoe UI Semibold" panose="020B0502040204020203" pitchFamily="34" charset="0"/>
              </a:rPr>
              <a:t>AN INTENTIONAL MENTORING SPACE</a:t>
            </a:r>
            <a:r>
              <a:rPr sz="1200" b="1" spc="15" dirty="0">
                <a:latin typeface="Segoe UI Semibold" panose="020B0502040204020203" pitchFamily="34" charset="0"/>
                <a:cs typeface="Segoe UI Semibold" panose="020B0502040204020203" pitchFamily="34" charset="0"/>
              </a:rPr>
              <a:t>.</a:t>
            </a:r>
            <a:endParaRPr sz="1200" b="1" dirty="0">
              <a:latin typeface="Segoe UI Semibold" panose="020B0502040204020203" pitchFamily="34" charset="0"/>
              <a:cs typeface="Segoe UI Semibold" panose="020B0502040204020203" pitchFamily="34" charset="0"/>
            </a:endParaRPr>
          </a:p>
          <a:p>
            <a:pPr marL="12700" marR="85090">
              <a:lnSpc>
                <a:spcPct val="101899"/>
              </a:lnSpc>
              <a:spcBef>
                <a:spcPts val="114"/>
              </a:spcBef>
            </a:pPr>
            <a:r>
              <a:rPr lang="en-US" b="1" dirty="0">
                <a:latin typeface="Segoe UI Semibold" panose="020B0502040204020203" pitchFamily="34" charset="0"/>
                <a:cs typeface="Segoe UI Semibold" panose="020B0502040204020203" pitchFamily="34" charset="0"/>
              </a:rPr>
              <a:t>Coordinating with another mentor is going to take some work but being able to tag-team can contribute to an inclusive mentoring space. Your mentees will benefit from multiple perspectives and having two mentors means more capacity to create openness. </a:t>
            </a:r>
            <a:endParaRPr sz="1800" b="1" dirty="0">
              <a:latin typeface="Segoe UI Semibold" panose="020B0502040204020203" pitchFamily="34" charset="0"/>
              <a:cs typeface="Segoe UI Semibold" panose="020B0502040204020203" pitchFamily="34" charset="0"/>
            </a:endParaRPr>
          </a:p>
          <a:p>
            <a:pPr>
              <a:lnSpc>
                <a:spcPct val="100000"/>
              </a:lnSpc>
              <a:spcBef>
                <a:spcPts val="20"/>
              </a:spcBef>
            </a:pPr>
            <a:endParaRPr sz="1650" b="1" dirty="0">
              <a:latin typeface="Segoe UI Semibold" panose="020B0502040204020203" pitchFamily="34" charset="0"/>
              <a:cs typeface="Segoe UI Semibold" panose="020B0502040204020203" pitchFamily="34" charset="0"/>
            </a:endParaRPr>
          </a:p>
          <a:p>
            <a:pPr marL="12700">
              <a:lnSpc>
                <a:spcPct val="100000"/>
              </a:lnSpc>
            </a:pPr>
            <a:r>
              <a:rPr lang="en-US" sz="1200" b="1" dirty="0">
                <a:latin typeface="Segoe UI Semibold" panose="020B0502040204020203" pitchFamily="34" charset="0"/>
                <a:cs typeface="Segoe UI Semibold" panose="020B0502040204020203" pitchFamily="34" charset="0"/>
              </a:rPr>
              <a:t>PREPARATION IS CRUCIAL</a:t>
            </a:r>
            <a:r>
              <a:rPr sz="1200" b="1" spc="30" dirty="0">
                <a:latin typeface="Segoe UI Semibold" panose="020B0502040204020203" pitchFamily="34" charset="0"/>
                <a:cs typeface="Segoe UI Semibold" panose="020B0502040204020203" pitchFamily="34" charset="0"/>
              </a:rPr>
              <a:t>.</a:t>
            </a:r>
            <a:endParaRPr sz="1200" b="1" dirty="0">
              <a:latin typeface="Segoe UI Semibold" panose="020B0502040204020203" pitchFamily="34" charset="0"/>
              <a:cs typeface="Segoe UI Semibold" panose="020B0502040204020203" pitchFamily="34" charset="0"/>
            </a:endParaRPr>
          </a:p>
          <a:p>
            <a:pPr marL="12700" marR="81280">
              <a:lnSpc>
                <a:spcPct val="101899"/>
              </a:lnSpc>
              <a:spcBef>
                <a:spcPts val="120"/>
              </a:spcBef>
            </a:pPr>
            <a:r>
              <a:rPr lang="en-US" b="1" dirty="0">
                <a:latin typeface="Segoe UI Semibold" panose="020B0502040204020203" pitchFamily="34" charset="0"/>
                <a:cs typeface="Segoe UI Semibold" panose="020B0502040204020203" pitchFamily="34" charset="0"/>
              </a:rPr>
              <a:t>It can be helpful and rewarding to have someone with whom you can share the mentoring responsibility and learn from during the program. Based on best practice, we ask you to take time to engage in a conversation with your co-mentor.</a:t>
            </a:r>
            <a:endParaRPr lang="en-US" sz="1800" b="1" dirty="0">
              <a:latin typeface="Segoe UI Semibold" panose="020B0502040204020203" pitchFamily="34" charset="0"/>
              <a:cs typeface="Segoe UI Semibold" panose="020B0502040204020203" pitchFamily="34" charset="0"/>
            </a:endParaRPr>
          </a:p>
        </p:txBody>
      </p:sp>
      <p:sp>
        <p:nvSpPr>
          <p:cNvPr id="23" name="object 33">
            <a:extLst>
              <a:ext uri="{FF2B5EF4-FFF2-40B4-BE49-F238E27FC236}">
                <a16:creationId xmlns:a16="http://schemas.microsoft.com/office/drawing/2014/main" id="{6ADBB5F2-19B6-D94E-B395-1F5857D65D84}"/>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Prepare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2E2829B5-1430-1043-9E2C-8D43D715409E}"/>
              </a:ext>
            </a:extLst>
          </p:cNvPr>
          <p:cNvGrpSpPr/>
          <p:nvPr/>
        </p:nvGrpSpPr>
        <p:grpSpPr>
          <a:xfrm>
            <a:off x="2120900" y="248984"/>
            <a:ext cx="12001499" cy="214139"/>
            <a:chOff x="2120900" y="248984"/>
            <a:chExt cx="12001499" cy="214139"/>
          </a:xfrm>
        </p:grpSpPr>
        <p:sp>
          <p:nvSpPr>
            <p:cNvPr id="33" name="Rectangle 32">
              <a:extLst>
                <a:ext uri="{FF2B5EF4-FFF2-40B4-BE49-F238E27FC236}">
                  <a16:creationId xmlns:a16="http://schemas.microsoft.com/office/drawing/2014/main" id="{699F3404-90EA-8C46-A689-618DA145F2CE}"/>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bject 39">
              <a:extLst>
                <a:ext uri="{FF2B5EF4-FFF2-40B4-BE49-F238E27FC236}">
                  <a16:creationId xmlns:a16="http://schemas.microsoft.com/office/drawing/2014/main" id="{0DFBC1B8-DF29-D940-8201-554C7AFDF8F4}"/>
                </a:ext>
              </a:extLst>
            </p:cNvPr>
            <p:cNvSpPr txBox="1"/>
            <p:nvPr/>
          </p:nvSpPr>
          <p:spPr>
            <a:xfrm>
              <a:off x="2303218" y="248984"/>
              <a:ext cx="11819181"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Intros &amp; Logistics	Areas (Strength/Stretch)	Communication	</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Mentoring Space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Open Conversation</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6" name="Slide Number Placeholder 5">
            <a:extLst>
              <a:ext uri="{FF2B5EF4-FFF2-40B4-BE49-F238E27FC236}">
                <a16:creationId xmlns:a16="http://schemas.microsoft.com/office/drawing/2014/main" id="{1DEC58A2-5972-244F-B878-23FF09E02F08}"/>
              </a:ext>
            </a:extLst>
          </p:cNvPr>
          <p:cNvSpPr>
            <a:spLocks noGrp="1"/>
          </p:cNvSpPr>
          <p:nvPr>
            <p:ph type="sldNum" sz="quarter" idx="14"/>
          </p:nvPr>
        </p:nvSpPr>
        <p:spPr/>
        <p:txBody>
          <a:bodyPr/>
          <a:lstStyle/>
          <a:p>
            <a:fld id="{70AF1ED0-5DD8-0441-82D6-AD5820264631}" type="slidenum">
              <a:rPr lang="en-US"/>
              <a:pPr/>
              <a:t>10</a:t>
            </a:fld>
            <a:endParaRPr lang="en-US"/>
          </a:p>
        </p:txBody>
      </p:sp>
    </p:spTree>
    <p:extLst>
      <p:ext uri="{BB962C8B-B14F-4D97-AF65-F5344CB8AC3E}">
        <p14:creationId xmlns:p14="http://schemas.microsoft.com/office/powerpoint/2010/main" val="20288849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3667D82-A4C2-9047-AE68-08D204F3502A}"/>
              </a:ext>
            </a:extLst>
          </p:cNvPr>
          <p:cNvGraphicFramePr>
            <a:graphicFrameLocks noGrp="1"/>
          </p:cNvGraphicFramePr>
          <p:nvPr>
            <p:extLst>
              <p:ext uri="{D42A27DB-BD31-4B8C-83A1-F6EECF244321}">
                <p14:modId xmlns:p14="http://schemas.microsoft.com/office/powerpoint/2010/main" val="4201390504"/>
              </p:ext>
            </p:extLst>
          </p:nvPr>
        </p:nvGraphicFramePr>
        <p:xfrm>
          <a:off x="685800" y="4241827"/>
          <a:ext cx="13258799" cy="2312908"/>
        </p:xfrm>
        <a:graphic>
          <a:graphicData uri="http://schemas.openxmlformats.org/drawingml/2006/table">
            <a:tbl>
              <a:tblPr firstRow="1" bandRow="1">
                <a:tableStyleId>{2D5ABB26-0587-4C30-8999-92F81FD0307C}</a:tableStyleId>
              </a:tblPr>
              <a:tblGrid>
                <a:gridCol w="2185035">
                  <a:extLst>
                    <a:ext uri="{9D8B030D-6E8A-4147-A177-3AD203B41FA5}">
                      <a16:colId xmlns:a16="http://schemas.microsoft.com/office/drawing/2014/main" val="20000"/>
                    </a:ext>
                  </a:extLst>
                </a:gridCol>
                <a:gridCol w="5254624">
                  <a:extLst>
                    <a:ext uri="{9D8B030D-6E8A-4147-A177-3AD203B41FA5}">
                      <a16:colId xmlns:a16="http://schemas.microsoft.com/office/drawing/2014/main" val="20001"/>
                    </a:ext>
                  </a:extLst>
                </a:gridCol>
                <a:gridCol w="5819140">
                  <a:extLst>
                    <a:ext uri="{9D8B030D-6E8A-4147-A177-3AD203B41FA5}">
                      <a16:colId xmlns:a16="http://schemas.microsoft.com/office/drawing/2014/main" val="20002"/>
                    </a:ext>
                  </a:extLst>
                </a:gridCol>
              </a:tblGrid>
              <a:tr h="462572">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10</a:t>
                      </a:r>
                      <a:r>
                        <a:rPr sz="1600" b="1" i="0" spc="-10">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Introductions &amp; Logistics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10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Areas of Strengths &amp; Areas to Stretch</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3"/>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a:t>
                      </a:r>
                      <a:r>
                        <a:rPr sz="1600" b="1" i="0" spc="-5">
                          <a:solidFill>
                            <a:srgbClr val="FFFFFF"/>
                          </a:solidFill>
                          <a:latin typeface="Segoe UI Semibold" panose="020B0502040204020203" pitchFamily="34" charset="0"/>
                          <a:cs typeface="Segoe UI Semibold" panose="020B0502040204020203" pitchFamily="34" charset="0"/>
                        </a:rPr>
                        <a:t>0</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Communication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4"/>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10</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a:solidFill>
                            <a:schemeClr val="bg1"/>
                          </a:solidFill>
                          <a:latin typeface="Segoe UI Semibold" panose="020B0502040204020203" pitchFamily="34" charset="0"/>
                          <a:cs typeface="Segoe UI Semibold" panose="020B0502040204020203" pitchFamily="34" charset="0"/>
                        </a:rPr>
                        <a:t>Mentoring Space</a:t>
                      </a:r>
                      <a:endParaRPr sz="1600" b="1" i="0">
                        <a:solidFill>
                          <a:schemeClr val="bg1"/>
                        </a:solidFill>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r>
                        <a:rPr lang="en-US" sz="1600" b="1" i="0" spc="-10">
                          <a:solidFill>
                            <a:schemeClr val="bg1"/>
                          </a:solidFill>
                          <a:latin typeface="Segoe UI Semibold" panose="020B0502040204020203" pitchFamily="34" charset="0"/>
                          <a:cs typeface="Segoe UI Semibold" panose="020B0502040204020203" pitchFamily="34" charset="0"/>
                        </a:rPr>
                        <a:t>Social Identity Wheel</a:t>
                      </a:r>
                      <a:r>
                        <a:rPr lang="en-US" sz="1600" b="1" i="0" spc="-10">
                          <a:solidFill>
                            <a:srgbClr val="FFFFFF"/>
                          </a:solidFill>
                          <a:latin typeface="Segoe UI Semibold" panose="020B0502040204020203" pitchFamily="34" charset="0"/>
                          <a:cs typeface="Segoe UI Semibold" panose="020B0502040204020203" pitchFamily="34" charset="0"/>
                        </a:rPr>
                        <a:t> from Self-Guided Training</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5"/>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15</a:t>
                      </a:r>
                      <a:r>
                        <a:rPr lang="en-US" sz="1600" b="1" i="0" spc="-10">
                          <a:solidFill>
                            <a:srgbClr val="FFFFFF"/>
                          </a:solidFill>
                          <a:latin typeface="Segoe UI Semibold" panose="020B0502040204020203" pitchFamily="34" charset="0"/>
                          <a:cs typeface="Segoe UI Semibold" panose="020B0502040204020203" pitchFamily="34" charset="0"/>
                        </a:rPr>
                        <a:t> </a:t>
                      </a:r>
                      <a:r>
                        <a:rPr lang="en-US"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tc>
                  <a:txBody>
                    <a:bodyPr/>
                    <a:lstStyle/>
                    <a:p>
                      <a:pPr marL="78613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Open conversation</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extLst>
                  <a:ext uri="{0D108BD9-81ED-4DB2-BD59-A6C34878D82A}">
                    <a16:rowId xmlns:a16="http://schemas.microsoft.com/office/drawing/2014/main" val="842508589"/>
                  </a:ext>
                </a:extLst>
              </a:tr>
            </a:tbl>
          </a:graphicData>
        </a:graphic>
      </p:graphicFrame>
      <p:sp>
        <p:nvSpPr>
          <p:cNvPr id="5" name="object 6">
            <a:extLst>
              <a:ext uri="{FF2B5EF4-FFF2-40B4-BE49-F238E27FC236}">
                <a16:creationId xmlns:a16="http://schemas.microsoft.com/office/drawing/2014/main" id="{FE57072E-7F00-D04F-959E-19EE2C6267C6}"/>
              </a:ext>
            </a:extLst>
          </p:cNvPr>
          <p:cNvSpPr txBox="1"/>
          <p:nvPr/>
        </p:nvSpPr>
        <p:spPr>
          <a:xfrm>
            <a:off x="673100" y="1296154"/>
            <a:ext cx="4826747" cy="1379288"/>
          </a:xfrm>
          <a:prstGeom prst="rect">
            <a:avLst/>
          </a:prstGeom>
        </p:spPr>
        <p:txBody>
          <a:bodyPr vert="horz" wrap="square" lIns="0" tIns="12700" rIns="0" bIns="0" rtlCol="0">
            <a:spAutoFit/>
          </a:bodyPr>
          <a:lstStyle/>
          <a:p>
            <a:pPr marL="12700">
              <a:lnSpc>
                <a:spcPct val="100000"/>
              </a:lnSpc>
              <a:spcBef>
                <a:spcPts val="100"/>
              </a:spcBef>
            </a:pPr>
            <a:r>
              <a:rPr sz="3600" b="1" spc="-35">
                <a:latin typeface="Segoe UI Semibold" panose="020B0502040204020203" pitchFamily="34" charset="0"/>
                <a:cs typeface="Segoe UI Semibold" panose="020B0502040204020203" pitchFamily="34" charset="0"/>
              </a:rPr>
              <a:t>Recommended</a:t>
            </a:r>
            <a:r>
              <a:rPr sz="3600" b="1" spc="-85">
                <a:latin typeface="Segoe UI Semibold" panose="020B0502040204020203" pitchFamily="34" charset="0"/>
                <a:cs typeface="Segoe UI Semibold" panose="020B0502040204020203" pitchFamily="34" charset="0"/>
              </a:rPr>
              <a:t> </a:t>
            </a:r>
            <a:r>
              <a:rPr sz="3600" b="1" spc="-20">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a:p>
            <a:pPr marL="12700" marR="1367790">
              <a:lnSpc>
                <a:spcPct val="104200"/>
              </a:lnSpc>
              <a:spcBef>
                <a:spcPts val="1920"/>
              </a:spcBef>
            </a:pPr>
            <a:r>
              <a:rPr sz="1200">
                <a:latin typeface="Segoe UI" panose="020B0502040204020203" pitchFamily="34" charset="0"/>
                <a:cs typeface="Segoe UI" panose="020B0502040204020203" pitchFamily="34" charset="0"/>
              </a:rPr>
              <a:t>This </a:t>
            </a:r>
            <a:r>
              <a:rPr lang="en-US" sz="1200" spc="-5">
                <a:latin typeface="Segoe UI" panose="020B0502040204020203" pitchFamily="34" charset="0"/>
                <a:cs typeface="Segoe UI" panose="020B0502040204020203" pitchFamily="34" charset="0"/>
              </a:rPr>
              <a:t>is intended to be a starting point. </a:t>
            </a:r>
            <a:r>
              <a:rPr sz="1200" spc="-5">
                <a:latin typeface="Segoe UI" panose="020B0502040204020203" pitchFamily="34" charset="0"/>
                <a:cs typeface="Segoe UI" panose="020B0502040204020203" pitchFamily="34" charset="0"/>
              </a:rPr>
              <a:t>Depending on </a:t>
            </a:r>
            <a:r>
              <a:rPr sz="1200">
                <a:latin typeface="Segoe UI" panose="020B0502040204020203" pitchFamily="34" charset="0"/>
                <a:cs typeface="Segoe UI" panose="020B0502040204020203" pitchFamily="34" charset="0"/>
              </a:rPr>
              <a:t>your </a:t>
            </a:r>
            <a:r>
              <a:rPr lang="en-US" sz="1200" spc="-10">
                <a:latin typeface="Segoe UI" panose="020B0502040204020203" pitchFamily="34" charset="0"/>
                <a:cs typeface="Segoe UI" panose="020B0502040204020203" pitchFamily="34" charset="0"/>
              </a:rPr>
              <a:t>converstaion</a:t>
            </a:r>
            <a:r>
              <a:rPr sz="1200" spc="-15">
                <a:latin typeface="Segoe UI" panose="020B0502040204020203" pitchFamily="34" charset="0"/>
                <a:cs typeface="Segoe UI" panose="020B0502040204020203" pitchFamily="34" charset="0"/>
              </a:rPr>
              <a:t>, </a:t>
            </a:r>
            <a:r>
              <a:rPr sz="1200">
                <a:latin typeface="Segoe UI" panose="020B0502040204020203" pitchFamily="34" charset="0"/>
                <a:cs typeface="Segoe UI" panose="020B0502040204020203" pitchFamily="34" charset="0"/>
              </a:rPr>
              <a:t>you may </a:t>
            </a:r>
            <a:r>
              <a:rPr lang="en-US" sz="1200">
                <a:latin typeface="Segoe UI" panose="020B0502040204020203" pitchFamily="34" charset="0"/>
                <a:cs typeface="Segoe UI" panose="020B0502040204020203" pitchFamily="34" charset="0"/>
              </a:rPr>
              <a:t>spend more or less time on an item.</a:t>
            </a:r>
            <a:endParaRPr sz="1200">
              <a:latin typeface="Segoe UI" panose="020B0502040204020203" pitchFamily="34" charset="0"/>
              <a:cs typeface="Segoe UI" panose="020B0502040204020203" pitchFamily="34" charset="0"/>
            </a:endParaRPr>
          </a:p>
        </p:txBody>
      </p:sp>
      <p:sp>
        <p:nvSpPr>
          <p:cNvPr id="2" name="Rectangle 1">
            <a:extLst>
              <a:ext uri="{FF2B5EF4-FFF2-40B4-BE49-F238E27FC236}">
                <a16:creationId xmlns:a16="http://schemas.microsoft.com/office/drawing/2014/main" id="{F992CBDC-1194-F84A-B5C1-1F0A742F9316}"/>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39">
            <a:extLst>
              <a:ext uri="{FF2B5EF4-FFF2-40B4-BE49-F238E27FC236}">
                <a16:creationId xmlns:a16="http://schemas.microsoft.com/office/drawing/2014/main" id="{64D996EF-AA4C-F941-86FF-DF1BB2448EA3}"/>
              </a:ext>
            </a:extLst>
          </p:cNvPr>
          <p:cNvSpPr txBox="1"/>
          <p:nvPr/>
        </p:nvSpPr>
        <p:spPr>
          <a:xfrm>
            <a:off x="2303218" y="248984"/>
            <a:ext cx="11819181"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Agenda</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Intros &amp; Logistics	Areas (Strength/Stretch)	Communication	</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Mentoring Space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Open Conversation</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sp>
        <p:nvSpPr>
          <p:cNvPr id="8" name="Slide Number Placeholder 7">
            <a:extLst>
              <a:ext uri="{FF2B5EF4-FFF2-40B4-BE49-F238E27FC236}">
                <a16:creationId xmlns:a16="http://schemas.microsoft.com/office/drawing/2014/main" id="{C4AA5D54-4AF8-8F4F-A42C-4A50EB2984F5}"/>
              </a:ext>
            </a:extLst>
          </p:cNvPr>
          <p:cNvSpPr>
            <a:spLocks noGrp="1"/>
          </p:cNvSpPr>
          <p:nvPr>
            <p:ph type="sldNum" sz="quarter" idx="10"/>
          </p:nvPr>
        </p:nvSpPr>
        <p:spPr/>
        <p:txBody>
          <a:bodyPr/>
          <a:lstStyle/>
          <a:p>
            <a:fld id="{70AF1ED0-5DD8-0441-82D6-AD5820264631}" type="slidenum">
              <a:rPr lang="en-US"/>
              <a:pPr/>
              <a:t>11</a:t>
            </a:fld>
            <a:endParaRPr lang="en-US"/>
          </a:p>
        </p:txBody>
      </p:sp>
      <p:sp>
        <p:nvSpPr>
          <p:cNvPr id="9" name="object 33">
            <a:extLst>
              <a:ext uri="{FF2B5EF4-FFF2-40B4-BE49-F238E27FC236}">
                <a16:creationId xmlns:a16="http://schemas.microsoft.com/office/drawing/2014/main" id="{2F50B0CB-4C03-FD42-A113-9D4AC2AEE4A0}"/>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Prepare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7764192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2641749"/>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Introduce yourselves and talk through how you want to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handle logistics, such as scheduling and connecting between sessions.</a:t>
            </a:r>
          </a:p>
        </p:txBody>
      </p:sp>
      <p:sp>
        <p:nvSpPr>
          <p:cNvPr id="13" name="object 13"/>
          <p:cNvSpPr txBox="1"/>
          <p:nvPr/>
        </p:nvSpPr>
        <p:spPr>
          <a:xfrm>
            <a:off x="673099" y="875058"/>
            <a:ext cx="5631268" cy="7063087"/>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Introductions &amp; Logistics</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Introduce yourself, your name and pronouns, based on how you want others to refer to you. Share one reason why you signed up to be a mentor in this program.</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Discuss logistics, such as:</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Will you talk through all the sessions (who will </a:t>
            </a:r>
            <a:br>
              <a:rPr lang="en-US" b="1" spc="-15" dirty="0">
                <a:latin typeface="Segoe UI Semibold" panose="020B0502040204020203" pitchFamily="34" charset="0"/>
                <a:cs typeface="Segoe UI Semibold" panose="020B0502040204020203" pitchFamily="34" charset="0"/>
              </a:rPr>
            </a:br>
            <a:r>
              <a:rPr lang="en-US" b="1" spc="-15" dirty="0">
                <a:latin typeface="Segoe UI Semibold" panose="020B0502040204020203" pitchFamily="34" charset="0"/>
                <a:cs typeface="Segoe UI Semibold" panose="020B0502040204020203" pitchFamily="34" charset="0"/>
              </a:rPr>
              <a:t>lead what) before the program starts? Or plan </a:t>
            </a:r>
            <a:br>
              <a:rPr lang="en-US" b="1" spc="-15" dirty="0">
                <a:latin typeface="Segoe UI Semibold" panose="020B0502040204020203" pitchFamily="34" charset="0"/>
                <a:cs typeface="Segoe UI Semibold" panose="020B0502040204020203" pitchFamily="34" charset="0"/>
              </a:rPr>
            </a:br>
            <a:r>
              <a:rPr lang="en-US" b="1" spc="-15" dirty="0">
                <a:latin typeface="Segoe UI Semibold" panose="020B0502040204020203" pitchFamily="34" charset="0"/>
                <a:cs typeface="Segoe UI Semibold" panose="020B0502040204020203" pitchFamily="34" charset="0"/>
              </a:rPr>
              <a:t>for the first 2-3 sessions and see how it goes? </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How will you handle the technical components (breakout rooms, video sharing)?</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When will you sign on for a session? 10-15 mins before? Just at the scheduled start?</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Will you have the capacity to stay on after each session to debrief for 15 mins, or will you need to hang up immediately? </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What is the best way to reach you between sessions, especially if an emergency comes up?</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Do you anticipate any problems right now with </a:t>
            </a:r>
            <a:br>
              <a:rPr lang="en-US" b="1" spc="-15" dirty="0">
                <a:latin typeface="Segoe UI Semibold" panose="020B0502040204020203" pitchFamily="34" charset="0"/>
                <a:cs typeface="Segoe UI Semibold" panose="020B0502040204020203" pitchFamily="34" charset="0"/>
              </a:rPr>
            </a:br>
            <a:r>
              <a:rPr lang="en-US" b="1" spc="-15" dirty="0">
                <a:latin typeface="Segoe UI Semibold" panose="020B0502040204020203" pitchFamily="34" charset="0"/>
                <a:cs typeface="Segoe UI Semibold" panose="020B0502040204020203" pitchFamily="34" charset="0"/>
              </a:rPr>
              <a:t>any of the weeks?</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17" name="Rectangle 16">
            <a:extLst>
              <a:ext uri="{FF2B5EF4-FFF2-40B4-BE49-F238E27FC236}">
                <a16:creationId xmlns:a16="http://schemas.microsoft.com/office/drawing/2014/main" id="{D2F5C14B-749D-8243-9B01-F900FF46E76A}"/>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39">
            <a:extLst>
              <a:ext uri="{FF2B5EF4-FFF2-40B4-BE49-F238E27FC236}">
                <a16:creationId xmlns:a16="http://schemas.microsoft.com/office/drawing/2014/main" id="{DDF70E67-A58C-B049-B342-3D2EA20F4CD0}"/>
              </a:ext>
            </a:extLst>
          </p:cNvPr>
          <p:cNvSpPr txBox="1"/>
          <p:nvPr/>
        </p:nvSpPr>
        <p:spPr>
          <a:xfrm>
            <a:off x="2303218" y="248984"/>
            <a:ext cx="11819181"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a:t>
            </a: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Intros &amp; Logistics</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Areas (Strength/Stretch)	Communication	</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Mentoring Space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Open Conversation</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C497D330-74F4-B14A-9BE4-6D55D39F3D66}"/>
              </a:ext>
            </a:extLst>
          </p:cNvPr>
          <p:cNvSpPr>
            <a:spLocks noGrp="1"/>
          </p:cNvSpPr>
          <p:nvPr>
            <p:ph type="sldNum" sz="quarter" idx="16"/>
          </p:nvPr>
        </p:nvSpPr>
        <p:spPr/>
        <p:txBody>
          <a:bodyPr/>
          <a:lstStyle/>
          <a:p>
            <a:fld id="{4BC2C857-AFE5-1C44-AB14-C30BC891814B}" type="slidenum">
              <a:rPr lang="en-US"/>
              <a:pPr/>
              <a:t>12</a:t>
            </a:fld>
            <a:endParaRPr lang="en-US"/>
          </a:p>
        </p:txBody>
      </p:sp>
      <p:sp>
        <p:nvSpPr>
          <p:cNvPr id="19" name="object 33">
            <a:extLst>
              <a:ext uri="{FF2B5EF4-FFF2-40B4-BE49-F238E27FC236}">
                <a16:creationId xmlns:a16="http://schemas.microsoft.com/office/drawing/2014/main" id="{407EC08E-DB36-5749-88DC-26E8209CD8F9}"/>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Prepare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11981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2641749"/>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Share with your co-mentor what your strengths are and share if there are areas in which you would like to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stretch or grow in. </a:t>
            </a:r>
          </a:p>
        </p:txBody>
      </p:sp>
      <p:sp>
        <p:nvSpPr>
          <p:cNvPr id="13" name="object 13"/>
          <p:cNvSpPr txBox="1"/>
          <p:nvPr/>
        </p:nvSpPr>
        <p:spPr>
          <a:xfrm>
            <a:off x="673099" y="875058"/>
            <a:ext cx="5631268" cy="6769545"/>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Areas of Strengths &amp; </a:t>
            </a:r>
            <a:br>
              <a:rPr lang="en-US" sz="3600" b="1" spc="-30" dirty="0">
                <a:latin typeface="Segoe UI Semibold" panose="020B0502040204020203" pitchFamily="34" charset="0"/>
                <a:cs typeface="Segoe UI Semibold" panose="020B0502040204020203" pitchFamily="34" charset="0"/>
              </a:rPr>
            </a:br>
            <a:r>
              <a:rPr lang="en-US" sz="3600" b="1" spc="-30" dirty="0">
                <a:latin typeface="Segoe UI Semibold" panose="020B0502040204020203" pitchFamily="34" charset="0"/>
                <a:cs typeface="Segoe UI Semibold" panose="020B0502040204020203" pitchFamily="34" charset="0"/>
              </a:rPr>
              <a:t>Areas to Stretch</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Use these prompts as a starting point. Name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areas of discomfort, where you’ll want support.</a:t>
            </a:r>
            <a:endParaRPr lang="en-US" b="1" spc="-15" dirty="0">
              <a:latin typeface="Segoe UI Semibold" panose="020B0502040204020203" pitchFamily="34" charset="0"/>
              <a:cs typeface="Segoe UI Semibold" panose="020B0502040204020203" pitchFamily="34" charset="0"/>
            </a:endParaRP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Responding to technical questions.</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Talking through problem-solving strategies.</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Listening and showing empathy when someone becomes emotional.</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Being patient if someone talks for a while.</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Being patient if someone comes across as arrogant or over-confident.</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Being patient if someone seems extremely shy or does not speak.</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Sitting comfortably in silence.</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Reading social cues.</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Sharing a story about self-efficacy or mindset.</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Sharing a story about belonging.</a:t>
            </a:r>
          </a:p>
          <a:p>
            <a:pPr marL="812800" marR="5080" lvl="1" indent="-342900">
              <a:lnSpc>
                <a:spcPct val="101899"/>
              </a:lnSpc>
              <a:buFont typeface="+mj-lt"/>
              <a:buAutoNum type="alphaLcParenR"/>
              <a:tabLst>
                <a:tab pos="298450" algn="l"/>
              </a:tabLst>
            </a:pPr>
            <a:r>
              <a:rPr lang="en-US" b="1" spc="-15" dirty="0">
                <a:latin typeface="Segoe UI Semibold" panose="020B0502040204020203" pitchFamily="34" charset="0"/>
                <a:cs typeface="Segoe UI Semibold" panose="020B0502040204020203" pitchFamily="34" charset="0"/>
              </a:rPr>
              <a:t>Reflecting back and synthesizing after listening to many people.</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9" name="Rectangle 8">
            <a:extLst>
              <a:ext uri="{FF2B5EF4-FFF2-40B4-BE49-F238E27FC236}">
                <a16:creationId xmlns:a16="http://schemas.microsoft.com/office/drawing/2014/main" id="{8826FFC5-0097-2441-B732-E57FDF60209E}"/>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39">
            <a:extLst>
              <a:ext uri="{FF2B5EF4-FFF2-40B4-BE49-F238E27FC236}">
                <a16:creationId xmlns:a16="http://schemas.microsoft.com/office/drawing/2014/main" id="{D0796856-43D4-0D49-96B5-0BFF4B1E0CB1}"/>
              </a:ext>
            </a:extLst>
          </p:cNvPr>
          <p:cNvSpPr txBox="1"/>
          <p:nvPr/>
        </p:nvSpPr>
        <p:spPr>
          <a:xfrm>
            <a:off x="2303218" y="248984"/>
            <a:ext cx="11819181"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Intros &amp; Logistics	</a:t>
            </a: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Areas (Strength/Stretch)</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Communication	</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Mentoring Space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Open Conversation</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1654A0A4-01B0-B44D-8A73-2C5D3A359F29}"/>
              </a:ext>
            </a:extLst>
          </p:cNvPr>
          <p:cNvSpPr>
            <a:spLocks noGrp="1"/>
          </p:cNvSpPr>
          <p:nvPr>
            <p:ph type="sldNum" sz="quarter" idx="16"/>
          </p:nvPr>
        </p:nvSpPr>
        <p:spPr/>
        <p:txBody>
          <a:bodyPr/>
          <a:lstStyle/>
          <a:p>
            <a:fld id="{4BC2C857-AFE5-1C44-AB14-C30BC891814B}" type="slidenum">
              <a:rPr lang="en-US"/>
              <a:pPr/>
              <a:t>13</a:t>
            </a:fld>
            <a:endParaRPr lang="en-US"/>
          </a:p>
        </p:txBody>
      </p:sp>
      <p:sp>
        <p:nvSpPr>
          <p:cNvPr id="11" name="object 33">
            <a:extLst>
              <a:ext uri="{FF2B5EF4-FFF2-40B4-BE49-F238E27FC236}">
                <a16:creationId xmlns:a16="http://schemas.microsoft.com/office/drawing/2014/main" id="{627C79EA-0DCD-974E-9F21-FD10AE82C9A2}"/>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Prepare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674798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2087751"/>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Engage in a conversation to start to establish a rapport with your co-mentor. </a:t>
            </a:r>
          </a:p>
        </p:txBody>
      </p:sp>
      <p:sp>
        <p:nvSpPr>
          <p:cNvPr id="13" name="object 13"/>
          <p:cNvSpPr txBox="1"/>
          <p:nvPr/>
        </p:nvSpPr>
        <p:spPr>
          <a:xfrm>
            <a:off x="673099" y="875058"/>
            <a:ext cx="5631268" cy="6703630"/>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Communication</a:t>
            </a:r>
          </a:p>
          <a:p>
            <a:pPr marL="12700">
              <a:lnSpc>
                <a:spcPct val="100000"/>
              </a:lnSpc>
              <a:spcBef>
                <a:spcPts val="1385"/>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Use these prompts as a starting point: </a:t>
            </a:r>
          </a:p>
          <a:p>
            <a:pPr marL="812800" marR="5080" lvl="1" indent="-342900">
              <a:lnSpc>
                <a:spcPct val="101899"/>
              </a:lnSpc>
              <a:buFont typeface="+mj-lt"/>
              <a:buAutoNum type="alphaLcParenR"/>
              <a:tabLst>
                <a:tab pos="298450" algn="l"/>
              </a:tabLst>
            </a:pPr>
            <a:r>
              <a:rPr lang="en-US" b="1" dirty="0">
                <a:latin typeface="Segoe UI Semibold" panose="020B0502040204020203" pitchFamily="34" charset="0"/>
                <a:cs typeface="Segoe UI Semibold" panose="020B0502040204020203" pitchFamily="34" charset="0"/>
              </a:rPr>
              <a:t>Do you tend to fill the space or to step back?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How can we help each other to participate?</a:t>
            </a:r>
          </a:p>
          <a:p>
            <a:pPr marL="812800" marR="5080" lvl="1" indent="-342900">
              <a:lnSpc>
                <a:spcPct val="101899"/>
              </a:lnSpc>
              <a:buFont typeface="+mj-lt"/>
              <a:buAutoNum type="alphaLcParenR"/>
              <a:tabLst>
                <a:tab pos="298450" algn="l"/>
              </a:tabLst>
            </a:pPr>
            <a:r>
              <a:rPr lang="en-US" b="1" dirty="0">
                <a:latin typeface="Segoe UI Semibold" panose="020B0502040204020203" pitchFamily="34" charset="0"/>
                <a:cs typeface="Segoe UI Semibold" panose="020B0502040204020203" pitchFamily="34" charset="0"/>
              </a:rPr>
              <a:t>Do you sometimes show enthusiasm by talking over another person or interrupting?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Do you consider interrupting disrespectful?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How can we keep our communication open?</a:t>
            </a:r>
          </a:p>
          <a:p>
            <a:pPr marL="812800" marR="5080" lvl="1" indent="-342900">
              <a:lnSpc>
                <a:spcPct val="101899"/>
              </a:lnSpc>
              <a:buFont typeface="+mj-lt"/>
              <a:buAutoNum type="alphaLcParenR"/>
              <a:tabLst>
                <a:tab pos="298450" algn="l"/>
              </a:tabLst>
            </a:pPr>
            <a:r>
              <a:rPr lang="en-US" b="1" dirty="0">
                <a:latin typeface="Segoe UI Semibold" panose="020B0502040204020203" pitchFamily="34" charset="0"/>
                <a:cs typeface="Segoe UI Semibold" panose="020B0502040204020203" pitchFamily="34" charset="0"/>
              </a:rPr>
              <a:t>If you are having a bad day, can you share that with me along with what you need?</a:t>
            </a:r>
          </a:p>
          <a:p>
            <a:pPr marL="812800" marR="5080" lvl="1" indent="-342900">
              <a:lnSpc>
                <a:spcPct val="101899"/>
              </a:lnSpc>
              <a:buFont typeface="+mj-lt"/>
              <a:buAutoNum type="alphaLcParenR"/>
              <a:tabLst>
                <a:tab pos="298450" algn="l"/>
              </a:tabLst>
            </a:pPr>
            <a:r>
              <a:rPr lang="en-US" b="1" dirty="0">
                <a:latin typeface="Segoe UI Semibold" panose="020B0502040204020203" pitchFamily="34" charset="0"/>
                <a:cs typeface="Segoe UI Semibold" panose="020B0502040204020203" pitchFamily="34" charset="0"/>
              </a:rPr>
              <a:t>How can we signal a time-check?</a:t>
            </a:r>
          </a:p>
          <a:p>
            <a:pPr marL="812800" marR="5080" lvl="1" indent="-342900">
              <a:lnSpc>
                <a:spcPct val="101899"/>
              </a:lnSpc>
              <a:buFont typeface="+mj-lt"/>
              <a:buAutoNum type="alphaLcParenR"/>
              <a:tabLst>
                <a:tab pos="298450" algn="l"/>
              </a:tabLst>
            </a:pPr>
            <a:r>
              <a:rPr lang="en-US" b="1" dirty="0">
                <a:latin typeface="Segoe UI Semibold" panose="020B0502040204020203" pitchFamily="34" charset="0"/>
                <a:cs typeface="Segoe UI Semibold" panose="020B0502040204020203" pitchFamily="34" charset="0"/>
              </a:rPr>
              <a:t>How can we keep the door open for feedback? </a:t>
            </a:r>
          </a:p>
          <a:p>
            <a:pPr marL="812800" marR="5080" lvl="1" indent="-342900">
              <a:lnSpc>
                <a:spcPct val="101899"/>
              </a:lnSpc>
              <a:buFont typeface="+mj-lt"/>
              <a:buAutoNum type="alphaLcParenR"/>
              <a:tabLst>
                <a:tab pos="298450" algn="l"/>
              </a:tabLst>
            </a:pPr>
            <a:endParaRPr lang="en-US" b="1" dirty="0">
              <a:latin typeface="Segoe UI Semibold" panose="020B0502040204020203" pitchFamily="34" charset="0"/>
              <a:cs typeface="Segoe UI Semibold" panose="020B0502040204020203" pitchFamily="34" charset="0"/>
            </a:endParaRPr>
          </a:p>
          <a:p>
            <a:pPr marL="355600" marR="5080" indent="-342900">
              <a:lnSpc>
                <a:spcPct val="101899"/>
              </a:lnSpc>
              <a:buFont typeface="+mj-lt"/>
              <a:buAutoNum type="arabicPeriod"/>
              <a:tabLst>
                <a:tab pos="298450" algn="l"/>
              </a:tabLst>
            </a:pPr>
            <a:r>
              <a:rPr lang="en-US" b="1" dirty="0">
                <a:latin typeface="Segoe UI Semibold" panose="020B0502040204020203" pitchFamily="34" charset="0"/>
                <a:cs typeface="Segoe UI Semibold" panose="020B0502040204020203" pitchFamily="34" charset="0"/>
              </a:rPr>
              <a:t>Practice open communication by sharing some things that (do not) work for you.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Examples: “I need ____ from you for this co-mentoring to work well for me.” Or “What I find most difficult when collaborating with another person is when that person does: _____________.”</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12" name="Rectangle 11">
            <a:extLst>
              <a:ext uri="{FF2B5EF4-FFF2-40B4-BE49-F238E27FC236}">
                <a16:creationId xmlns:a16="http://schemas.microsoft.com/office/drawing/2014/main" id="{ADB4F84E-0EBC-7F42-BD0A-C8E7B29DAA7A}"/>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bject 39">
            <a:extLst>
              <a:ext uri="{FF2B5EF4-FFF2-40B4-BE49-F238E27FC236}">
                <a16:creationId xmlns:a16="http://schemas.microsoft.com/office/drawing/2014/main" id="{233C8070-BBD6-5449-8E58-444CD7EA0A66}"/>
              </a:ext>
            </a:extLst>
          </p:cNvPr>
          <p:cNvSpPr txBox="1"/>
          <p:nvPr/>
        </p:nvSpPr>
        <p:spPr>
          <a:xfrm>
            <a:off x="2303218" y="248984"/>
            <a:ext cx="11819181"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Intros &amp; Logistics	Areas (Strength/Stretch)	</a:t>
            </a: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Communication</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Mentoring Space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Open Conversation</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783D324D-C6C7-8D41-A4CD-C745B7BE0D3E}"/>
              </a:ext>
            </a:extLst>
          </p:cNvPr>
          <p:cNvSpPr>
            <a:spLocks noGrp="1"/>
          </p:cNvSpPr>
          <p:nvPr>
            <p:ph type="sldNum" sz="quarter" idx="16"/>
          </p:nvPr>
        </p:nvSpPr>
        <p:spPr/>
        <p:txBody>
          <a:bodyPr/>
          <a:lstStyle/>
          <a:p>
            <a:fld id="{4BC2C857-AFE5-1C44-AB14-C30BC891814B}" type="slidenum">
              <a:rPr lang="en-US"/>
              <a:pPr/>
              <a:t>14</a:t>
            </a:fld>
            <a:endParaRPr lang="en-US"/>
          </a:p>
        </p:txBody>
      </p:sp>
      <p:sp>
        <p:nvSpPr>
          <p:cNvPr id="14" name="object 33">
            <a:extLst>
              <a:ext uri="{FF2B5EF4-FFF2-40B4-BE49-F238E27FC236}">
                <a16:creationId xmlns:a16="http://schemas.microsoft.com/office/drawing/2014/main" id="{8ECC5A97-3ADF-6046-BCBB-974A826302AD}"/>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Prepare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75131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2641749"/>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Reflect on your identities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and how they might impact the mentoring space. Talk about how to collaborate to cultivate an inclusive space.</a:t>
            </a:r>
          </a:p>
        </p:txBody>
      </p:sp>
      <p:sp>
        <p:nvSpPr>
          <p:cNvPr id="13" name="object 13"/>
          <p:cNvSpPr txBox="1"/>
          <p:nvPr/>
        </p:nvSpPr>
        <p:spPr>
          <a:xfrm>
            <a:off x="673099" y="875058"/>
            <a:ext cx="5631268" cy="4161011"/>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Mentoring space</a:t>
            </a:r>
          </a:p>
          <a:p>
            <a:pPr marL="12700">
              <a:lnSpc>
                <a:spcPct val="100000"/>
              </a:lnSpc>
              <a:spcBef>
                <a:spcPts val="1385"/>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Take a moment to reflect on the </a:t>
            </a:r>
            <a:r>
              <a:rPr lang="en-US" b="1" dirty="0">
                <a:solidFill>
                  <a:srgbClr val="128475"/>
                </a:solidFill>
                <a:latin typeface="Segoe UI Semibold" panose="020B0502040204020203" pitchFamily="34" charset="0"/>
                <a:cs typeface="Segoe UI Semibold" panose="020B0502040204020203" pitchFamily="34" charset="0"/>
                <a:hlinkClick r:id="rId3">
                  <a:extLst>
                    <a:ext uri="{A12FA001-AC4F-418D-AE19-62706E023703}">
                      <ahyp:hlinkClr xmlns:ahyp="http://schemas.microsoft.com/office/drawing/2018/hyperlinkcolor" val="tx"/>
                    </a:ext>
                  </a:extLst>
                </a:hlinkClick>
              </a:rPr>
              <a:t>Social Identity Wheel</a:t>
            </a:r>
            <a:r>
              <a:rPr lang="en-US" b="1" dirty="0">
                <a:latin typeface="Segoe UI Semibold" panose="020B0502040204020203" pitchFamily="34" charset="0"/>
                <a:cs typeface="Segoe UI Semibold" panose="020B0502040204020203" pitchFamily="34" charset="0"/>
              </a:rPr>
              <a:t>. As you reflect on your multiple identities, think about which ones are most important to you as a mentor and/or have shaped your academic and career journey. </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Decide what you want to share with your co-mentor. </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Practice active listening as you take turns sharing.</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grpSp>
        <p:nvGrpSpPr>
          <p:cNvPr id="6" name="Group 5">
            <a:extLst>
              <a:ext uri="{FF2B5EF4-FFF2-40B4-BE49-F238E27FC236}">
                <a16:creationId xmlns:a16="http://schemas.microsoft.com/office/drawing/2014/main" id="{E02D796F-2F5D-7847-A659-5EA742C30213}"/>
              </a:ext>
            </a:extLst>
          </p:cNvPr>
          <p:cNvGrpSpPr/>
          <p:nvPr/>
        </p:nvGrpSpPr>
        <p:grpSpPr>
          <a:xfrm>
            <a:off x="2120900" y="248984"/>
            <a:ext cx="12001499" cy="214139"/>
            <a:chOff x="2120900" y="248984"/>
            <a:chExt cx="12001499" cy="214139"/>
          </a:xfrm>
        </p:grpSpPr>
        <p:sp>
          <p:nvSpPr>
            <p:cNvPr id="7" name="Rectangle 6">
              <a:extLst>
                <a:ext uri="{FF2B5EF4-FFF2-40B4-BE49-F238E27FC236}">
                  <a16:creationId xmlns:a16="http://schemas.microsoft.com/office/drawing/2014/main" id="{7AD809A4-9E49-FB4F-A18F-D655AC031D69}"/>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9">
              <a:extLst>
                <a:ext uri="{FF2B5EF4-FFF2-40B4-BE49-F238E27FC236}">
                  <a16:creationId xmlns:a16="http://schemas.microsoft.com/office/drawing/2014/main" id="{3EC17CB0-5532-D64D-8516-953ADAFB0D29}"/>
                </a:ext>
              </a:extLst>
            </p:cNvPr>
            <p:cNvSpPr txBox="1"/>
            <p:nvPr/>
          </p:nvSpPr>
          <p:spPr>
            <a:xfrm>
              <a:off x="2303218" y="248984"/>
              <a:ext cx="11819181"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Intros &amp; Logistics	Areas (Strength/Stretch)	Communication	</a:t>
              </a:r>
              <a:r>
                <a:rPr lang="en-US"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Mentoring Space</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Open Conversation</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 name="Slide Number Placeholder 1">
            <a:extLst>
              <a:ext uri="{FF2B5EF4-FFF2-40B4-BE49-F238E27FC236}">
                <a16:creationId xmlns:a16="http://schemas.microsoft.com/office/drawing/2014/main" id="{F540AF2C-EDD9-B142-B944-8A7DA66BC56C}"/>
              </a:ext>
            </a:extLst>
          </p:cNvPr>
          <p:cNvSpPr>
            <a:spLocks noGrp="1"/>
          </p:cNvSpPr>
          <p:nvPr>
            <p:ph type="sldNum" sz="quarter" idx="16"/>
          </p:nvPr>
        </p:nvSpPr>
        <p:spPr/>
        <p:txBody>
          <a:bodyPr/>
          <a:lstStyle/>
          <a:p>
            <a:fld id="{4BC2C857-AFE5-1C44-AB14-C30BC891814B}" type="slidenum">
              <a:rPr lang="en-US"/>
              <a:pPr/>
              <a:t>15</a:t>
            </a:fld>
            <a:endParaRPr lang="en-US"/>
          </a:p>
        </p:txBody>
      </p:sp>
      <p:sp>
        <p:nvSpPr>
          <p:cNvPr id="11" name="object 33">
            <a:extLst>
              <a:ext uri="{FF2B5EF4-FFF2-40B4-BE49-F238E27FC236}">
                <a16:creationId xmlns:a16="http://schemas.microsoft.com/office/drawing/2014/main" id="{DCEDDCA0-D94C-A74B-AECC-FCBB7F71063C}"/>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Prepare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02075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1810752"/>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Time and space for additional topics.</a:t>
            </a:r>
          </a:p>
        </p:txBody>
      </p:sp>
      <p:sp>
        <p:nvSpPr>
          <p:cNvPr id="13" name="object 13"/>
          <p:cNvSpPr txBox="1"/>
          <p:nvPr/>
        </p:nvSpPr>
        <p:spPr>
          <a:xfrm>
            <a:off x="673099" y="875058"/>
            <a:ext cx="5631268" cy="2748445"/>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Open Conversation</a:t>
            </a:r>
          </a:p>
          <a:p>
            <a:pPr marL="12700">
              <a:lnSpc>
                <a:spcPct val="100000"/>
              </a:lnSpc>
              <a:spcBef>
                <a:spcPts val="1385"/>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Is there anything else you’d like to share or discuss with your co-mentor? </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What next steps do you need to prepare for your first mentoring session?</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grpSp>
        <p:nvGrpSpPr>
          <p:cNvPr id="6" name="Group 5">
            <a:extLst>
              <a:ext uri="{FF2B5EF4-FFF2-40B4-BE49-F238E27FC236}">
                <a16:creationId xmlns:a16="http://schemas.microsoft.com/office/drawing/2014/main" id="{95FB30AC-C501-1C4A-8EBA-FA612521D9DF}"/>
              </a:ext>
            </a:extLst>
          </p:cNvPr>
          <p:cNvGrpSpPr/>
          <p:nvPr/>
        </p:nvGrpSpPr>
        <p:grpSpPr>
          <a:xfrm>
            <a:off x="2120900" y="248984"/>
            <a:ext cx="12001499" cy="214139"/>
            <a:chOff x="2120900" y="248984"/>
            <a:chExt cx="12001499" cy="214139"/>
          </a:xfrm>
        </p:grpSpPr>
        <p:sp>
          <p:nvSpPr>
            <p:cNvPr id="7" name="Rectangle 6">
              <a:extLst>
                <a:ext uri="{FF2B5EF4-FFF2-40B4-BE49-F238E27FC236}">
                  <a16:creationId xmlns:a16="http://schemas.microsoft.com/office/drawing/2014/main" id="{1ECB8F16-0046-294A-9A76-FB46D0E5F2FE}"/>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9">
              <a:extLst>
                <a:ext uri="{FF2B5EF4-FFF2-40B4-BE49-F238E27FC236}">
                  <a16:creationId xmlns:a16="http://schemas.microsoft.com/office/drawing/2014/main" id="{F488368D-592E-C44E-B18D-CBF8986A37AF}"/>
                </a:ext>
              </a:extLst>
            </p:cNvPr>
            <p:cNvSpPr txBox="1"/>
            <p:nvPr/>
          </p:nvSpPr>
          <p:spPr>
            <a:xfrm>
              <a:off x="2303218" y="248984"/>
              <a:ext cx="11819181"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Intros &amp; Logistics	Areas (Strength/Stretch)	Communication	</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Mentoring Space	</a:t>
              </a:r>
              <a:r>
                <a:rPr lang="en-US" b="1" i="0" spc="-15">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Open Conversation</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 name="Slide Number Placeholder 1">
            <a:extLst>
              <a:ext uri="{FF2B5EF4-FFF2-40B4-BE49-F238E27FC236}">
                <a16:creationId xmlns:a16="http://schemas.microsoft.com/office/drawing/2014/main" id="{8F99A6CF-DAFD-7548-B049-A0B2FF3E8F8B}"/>
              </a:ext>
            </a:extLst>
          </p:cNvPr>
          <p:cNvSpPr>
            <a:spLocks noGrp="1"/>
          </p:cNvSpPr>
          <p:nvPr>
            <p:ph type="sldNum" sz="quarter" idx="16"/>
          </p:nvPr>
        </p:nvSpPr>
        <p:spPr/>
        <p:txBody>
          <a:bodyPr/>
          <a:lstStyle/>
          <a:p>
            <a:fld id="{4BC2C857-AFE5-1C44-AB14-C30BC891814B}" type="slidenum">
              <a:rPr lang="en-US"/>
              <a:pPr/>
              <a:t>16</a:t>
            </a:fld>
            <a:endParaRPr lang="en-US"/>
          </a:p>
        </p:txBody>
      </p:sp>
      <p:sp>
        <p:nvSpPr>
          <p:cNvPr id="11" name="object 33">
            <a:extLst>
              <a:ext uri="{FF2B5EF4-FFF2-40B4-BE49-F238E27FC236}">
                <a16:creationId xmlns:a16="http://schemas.microsoft.com/office/drawing/2014/main" id="{3F1EAFBD-0282-1F4F-9215-456502971EBC}"/>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Prepare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31752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FE10-3A98-4E42-B103-5A2B74F22F9F}"/>
              </a:ext>
            </a:extLst>
          </p:cNvPr>
          <p:cNvSpPr>
            <a:spLocks noGrp="1"/>
          </p:cNvSpPr>
          <p:nvPr>
            <p:ph type="title"/>
          </p:nvPr>
        </p:nvSpPr>
        <p:spPr/>
        <p:txBody>
          <a:bodyPr/>
          <a:lstStyle/>
          <a:p>
            <a:r>
              <a:rPr lang="en-US" sz="2800" dirty="0"/>
              <a:t>Week 1 part 1</a:t>
            </a:r>
            <a:br>
              <a:rPr lang="en-US" dirty="0"/>
            </a:br>
            <a:r>
              <a:rPr lang="en-US" dirty="0"/>
              <a:t>Opening Session</a:t>
            </a:r>
          </a:p>
        </p:txBody>
      </p:sp>
      <p:sp>
        <p:nvSpPr>
          <p:cNvPr id="3" name="Text Placeholder 2">
            <a:extLst>
              <a:ext uri="{FF2B5EF4-FFF2-40B4-BE49-F238E27FC236}">
                <a16:creationId xmlns:a16="http://schemas.microsoft.com/office/drawing/2014/main" id="{90E910B3-07CF-2140-BF34-5B803D89FAEC}"/>
              </a:ext>
            </a:extLst>
          </p:cNvPr>
          <p:cNvSpPr>
            <a:spLocks noGrp="1"/>
          </p:cNvSpPr>
          <p:nvPr>
            <p:ph type="body" sz="quarter" idx="10"/>
          </p:nvPr>
        </p:nvSpPr>
        <p:spPr/>
        <p:txBody>
          <a:bodyPr/>
          <a:lstStyle/>
          <a:p>
            <a:r>
              <a:rPr lang="en-US" dirty="0"/>
              <a:t>to build tech resilience</a:t>
            </a:r>
          </a:p>
        </p:txBody>
      </p:sp>
      <p:sp>
        <p:nvSpPr>
          <p:cNvPr id="4" name="Slide Number Placeholder 3">
            <a:extLst>
              <a:ext uri="{FF2B5EF4-FFF2-40B4-BE49-F238E27FC236}">
                <a16:creationId xmlns:a16="http://schemas.microsoft.com/office/drawing/2014/main" id="{38C7E459-9338-C646-A7FA-054B1FD774E0}"/>
              </a:ext>
            </a:extLst>
          </p:cNvPr>
          <p:cNvSpPr>
            <a:spLocks noGrp="1"/>
          </p:cNvSpPr>
          <p:nvPr>
            <p:ph type="sldNum" sz="quarter" idx="11"/>
          </p:nvPr>
        </p:nvSpPr>
        <p:spPr/>
        <p:txBody>
          <a:bodyPr/>
          <a:lstStyle/>
          <a:p>
            <a:fld id="{8E7D7E8B-6297-3F44-8EDF-9A534DFC56CB}" type="slidenum">
              <a:rPr lang="en-US"/>
              <a:pPr/>
              <a:t>17</a:t>
            </a:fld>
            <a:endParaRPr lang="en-US"/>
          </a:p>
        </p:txBody>
      </p:sp>
    </p:spTree>
    <p:extLst>
      <p:ext uri="{BB962C8B-B14F-4D97-AF65-F5344CB8AC3E}">
        <p14:creationId xmlns:p14="http://schemas.microsoft.com/office/powerpoint/2010/main" val="3542571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2AE0CA"/>
          </a:solidFill>
        </p:spPr>
        <p:txBody>
          <a:bodyPr wrap="square" lIns="0" tIns="0" rIns="0" bIns="0" rtlCol="0"/>
          <a:lstStyle/>
          <a:p>
            <a:endParaRPr/>
          </a:p>
        </p:txBody>
      </p:sp>
      <p:sp>
        <p:nvSpPr>
          <p:cNvPr id="3" name="object 3"/>
          <p:cNvSpPr txBox="1">
            <a:spLocks noGrp="1"/>
          </p:cNvSpPr>
          <p:nvPr>
            <p:ph type="title"/>
          </p:nvPr>
        </p:nvSpPr>
        <p:spPr>
          <a:xfrm>
            <a:off x="673100" y="1399828"/>
            <a:ext cx="9860788" cy="3521477"/>
          </a:xfrm>
          <a:prstGeom prst="rect">
            <a:avLst/>
          </a:prstGeom>
        </p:spPr>
        <p:txBody>
          <a:bodyPr vert="horz" wrap="square" lIns="0" tIns="12700" rIns="0" bIns="0" rtlCol="0">
            <a:spAutoFit/>
          </a:bodyPr>
          <a:lstStyle/>
          <a:p>
            <a:pPr marL="12700">
              <a:lnSpc>
                <a:spcPct val="100000"/>
              </a:lnSpc>
              <a:spcBef>
                <a:spcPts val="100"/>
              </a:spcBef>
            </a:pPr>
            <a:r>
              <a:rPr lang="en-US" sz="11400" spc="-60" dirty="0">
                <a:solidFill>
                  <a:srgbClr val="274A46"/>
                </a:solidFill>
              </a:rPr>
              <a:t>Meet as a Cohort</a:t>
            </a:r>
            <a:endParaRPr sz="11400" dirty="0"/>
          </a:p>
        </p:txBody>
      </p:sp>
      <p:sp>
        <p:nvSpPr>
          <p:cNvPr id="4" name="Slide Number Placeholder 3">
            <a:extLst>
              <a:ext uri="{FF2B5EF4-FFF2-40B4-BE49-F238E27FC236}">
                <a16:creationId xmlns:a16="http://schemas.microsoft.com/office/drawing/2014/main" id="{31B5005C-CBFA-9046-87D6-637920324EC3}"/>
              </a:ext>
            </a:extLst>
          </p:cNvPr>
          <p:cNvSpPr>
            <a:spLocks noGrp="1"/>
          </p:cNvSpPr>
          <p:nvPr>
            <p:ph type="sldNum" sz="quarter" idx="10"/>
          </p:nvPr>
        </p:nvSpPr>
        <p:spPr/>
        <p:txBody>
          <a:bodyPr/>
          <a:lstStyle/>
          <a:p>
            <a:fld id="{8E7D7E8B-6297-3F44-8EDF-9A534DFC56CB}" type="slidenum">
              <a:rPr lang="en-US"/>
              <a:pPr/>
              <a:t>18</a:t>
            </a:fld>
            <a:endParaRPr lang="en-US"/>
          </a:p>
        </p:txBody>
      </p:sp>
    </p:spTree>
    <p:extLst>
      <p:ext uri="{BB962C8B-B14F-4D97-AF65-F5344CB8AC3E}">
        <p14:creationId xmlns:p14="http://schemas.microsoft.com/office/powerpoint/2010/main" val="2844100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61BB7318-AF30-B64D-ADD8-80F5996FD73A}"/>
              </a:ext>
            </a:extLst>
          </p:cNvPr>
          <p:cNvSpPr>
            <a:spLocks noGrp="1"/>
          </p:cNvSpPr>
          <p:nvPr>
            <p:ph type="pic" sz="quarter" idx="10"/>
          </p:nvPr>
        </p:nvSpPr>
        <p:spPr/>
      </p:sp>
      <p:sp>
        <p:nvSpPr>
          <p:cNvPr id="5" name="object 25">
            <a:extLst>
              <a:ext uri="{FF2B5EF4-FFF2-40B4-BE49-F238E27FC236}">
                <a16:creationId xmlns:a16="http://schemas.microsoft.com/office/drawing/2014/main" id="{1423A6BA-1F6D-B744-ABBB-7432919D81DF}"/>
              </a:ext>
            </a:extLst>
          </p:cNvPr>
          <p:cNvSpPr txBox="1"/>
          <p:nvPr/>
        </p:nvSpPr>
        <p:spPr>
          <a:xfrm>
            <a:off x="7315199" y="585216"/>
            <a:ext cx="7587917" cy="2596737"/>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2250" b="1">
              <a:latin typeface="Segoe UI Semibold" panose="020B0502040204020203" pitchFamily="34" charset="0"/>
              <a:cs typeface="Segoe UI Semibold" panose="020B0502040204020203" pitchFamily="34" charset="0"/>
            </a:endParaRPr>
          </a:p>
          <a:p>
            <a:pPr marL="285750">
              <a:lnSpc>
                <a:spcPct val="100000"/>
              </a:lnSpc>
            </a:pPr>
            <a:r>
              <a:rPr sz="1200" b="1" spc="25">
                <a:latin typeface="Segoe UI Semibold" panose="020B0502040204020203" pitchFamily="34" charset="0"/>
                <a:cs typeface="Segoe UI Semibold" panose="020B0502040204020203" pitchFamily="34" charset="0"/>
              </a:rPr>
              <a:t>PURPOSE </a:t>
            </a:r>
            <a:r>
              <a:rPr sz="1200" b="1" spc="15">
                <a:latin typeface="Segoe UI Semibold" panose="020B0502040204020203" pitchFamily="34" charset="0"/>
                <a:cs typeface="Segoe UI Semibold" panose="020B0502040204020203" pitchFamily="34" charset="0"/>
              </a:rPr>
              <a:t>OF</a:t>
            </a:r>
            <a:r>
              <a:rPr sz="1200" b="1" spc="9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SESSION</a:t>
            </a:r>
            <a:endParaRPr sz="1200" b="1">
              <a:latin typeface="Segoe UI Semibold" panose="020B0502040204020203" pitchFamily="34" charset="0"/>
              <a:cs typeface="Segoe UI Semibold" panose="020B0502040204020203" pitchFamily="34" charset="0"/>
            </a:endParaRPr>
          </a:p>
          <a:p>
            <a:pPr marL="285750" marR="821690">
              <a:lnSpc>
                <a:spcPct val="101899"/>
              </a:lnSpc>
              <a:spcBef>
                <a:spcPts val="1220"/>
              </a:spcBef>
            </a:pPr>
            <a:r>
              <a:rPr lang="en-US" sz="1800" b="1" spc="-10">
                <a:latin typeface="Segoe UI Semibold" panose="020B0502040204020203" pitchFamily="34" charset="0"/>
                <a:cs typeface="Segoe UI Semibold" panose="020B0502040204020203" pitchFamily="34" charset="0"/>
              </a:rPr>
              <a:t>Establish an initial foundation for group dynamics through personal introductions and ground rules.</a:t>
            </a:r>
          </a:p>
          <a:p>
            <a:pPr marL="285750" marR="821690">
              <a:lnSpc>
                <a:spcPct val="101899"/>
              </a:lnSpc>
              <a:spcBef>
                <a:spcPts val="1220"/>
              </a:spcBef>
            </a:pPr>
            <a:r>
              <a:rPr lang="en-US" b="1" spc="-10">
                <a:latin typeface="Segoe UI Semibold" panose="020B0502040204020203" pitchFamily="34" charset="0"/>
                <a:cs typeface="Segoe UI Semibold" panose="020B0502040204020203" pitchFamily="34" charset="0"/>
              </a:rPr>
              <a:t>Prompt reflection on the topic of resilience for tech.</a:t>
            </a:r>
            <a:endParaRPr lang="en-US" sz="1800" b="1" spc="-10">
              <a:latin typeface="Segoe UI Semibold" panose="020B0502040204020203" pitchFamily="34" charset="0"/>
              <a:cs typeface="Segoe UI Semibold" panose="020B0502040204020203" pitchFamily="34" charset="0"/>
            </a:endParaRPr>
          </a:p>
          <a:p>
            <a:pPr marL="285750" marR="821690">
              <a:lnSpc>
                <a:spcPct val="101899"/>
              </a:lnSpc>
              <a:spcBef>
                <a:spcPts val="1220"/>
              </a:spcBef>
            </a:pPr>
            <a:r>
              <a:rPr lang="en-US" b="1" spc="-10">
                <a:latin typeface="Segoe UI Semibold" panose="020B0502040204020203" pitchFamily="34" charset="0"/>
                <a:cs typeface="Segoe UI Semibold" panose="020B0502040204020203" pitchFamily="34" charset="0"/>
              </a:rPr>
              <a:t>Engage with active listening through a pair/trio activity.</a:t>
            </a:r>
          </a:p>
        </p:txBody>
      </p:sp>
      <p:sp>
        <p:nvSpPr>
          <p:cNvPr id="61" name="object 2">
            <a:extLst>
              <a:ext uri="{FF2B5EF4-FFF2-40B4-BE49-F238E27FC236}">
                <a16:creationId xmlns:a16="http://schemas.microsoft.com/office/drawing/2014/main" id="{31496AE6-57DA-B443-927F-FD83A1718448}"/>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74A46"/>
          </a:solidFill>
        </p:spPr>
        <p:txBody>
          <a:bodyPr wrap="square" lIns="0" tIns="0" rIns="0" bIns="0" rtlCol="0"/>
          <a:lstStyle/>
          <a:p>
            <a:endParaRPr/>
          </a:p>
        </p:txBody>
      </p:sp>
      <p:sp>
        <p:nvSpPr>
          <p:cNvPr id="62" name="object 3">
            <a:extLst>
              <a:ext uri="{FF2B5EF4-FFF2-40B4-BE49-F238E27FC236}">
                <a16:creationId xmlns:a16="http://schemas.microsoft.com/office/drawing/2014/main" id="{D832D381-6465-2945-A42B-9508207D4F80}"/>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8575"/>
          </a:solidFill>
        </p:spPr>
        <p:txBody>
          <a:bodyPr wrap="square" lIns="0" tIns="0" rIns="0" bIns="0" rtlCol="0"/>
          <a:lstStyle/>
          <a:p>
            <a:endParaRPr/>
          </a:p>
        </p:txBody>
      </p:sp>
      <p:sp>
        <p:nvSpPr>
          <p:cNvPr id="71" name="object 12">
            <a:extLst>
              <a:ext uri="{FF2B5EF4-FFF2-40B4-BE49-F238E27FC236}">
                <a16:creationId xmlns:a16="http://schemas.microsoft.com/office/drawing/2014/main" id="{B0B5201F-FB89-4249-A092-2FA8A36ED92C}"/>
              </a:ext>
            </a:extLst>
          </p:cNvPr>
          <p:cNvSpPr/>
          <p:nvPr/>
        </p:nvSpPr>
        <p:spPr>
          <a:xfrm>
            <a:off x="11345565"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72" name="object 13">
            <a:extLst>
              <a:ext uri="{FF2B5EF4-FFF2-40B4-BE49-F238E27FC236}">
                <a16:creationId xmlns:a16="http://schemas.microsoft.com/office/drawing/2014/main" id="{6B1DB584-9130-284B-BFC6-91CC064AB4EC}"/>
              </a:ext>
            </a:extLst>
          </p:cNvPr>
          <p:cNvSpPr/>
          <p:nvPr/>
        </p:nvSpPr>
        <p:spPr>
          <a:xfrm>
            <a:off x="12844350"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73" name="object 14">
            <a:extLst>
              <a:ext uri="{FF2B5EF4-FFF2-40B4-BE49-F238E27FC236}">
                <a16:creationId xmlns:a16="http://schemas.microsoft.com/office/drawing/2014/main" id="{0F0F8B1F-982B-1A44-854B-BCA5B69D7244}"/>
              </a:ext>
            </a:extLst>
          </p:cNvPr>
          <p:cNvSpPr/>
          <p:nvPr/>
        </p:nvSpPr>
        <p:spPr>
          <a:xfrm>
            <a:off x="12887025"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74" name="object 15">
            <a:extLst>
              <a:ext uri="{FF2B5EF4-FFF2-40B4-BE49-F238E27FC236}">
                <a16:creationId xmlns:a16="http://schemas.microsoft.com/office/drawing/2014/main" id="{ADAEF3DA-69C8-F143-851C-F7C8894D4396}"/>
              </a:ext>
            </a:extLst>
          </p:cNvPr>
          <p:cNvSpPr/>
          <p:nvPr/>
        </p:nvSpPr>
        <p:spPr>
          <a:xfrm>
            <a:off x="12921857"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75" name="object 16">
            <a:extLst>
              <a:ext uri="{FF2B5EF4-FFF2-40B4-BE49-F238E27FC236}">
                <a16:creationId xmlns:a16="http://schemas.microsoft.com/office/drawing/2014/main" id="{CA06329B-59F1-0040-B771-6E378DF397F5}"/>
              </a:ext>
            </a:extLst>
          </p:cNvPr>
          <p:cNvSpPr/>
          <p:nvPr/>
        </p:nvSpPr>
        <p:spPr>
          <a:xfrm>
            <a:off x="12956664"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76" name="object 17">
            <a:extLst>
              <a:ext uri="{FF2B5EF4-FFF2-40B4-BE49-F238E27FC236}">
                <a16:creationId xmlns:a16="http://schemas.microsoft.com/office/drawing/2014/main" id="{F65D1315-DE7B-3A46-A806-72E08347D08A}"/>
              </a:ext>
            </a:extLst>
          </p:cNvPr>
          <p:cNvSpPr/>
          <p:nvPr/>
        </p:nvSpPr>
        <p:spPr>
          <a:xfrm>
            <a:off x="12899466"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77" name="object 18">
            <a:extLst>
              <a:ext uri="{FF2B5EF4-FFF2-40B4-BE49-F238E27FC236}">
                <a16:creationId xmlns:a16="http://schemas.microsoft.com/office/drawing/2014/main" id="{C8076DA2-9D03-1641-8433-EFAB9845D340}"/>
              </a:ext>
            </a:extLst>
          </p:cNvPr>
          <p:cNvSpPr/>
          <p:nvPr/>
        </p:nvSpPr>
        <p:spPr>
          <a:xfrm>
            <a:off x="12899466"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78" name="object 19">
            <a:extLst>
              <a:ext uri="{FF2B5EF4-FFF2-40B4-BE49-F238E27FC236}">
                <a16:creationId xmlns:a16="http://schemas.microsoft.com/office/drawing/2014/main" id="{6C476CFC-86FC-0548-B872-99ED24A54EF3}"/>
              </a:ext>
            </a:extLst>
          </p:cNvPr>
          <p:cNvSpPr/>
          <p:nvPr/>
        </p:nvSpPr>
        <p:spPr>
          <a:xfrm>
            <a:off x="12899466"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79" name="object 20">
            <a:extLst>
              <a:ext uri="{FF2B5EF4-FFF2-40B4-BE49-F238E27FC236}">
                <a16:creationId xmlns:a16="http://schemas.microsoft.com/office/drawing/2014/main" id="{FCF98F64-1BA4-3048-8CAA-AAD8D29EB422}"/>
              </a:ext>
            </a:extLst>
          </p:cNvPr>
          <p:cNvSpPr/>
          <p:nvPr/>
        </p:nvSpPr>
        <p:spPr>
          <a:xfrm>
            <a:off x="12994258"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80" name="object 21">
            <a:extLst>
              <a:ext uri="{FF2B5EF4-FFF2-40B4-BE49-F238E27FC236}">
                <a16:creationId xmlns:a16="http://schemas.microsoft.com/office/drawing/2014/main" id="{30E436E9-CBA5-5D43-8DD2-28C022466E00}"/>
              </a:ext>
            </a:extLst>
          </p:cNvPr>
          <p:cNvSpPr/>
          <p:nvPr/>
        </p:nvSpPr>
        <p:spPr>
          <a:xfrm>
            <a:off x="13042772"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81" name="object 22">
            <a:extLst>
              <a:ext uri="{FF2B5EF4-FFF2-40B4-BE49-F238E27FC236}">
                <a16:creationId xmlns:a16="http://schemas.microsoft.com/office/drawing/2014/main" id="{0241EF74-CFC7-5D42-8E04-173E7805D425}"/>
              </a:ext>
            </a:extLst>
          </p:cNvPr>
          <p:cNvSpPr/>
          <p:nvPr/>
        </p:nvSpPr>
        <p:spPr>
          <a:xfrm>
            <a:off x="13042622"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82" name="object 23">
            <a:extLst>
              <a:ext uri="{FF2B5EF4-FFF2-40B4-BE49-F238E27FC236}">
                <a16:creationId xmlns:a16="http://schemas.microsoft.com/office/drawing/2014/main" id="{DC3ECC82-73FC-EC45-93DB-C1890FF50F94}"/>
              </a:ext>
            </a:extLst>
          </p:cNvPr>
          <p:cNvSpPr/>
          <p:nvPr/>
        </p:nvSpPr>
        <p:spPr>
          <a:xfrm>
            <a:off x="13042772"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83" name="object 24">
            <a:extLst>
              <a:ext uri="{FF2B5EF4-FFF2-40B4-BE49-F238E27FC236}">
                <a16:creationId xmlns:a16="http://schemas.microsoft.com/office/drawing/2014/main" id="{09F555C9-7F37-5B45-994A-1473713CB76C}"/>
              </a:ext>
            </a:extLst>
          </p:cNvPr>
          <p:cNvSpPr/>
          <p:nvPr/>
        </p:nvSpPr>
        <p:spPr>
          <a:xfrm>
            <a:off x="12220977"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84" name="object 26">
            <a:extLst>
              <a:ext uri="{FF2B5EF4-FFF2-40B4-BE49-F238E27FC236}">
                <a16:creationId xmlns:a16="http://schemas.microsoft.com/office/drawing/2014/main" id="{65320A8B-6A38-CF43-8B3C-223DE413DF4D}"/>
              </a:ext>
            </a:extLst>
          </p:cNvPr>
          <p:cNvSpPr txBox="1"/>
          <p:nvPr/>
        </p:nvSpPr>
        <p:spPr>
          <a:xfrm>
            <a:off x="7315200" y="4294995"/>
            <a:ext cx="3657600" cy="1131720"/>
          </a:xfrm>
          <a:prstGeom prst="rect">
            <a:avLst/>
          </a:prstGeom>
        </p:spPr>
        <p:txBody>
          <a:bodyPr vert="horz" wrap="square" lIns="0" tIns="51435" rIns="0" bIns="0" rtlCol="0">
            <a:spAutoFit/>
          </a:bodyPr>
          <a:lstStyle/>
          <a:p>
            <a:pPr marL="294640">
              <a:lnSpc>
                <a:spcPct val="100000"/>
              </a:lnSpc>
              <a:spcBef>
                <a:spcPts val="405"/>
              </a:spcBef>
            </a:pPr>
            <a:r>
              <a:rPr lang="en-US" sz="1200" b="1" spc="-20">
                <a:solidFill>
                  <a:srgbClr val="FFFFFF"/>
                </a:solidFill>
                <a:latin typeface="Segoe UI Semibold" panose="020B0502040204020203" pitchFamily="34" charset="0"/>
                <a:cs typeface="Segoe UI Semibold" panose="020B0502040204020203" pitchFamily="34" charset="0"/>
              </a:rPr>
              <a:t>PREPARATION</a:t>
            </a:r>
          </a:p>
          <a:p>
            <a:pPr marL="285750">
              <a:lnSpc>
                <a:spcPct val="100000"/>
              </a:lnSpc>
              <a:spcBef>
                <a:spcPts val="459"/>
              </a:spcBef>
            </a:pPr>
            <a:r>
              <a:rPr lang="en-US" sz="1800" b="1">
                <a:solidFill>
                  <a:srgbClr val="FFFFFF"/>
                </a:solidFill>
                <a:latin typeface="Segoe UI Semibold" panose="020B0502040204020203" pitchFamily="34" charset="0"/>
                <a:cs typeface="Segoe UI Semibold" panose="020B0502040204020203" pitchFamily="34" charset="0"/>
              </a:rPr>
              <a:t>Coordinate with your co-</a:t>
            </a:r>
            <a:br>
              <a:rPr lang="en-US" sz="1800" b="1">
                <a:solidFill>
                  <a:srgbClr val="FFFFFF"/>
                </a:solidFill>
                <a:latin typeface="Segoe UI Semibold" panose="020B0502040204020203" pitchFamily="34" charset="0"/>
                <a:cs typeface="Segoe UI Semibold" panose="020B0502040204020203" pitchFamily="34" charset="0"/>
              </a:rPr>
            </a:br>
            <a:r>
              <a:rPr lang="en-US" sz="1800" b="1">
                <a:solidFill>
                  <a:srgbClr val="FFFFFF"/>
                </a:solidFill>
                <a:latin typeface="Segoe UI Semibold" panose="020B0502040204020203" pitchFamily="34" charset="0"/>
                <a:cs typeface="Segoe UI Semibold" panose="020B0502040204020203" pitchFamily="34" charset="0"/>
              </a:rPr>
              <a:t>mentor to decide who will facilitate which parts.</a:t>
            </a:r>
            <a:endParaRPr sz="1800" b="1">
              <a:latin typeface="Segoe UI Semibold" panose="020B0502040204020203" pitchFamily="34" charset="0"/>
              <a:cs typeface="Segoe UI Semibold" panose="020B0502040204020203" pitchFamily="34" charset="0"/>
            </a:endParaRPr>
          </a:p>
        </p:txBody>
      </p:sp>
      <p:sp>
        <p:nvSpPr>
          <p:cNvPr id="85" name="object 29">
            <a:extLst>
              <a:ext uri="{FF2B5EF4-FFF2-40B4-BE49-F238E27FC236}">
                <a16:creationId xmlns:a16="http://schemas.microsoft.com/office/drawing/2014/main" id="{A3EB4F39-D3ED-534E-B5D5-313D582551D7}"/>
              </a:ext>
            </a:extLst>
          </p:cNvPr>
          <p:cNvSpPr txBox="1"/>
          <p:nvPr/>
        </p:nvSpPr>
        <p:spPr>
          <a:xfrm>
            <a:off x="11258550" y="4333942"/>
            <a:ext cx="2656840" cy="970280"/>
          </a:xfrm>
          <a:prstGeom prst="rect">
            <a:avLst/>
          </a:prstGeom>
        </p:spPr>
        <p:txBody>
          <a:bodyPr vert="horz" wrap="square" lIns="0" tIns="12700" rIns="0" bIns="0" rtlCol="0">
            <a:spAutoFit/>
          </a:bodyPr>
          <a:lstStyle/>
          <a:p>
            <a:pPr>
              <a:lnSpc>
                <a:spcPct val="100000"/>
              </a:lnSpc>
              <a:spcBef>
                <a:spcPts val="100"/>
              </a:spcBef>
            </a:pPr>
            <a:r>
              <a:rPr sz="1200" b="1" spc="20">
                <a:solidFill>
                  <a:srgbClr val="FFFFFF"/>
                </a:solidFill>
                <a:latin typeface="Segoe UI Semibold" panose="020B0502040204020203" pitchFamily="34" charset="0"/>
                <a:cs typeface="Segoe UI Semibold" panose="020B0502040204020203" pitchFamily="34" charset="0"/>
              </a:rPr>
              <a:t>TECH</a:t>
            </a:r>
            <a:r>
              <a:rPr sz="1200" b="1" spc="55">
                <a:solidFill>
                  <a:srgbClr val="FFFFFF"/>
                </a:solidFill>
                <a:latin typeface="Segoe UI Semibold" panose="020B0502040204020203" pitchFamily="34" charset="0"/>
                <a:cs typeface="Segoe UI Semibold" panose="020B0502040204020203" pitchFamily="34" charset="0"/>
              </a:rPr>
              <a:t> </a:t>
            </a:r>
            <a:r>
              <a:rPr sz="1200" b="1" spc="25">
                <a:solidFill>
                  <a:srgbClr val="FFFFFF"/>
                </a:solidFill>
                <a:latin typeface="Segoe UI Semibold" panose="020B0502040204020203" pitchFamily="34" charset="0"/>
                <a:cs typeface="Segoe UI Semibold" panose="020B0502040204020203" pitchFamily="34" charset="0"/>
              </a:rPr>
              <a:t>REQUIREMENTS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5">
                <a:solidFill>
                  <a:srgbClr val="FFFFFF"/>
                </a:solidFill>
                <a:latin typeface="Segoe UI" panose="020B0502040204020203" pitchFamily="34" charset="0"/>
                <a:cs typeface="Segoe UI" panose="020B0502040204020203" pitchFamily="34" charset="0"/>
              </a:rPr>
              <a:t>If </a:t>
            </a:r>
            <a:r>
              <a:rPr sz="1200">
                <a:solidFill>
                  <a:srgbClr val="FFFFFF"/>
                </a:solidFill>
                <a:latin typeface="Segoe UI" panose="020B0502040204020203" pitchFamily="34" charset="0"/>
                <a:cs typeface="Segoe UI" panose="020B0502040204020203" pitchFamily="34" charset="0"/>
              </a:rPr>
              <a:t>you </a:t>
            </a:r>
            <a:r>
              <a:rPr sz="1200" spc="-10">
                <a:solidFill>
                  <a:srgbClr val="FFFFFF"/>
                </a:solidFill>
                <a:latin typeface="Segoe UI" panose="020B0502040204020203" pitchFamily="34" charset="0"/>
                <a:cs typeface="Segoe UI" panose="020B0502040204020203" pitchFamily="34" charset="0"/>
              </a:rPr>
              <a:t>are </a:t>
            </a:r>
            <a:r>
              <a:rPr sz="1200">
                <a:solidFill>
                  <a:srgbClr val="FFFFFF"/>
                </a:solidFill>
                <a:latin typeface="Segoe UI" panose="020B0502040204020203" pitchFamily="34" charset="0"/>
                <a:cs typeface="Segoe UI" panose="020B0502040204020203" pitchFamily="34" charset="0"/>
              </a:rPr>
              <a:t>doing this as a </a:t>
            </a:r>
            <a:r>
              <a:rPr sz="1200" spc="-10">
                <a:solidFill>
                  <a:srgbClr val="FFFFFF"/>
                </a:solidFill>
                <a:latin typeface="Segoe UI" panose="020B0502040204020203" pitchFamily="34" charset="0"/>
                <a:cs typeface="Segoe UI" panose="020B0502040204020203" pitchFamily="34" charset="0"/>
              </a:rPr>
              <a:t>remote </a:t>
            </a:r>
            <a:r>
              <a:rPr sz="1200" spc="-5">
                <a:solidFill>
                  <a:srgbClr val="FFFFFF"/>
                </a:solidFill>
                <a:latin typeface="Segoe UI" panose="020B0502040204020203" pitchFamily="34" charset="0"/>
                <a:cs typeface="Segoe UI" panose="020B0502040204020203" pitchFamily="34" charset="0"/>
              </a:rPr>
              <a:t>session,  </a:t>
            </a:r>
            <a:r>
              <a:rPr sz="1200">
                <a:solidFill>
                  <a:srgbClr val="FFFFFF"/>
                </a:solidFill>
                <a:latin typeface="Segoe UI" panose="020B0502040204020203" pitchFamily="34" charset="0"/>
                <a:cs typeface="Segoe UI" panose="020B0502040204020203" pitchFamily="34" charset="0"/>
              </a:rPr>
              <a:t>you need a </a:t>
            </a:r>
            <a:r>
              <a:rPr sz="1200" spc="-5">
                <a:solidFill>
                  <a:srgbClr val="FFFFFF"/>
                </a:solidFill>
                <a:latin typeface="Segoe UI" panose="020B0502040204020203" pitchFamily="34" charset="0"/>
                <a:cs typeface="Segoe UI" panose="020B0502040204020203" pitchFamily="34" charset="0"/>
              </a:rPr>
              <a:t>web conferencing platform  </a:t>
            </a:r>
            <a:r>
              <a:rPr sz="1200">
                <a:solidFill>
                  <a:srgbClr val="FFFFFF"/>
                </a:solidFill>
                <a:latin typeface="Segoe UI" panose="020B0502040204020203" pitchFamily="34" charset="0"/>
                <a:cs typeface="Segoe UI" panose="020B0502040204020203" pitchFamily="34" charset="0"/>
              </a:rPr>
              <a:t>that supports </a:t>
            </a:r>
            <a:r>
              <a:rPr sz="1200" spc="-10">
                <a:solidFill>
                  <a:srgbClr val="FFFFFF"/>
                </a:solidFill>
                <a:latin typeface="Segoe UI" panose="020B0502040204020203" pitchFamily="34" charset="0"/>
                <a:cs typeface="Segoe UI" panose="020B0502040204020203" pitchFamily="34" charset="0"/>
              </a:rPr>
              <a:t>screensharing, breakout  rooms, </a:t>
            </a:r>
            <a:r>
              <a:rPr sz="1200">
                <a:solidFill>
                  <a:srgbClr val="FFFFFF"/>
                </a:solidFill>
                <a:latin typeface="Segoe UI" panose="020B0502040204020203" pitchFamily="34" charset="0"/>
                <a:cs typeface="Segoe UI" panose="020B0502040204020203" pitchFamily="34" charset="0"/>
              </a:rPr>
              <a:t>and a </a:t>
            </a:r>
            <a:r>
              <a:rPr sz="1200" spc="-5">
                <a:solidFill>
                  <a:srgbClr val="FFFFFF"/>
                </a:solidFill>
                <a:latin typeface="Segoe UI" panose="020B0502040204020203" pitchFamily="34" charset="0"/>
                <a:cs typeface="Segoe UI" panose="020B0502040204020203" pitchFamily="34" charset="0"/>
              </a:rPr>
              <a:t>web</a:t>
            </a:r>
            <a:r>
              <a:rPr sz="1200" spc="-10">
                <a:solidFill>
                  <a:srgbClr val="FFFFFF"/>
                </a:solidFill>
                <a:latin typeface="Segoe UI" panose="020B0502040204020203" pitchFamily="34" charset="0"/>
                <a:cs typeface="Segoe UI" panose="020B0502040204020203" pitchFamily="34" charset="0"/>
              </a:rPr>
              <a:t> </a:t>
            </a:r>
            <a:r>
              <a:rPr sz="1200" spc="-20">
                <a:solidFill>
                  <a:srgbClr val="FFFFFF"/>
                </a:solidFill>
                <a:latin typeface="Segoe UI" panose="020B0502040204020203" pitchFamily="34" charset="0"/>
                <a:cs typeface="Segoe UI" panose="020B0502040204020203" pitchFamily="34" charset="0"/>
              </a:rPr>
              <a:t>browser.</a:t>
            </a:r>
            <a:endParaRPr sz="1200">
              <a:latin typeface="Segoe UI" panose="020B0502040204020203" pitchFamily="34" charset="0"/>
              <a:cs typeface="Segoe UI" panose="020B0502040204020203" pitchFamily="34" charset="0"/>
            </a:endParaRPr>
          </a:p>
        </p:txBody>
      </p:sp>
      <p:sp>
        <p:nvSpPr>
          <p:cNvPr id="87" name="object 38">
            <a:extLst>
              <a:ext uri="{FF2B5EF4-FFF2-40B4-BE49-F238E27FC236}">
                <a16:creationId xmlns:a16="http://schemas.microsoft.com/office/drawing/2014/main" id="{8AD187F9-883C-714D-956F-82B1BB489A07}"/>
              </a:ext>
            </a:extLst>
          </p:cNvPr>
          <p:cNvSpPr/>
          <p:nvPr/>
        </p:nvSpPr>
        <p:spPr>
          <a:xfrm>
            <a:off x="7315193" y="6162408"/>
            <a:ext cx="3657606" cy="2067191"/>
          </a:xfrm>
          <a:prstGeom prst="rect">
            <a:avLst/>
          </a:prstGeom>
          <a:blipFill>
            <a:blip r:embed="rId2" cstate="print"/>
            <a:stretch>
              <a:fillRect/>
            </a:stretch>
          </a:blipFill>
        </p:spPr>
        <p:txBody>
          <a:bodyPr wrap="square" lIns="0" tIns="0" rIns="0" bIns="0" rtlCol="0"/>
          <a:lstStyle/>
          <a:p>
            <a:endParaRPr/>
          </a:p>
        </p:txBody>
      </p:sp>
      <p:sp>
        <p:nvSpPr>
          <p:cNvPr id="25" name="object 29">
            <a:extLst>
              <a:ext uri="{FF2B5EF4-FFF2-40B4-BE49-F238E27FC236}">
                <a16:creationId xmlns:a16="http://schemas.microsoft.com/office/drawing/2014/main" id="{8F021FBE-FE79-B843-8D2C-5454F8259C7C}"/>
              </a:ext>
            </a:extLst>
          </p:cNvPr>
          <p:cNvSpPr txBox="1"/>
          <p:nvPr/>
        </p:nvSpPr>
        <p:spPr>
          <a:xfrm>
            <a:off x="673100" y="1318143"/>
            <a:ext cx="5681973" cy="6353662"/>
          </a:xfrm>
          <a:prstGeom prst="rect">
            <a:avLst/>
          </a:prstGeom>
        </p:spPr>
        <p:txBody>
          <a:bodyPr vert="horz" wrap="square" lIns="0" tIns="73660" rIns="0" bIns="0" rtlCol="0">
            <a:spAutoFit/>
          </a:bodyPr>
          <a:lstStyle/>
          <a:p>
            <a:pPr marL="12700" marR="1025525">
              <a:lnSpc>
                <a:spcPts val="3400"/>
              </a:lnSpc>
              <a:spcBef>
                <a:spcPts val="580"/>
              </a:spcBef>
            </a:pPr>
            <a:r>
              <a:rPr lang="en-US" sz="3200" b="1" spc="-30" dirty="0">
                <a:latin typeface="Segoe UI Semibold" panose="020B0502040204020203" pitchFamily="34" charset="0"/>
                <a:cs typeface="Segoe UI Semibold" panose="020B0502040204020203" pitchFamily="34" charset="0"/>
              </a:rPr>
              <a:t>Overview:</a:t>
            </a:r>
            <a:r>
              <a:rPr sz="3200" b="1" spc="-30" dirty="0">
                <a:latin typeface="Segoe UI Semibold" panose="020B0502040204020203" pitchFamily="34" charset="0"/>
                <a:cs typeface="Segoe UI Semibold" panose="020B0502040204020203" pitchFamily="34" charset="0"/>
              </a:rPr>
              <a:t> </a:t>
            </a:r>
            <a:br>
              <a:rPr lang="en-US" sz="3200" b="1" spc="-30" dirty="0">
                <a:latin typeface="Segoe UI Semibold" panose="020B0502040204020203" pitchFamily="34" charset="0"/>
                <a:cs typeface="Segoe UI Semibold" panose="020B0502040204020203" pitchFamily="34" charset="0"/>
              </a:rPr>
            </a:br>
            <a:r>
              <a:rPr lang="en-US" sz="3200" b="1" spc="-20" dirty="0">
                <a:latin typeface="Segoe UI Semibold" panose="020B0502040204020203" pitchFamily="34" charset="0"/>
                <a:cs typeface="Segoe UI Semibold" panose="020B0502040204020203" pitchFamily="34" charset="0"/>
              </a:rPr>
              <a:t>Opening Session</a:t>
            </a:r>
            <a:endParaRPr sz="3200" b="1" dirty="0">
              <a:latin typeface="Segoe UI Semibold" panose="020B0502040204020203" pitchFamily="34" charset="0"/>
              <a:cs typeface="Segoe UI Semibold" panose="020B0502040204020203" pitchFamily="34" charset="0"/>
            </a:endParaRPr>
          </a:p>
          <a:p>
            <a:pPr marL="12700">
              <a:lnSpc>
                <a:spcPct val="100000"/>
              </a:lnSpc>
              <a:spcBef>
                <a:spcPts val="1960"/>
              </a:spcBef>
            </a:pPr>
            <a:r>
              <a:rPr lang="en-US" sz="1200" b="1" spc="25" dirty="0">
                <a:latin typeface="Segoe UI Semibold" panose="020B0502040204020203" pitchFamily="34" charset="0"/>
                <a:cs typeface="Segoe UI Semibold" panose="020B0502040204020203" pitchFamily="34" charset="0"/>
              </a:rPr>
              <a:t>A DIFFERENT KIND OF PROBLEM SOLVING</a:t>
            </a:r>
            <a:r>
              <a:rPr sz="1200" b="1" spc="15" dirty="0">
                <a:latin typeface="Segoe UI Semibold" panose="020B0502040204020203" pitchFamily="34" charset="0"/>
                <a:cs typeface="Segoe UI Semibold" panose="020B0502040204020203" pitchFamily="34" charset="0"/>
              </a:rPr>
              <a:t>.</a:t>
            </a:r>
            <a:endParaRPr sz="1200" b="1" dirty="0">
              <a:latin typeface="Segoe UI Semibold" panose="020B0502040204020203" pitchFamily="34" charset="0"/>
              <a:cs typeface="Segoe UI Semibold" panose="020B0502040204020203" pitchFamily="34" charset="0"/>
            </a:endParaRPr>
          </a:p>
          <a:p>
            <a:pPr marL="12700" marR="85090">
              <a:lnSpc>
                <a:spcPct val="101899"/>
              </a:lnSpc>
              <a:spcBef>
                <a:spcPts val="114"/>
              </a:spcBef>
            </a:pPr>
            <a:r>
              <a:rPr lang="en-US" b="1" dirty="0">
                <a:latin typeface="Segoe UI Semibold" panose="020B0502040204020203" pitchFamily="34" charset="0"/>
                <a:cs typeface="Segoe UI Semibold" panose="020B0502040204020203" pitchFamily="34" charset="0"/>
              </a:rPr>
              <a:t>Computer science is more than programming. It’s about problem solving under constraints, with the goal of automation and resource optimization. We’ll engage with problem solving one layer of abstraction higher: given an objective and specific resources, how do you strategize an effective approach? Even the learning process can be viewed as problem solving: how do you effectively use your time and the curricular materials to gain knowledge? </a:t>
            </a:r>
            <a:endParaRPr sz="1800" b="1" dirty="0">
              <a:latin typeface="Segoe UI Semibold" panose="020B0502040204020203" pitchFamily="34" charset="0"/>
              <a:cs typeface="Segoe UI Semibold" panose="020B0502040204020203" pitchFamily="34" charset="0"/>
            </a:endParaRPr>
          </a:p>
          <a:p>
            <a:pPr>
              <a:lnSpc>
                <a:spcPct val="100000"/>
              </a:lnSpc>
              <a:spcBef>
                <a:spcPts val="20"/>
              </a:spcBef>
            </a:pPr>
            <a:endParaRPr sz="1650" b="1" dirty="0">
              <a:latin typeface="Segoe UI Semibold" panose="020B0502040204020203" pitchFamily="34" charset="0"/>
              <a:cs typeface="Segoe UI Semibold" panose="020B0502040204020203" pitchFamily="34" charset="0"/>
            </a:endParaRPr>
          </a:p>
          <a:p>
            <a:pPr marL="12700">
              <a:lnSpc>
                <a:spcPct val="100000"/>
              </a:lnSpc>
            </a:pPr>
            <a:r>
              <a:rPr lang="en-US" sz="1200" b="1" dirty="0">
                <a:latin typeface="Segoe UI Semibold" panose="020B0502040204020203" pitchFamily="34" charset="0"/>
                <a:cs typeface="Segoe UI Semibold" panose="020B0502040204020203" pitchFamily="34" charset="0"/>
              </a:rPr>
              <a:t>COMPLEMENT YOUR CS COURSEWORK</a:t>
            </a:r>
            <a:r>
              <a:rPr sz="1200" b="1" spc="30" dirty="0">
                <a:latin typeface="Segoe UI Semibold" panose="020B0502040204020203" pitchFamily="34" charset="0"/>
                <a:cs typeface="Segoe UI Semibold" panose="020B0502040204020203" pitchFamily="34" charset="0"/>
              </a:rPr>
              <a:t>.</a:t>
            </a:r>
            <a:endParaRPr sz="1200" b="1" dirty="0">
              <a:latin typeface="Segoe UI Semibold" panose="020B0502040204020203" pitchFamily="34" charset="0"/>
              <a:cs typeface="Segoe UI Semibold" panose="020B0502040204020203" pitchFamily="34" charset="0"/>
            </a:endParaRPr>
          </a:p>
          <a:p>
            <a:pPr marL="12700" marR="81280">
              <a:lnSpc>
                <a:spcPct val="101899"/>
              </a:lnSpc>
              <a:spcBef>
                <a:spcPts val="120"/>
              </a:spcBef>
            </a:pPr>
            <a:r>
              <a:rPr lang="en-US" b="1" dirty="0">
                <a:latin typeface="Segoe UI Semibold" panose="020B0502040204020203" pitchFamily="34" charset="0"/>
                <a:cs typeface="Segoe UI Semibold" panose="020B0502040204020203" pitchFamily="34" charset="0"/>
              </a:rPr>
              <a:t>Those who create with technology write our history and shape our future. Everyone should have access to grow, learn, and develop their highest potential. By the end of this program, we hope you have a new way of taking ownership over your problem-solving process, which you can apply when debugging code or when working with a team under a tight deadline. </a:t>
            </a:r>
            <a:endParaRPr sz="1800" b="1" dirty="0">
              <a:latin typeface="Segoe UI Semibold" panose="020B0502040204020203" pitchFamily="34" charset="0"/>
              <a:cs typeface="Segoe UI Semibold" panose="020B0502040204020203" pitchFamily="34" charset="0"/>
            </a:endParaRPr>
          </a:p>
        </p:txBody>
      </p:sp>
      <p:grpSp>
        <p:nvGrpSpPr>
          <p:cNvPr id="3" name="Group 2">
            <a:extLst>
              <a:ext uri="{FF2B5EF4-FFF2-40B4-BE49-F238E27FC236}">
                <a16:creationId xmlns:a16="http://schemas.microsoft.com/office/drawing/2014/main" id="{D3B5D6C9-C411-5A4A-9A05-CC1D41806AE8}"/>
              </a:ext>
            </a:extLst>
          </p:cNvPr>
          <p:cNvGrpSpPr/>
          <p:nvPr/>
        </p:nvGrpSpPr>
        <p:grpSpPr>
          <a:xfrm>
            <a:off x="9364272" y="244591"/>
            <a:ext cx="1083595" cy="296826"/>
            <a:chOff x="2692538" y="807882"/>
            <a:chExt cx="1083595" cy="296826"/>
          </a:xfrm>
        </p:grpSpPr>
        <p:sp>
          <p:nvSpPr>
            <p:cNvPr id="29" name="Rectangle 28">
              <a:extLst>
                <a:ext uri="{FF2B5EF4-FFF2-40B4-BE49-F238E27FC236}">
                  <a16:creationId xmlns:a16="http://schemas.microsoft.com/office/drawing/2014/main" id="{CB5A39DA-5839-B64E-9627-8FB8FACB46B5}"/>
                </a:ext>
              </a:extLst>
            </p:cNvPr>
            <p:cNvSpPr/>
            <p:nvPr/>
          </p:nvSpPr>
          <p:spPr>
            <a:xfrm>
              <a:off x="2692538" y="920042"/>
              <a:ext cx="108359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bject 39">
              <a:extLst>
                <a:ext uri="{FF2B5EF4-FFF2-40B4-BE49-F238E27FC236}">
                  <a16:creationId xmlns:a16="http://schemas.microsoft.com/office/drawing/2014/main" id="{FD755D50-3855-DE4B-924B-D8DBDC2D1565}"/>
                </a:ext>
              </a:extLst>
            </p:cNvPr>
            <p:cNvSpPr txBox="1"/>
            <p:nvPr/>
          </p:nvSpPr>
          <p:spPr>
            <a:xfrm>
              <a:off x="2692538" y="807882"/>
              <a:ext cx="108359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Cohort Intros</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31" name="object 33">
            <a:extLst>
              <a:ext uri="{FF2B5EF4-FFF2-40B4-BE49-F238E27FC236}">
                <a16:creationId xmlns:a16="http://schemas.microsoft.com/office/drawing/2014/main" id="{674552FD-812B-B74B-A89B-89BCA2FE5705}"/>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06218D47-49F5-CD49-8271-0D89DF898240}"/>
              </a:ext>
            </a:extLst>
          </p:cNvPr>
          <p:cNvSpPr>
            <a:spLocks noGrp="1"/>
          </p:cNvSpPr>
          <p:nvPr>
            <p:ph type="sldNum" sz="quarter" idx="14"/>
          </p:nvPr>
        </p:nvSpPr>
        <p:spPr/>
        <p:txBody>
          <a:bodyPr/>
          <a:lstStyle/>
          <a:p>
            <a:fld id="{70AF1ED0-5DD8-0441-82D6-AD5820264631}" type="slidenum">
              <a:rPr lang="en-US"/>
              <a:pPr/>
              <a:t>19</a:t>
            </a:fld>
            <a:endParaRPr lang="en-US"/>
          </a:p>
        </p:txBody>
      </p:sp>
    </p:spTree>
    <p:extLst>
      <p:ext uri="{BB962C8B-B14F-4D97-AF65-F5344CB8AC3E}">
        <p14:creationId xmlns:p14="http://schemas.microsoft.com/office/powerpoint/2010/main" val="3508037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11D55B07-50FA-7D41-B100-8A53F287BFA8}"/>
              </a:ext>
            </a:extLst>
          </p:cNvPr>
          <p:cNvSpPr>
            <a:spLocks noGrp="1"/>
          </p:cNvSpPr>
          <p:nvPr>
            <p:ph type="body" sz="quarter" idx="10"/>
          </p:nvPr>
        </p:nvSpPr>
        <p:spPr/>
        <p:txBody>
          <a:bodyPr/>
          <a:lstStyle/>
          <a:p>
            <a:r>
              <a:rPr lang="en-US"/>
              <a:t>Introduction to the Mentoring Kit</a:t>
            </a:r>
          </a:p>
        </p:txBody>
      </p:sp>
      <p:sp>
        <p:nvSpPr>
          <p:cNvPr id="2" name="Slide Number Placeholder 1">
            <a:extLst>
              <a:ext uri="{FF2B5EF4-FFF2-40B4-BE49-F238E27FC236}">
                <a16:creationId xmlns:a16="http://schemas.microsoft.com/office/drawing/2014/main" id="{C7578067-9D17-F744-88B8-0AF4777BFCE8}"/>
              </a:ext>
            </a:extLst>
          </p:cNvPr>
          <p:cNvSpPr>
            <a:spLocks noGrp="1"/>
          </p:cNvSpPr>
          <p:nvPr>
            <p:ph type="sldNum" sz="quarter" idx="12"/>
          </p:nvPr>
        </p:nvSpPr>
        <p:spPr/>
        <p:txBody>
          <a:bodyPr/>
          <a:lstStyle/>
          <a:p>
            <a:fld id="{150EAA28-60FF-C34C-A013-B7B471B6B1A0}" type="slidenum">
              <a:rPr lang="en-US"/>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A3667D82-A4C2-9047-AE68-08D204F3502A}"/>
              </a:ext>
            </a:extLst>
          </p:cNvPr>
          <p:cNvGraphicFramePr>
            <a:graphicFrameLocks noGrp="1"/>
          </p:cNvGraphicFramePr>
          <p:nvPr>
            <p:extLst>
              <p:ext uri="{D42A27DB-BD31-4B8C-83A1-F6EECF244321}">
                <p14:modId xmlns:p14="http://schemas.microsoft.com/office/powerpoint/2010/main" val="1025711343"/>
              </p:ext>
            </p:extLst>
          </p:nvPr>
        </p:nvGraphicFramePr>
        <p:xfrm>
          <a:off x="685800" y="4241827"/>
          <a:ext cx="13258799" cy="2312908"/>
        </p:xfrm>
        <a:graphic>
          <a:graphicData uri="http://schemas.openxmlformats.org/drawingml/2006/table">
            <a:tbl>
              <a:tblPr firstRow="1" bandRow="1">
                <a:tableStyleId>{2D5ABB26-0587-4C30-8999-92F81FD0307C}</a:tableStyleId>
              </a:tblPr>
              <a:tblGrid>
                <a:gridCol w="2185035">
                  <a:extLst>
                    <a:ext uri="{9D8B030D-6E8A-4147-A177-3AD203B41FA5}">
                      <a16:colId xmlns:a16="http://schemas.microsoft.com/office/drawing/2014/main" val="20000"/>
                    </a:ext>
                  </a:extLst>
                </a:gridCol>
                <a:gridCol w="5254624">
                  <a:extLst>
                    <a:ext uri="{9D8B030D-6E8A-4147-A177-3AD203B41FA5}">
                      <a16:colId xmlns:a16="http://schemas.microsoft.com/office/drawing/2014/main" val="20001"/>
                    </a:ext>
                  </a:extLst>
                </a:gridCol>
                <a:gridCol w="5819140">
                  <a:extLst>
                    <a:ext uri="{9D8B030D-6E8A-4147-A177-3AD203B41FA5}">
                      <a16:colId xmlns:a16="http://schemas.microsoft.com/office/drawing/2014/main" val="20002"/>
                    </a:ext>
                  </a:extLst>
                </a:gridCol>
              </a:tblGrid>
              <a:tr h="462572">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10</a:t>
                      </a:r>
                      <a:r>
                        <a:rPr sz="1600" b="1" i="0" spc="-10">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Introduction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Mentee Slides, Prompt</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5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spc="-5" dirty="0">
                          <a:solidFill>
                            <a:srgbClr val="FFFFFF"/>
                          </a:solidFill>
                          <a:latin typeface="Segoe UI Semibold" panose="020B0502040204020203" pitchFamily="34" charset="0"/>
                          <a:cs typeface="Segoe UI Semibold" panose="020B0502040204020203" pitchFamily="34" charset="0"/>
                        </a:rPr>
                        <a:t>Video 1: </a:t>
                      </a:r>
                      <a:r>
                        <a:rPr lang="en-US" sz="1600" b="1" i="0" spc="-15" dirty="0">
                          <a:solidFill>
                            <a:srgbClr val="FFFFFF"/>
                          </a:solidFill>
                          <a:latin typeface="Segoe UI Semibold" panose="020B0502040204020203" pitchFamily="34" charset="0"/>
                          <a:cs typeface="Segoe UI Semibold" panose="020B0502040204020203" pitchFamily="34" charset="0"/>
                        </a:rPr>
                        <a:t>How do I build my tech resilience?</a:t>
                      </a:r>
                      <a:endParaRPr sz="1600" b="1" i="0" dirty="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Tech Resilience </a:t>
                      </a:r>
                      <a:r>
                        <a:rPr lang="en-US" sz="1600" b="1" i="0" spc="-10">
                          <a:solidFill>
                            <a:srgbClr val="FFFFFF"/>
                          </a:solidFill>
                          <a:latin typeface="Segoe UI Semibold" panose="020B0502040204020203" pitchFamily="34" charset="0"/>
                          <a:cs typeface="Segoe UI Semibold" panose="020B0502040204020203" pitchFamily="34" charset="0"/>
                        </a:rPr>
                        <a:t>Video</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3"/>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a:t>
                      </a:r>
                      <a:r>
                        <a:rPr sz="1600" b="1" i="0" spc="-5">
                          <a:solidFill>
                            <a:srgbClr val="FFFFFF"/>
                          </a:solidFill>
                          <a:latin typeface="Segoe UI Semibold" panose="020B0502040204020203" pitchFamily="34" charset="0"/>
                          <a:cs typeface="Segoe UI Semibold" panose="020B0502040204020203" pitchFamily="34" charset="0"/>
                        </a:rPr>
                        <a:t>0</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Cohort introductions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Mentee Slides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4"/>
                  </a:ext>
                </a:extLst>
              </a:tr>
              <a:tr h="462584">
                <a:tc>
                  <a:txBody>
                    <a:bodyPr/>
                    <a:lstStyle/>
                    <a:p>
                      <a:pPr marL="463550">
                        <a:lnSpc>
                          <a:spcPct val="100000"/>
                        </a:lnSpc>
                        <a:spcBef>
                          <a:spcPts val="819"/>
                        </a:spcBef>
                      </a:pPr>
                      <a:r>
                        <a:rPr sz="1600" b="1" i="0" spc="-5">
                          <a:solidFill>
                            <a:srgbClr val="FFFFFF"/>
                          </a:solidFill>
                          <a:latin typeface="Segoe UI Semibold" panose="020B0502040204020203" pitchFamily="34" charset="0"/>
                          <a:cs typeface="Segoe UI Semibold" panose="020B0502040204020203" pitchFamily="34" charset="0"/>
                        </a:rPr>
                        <a:t>20</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Video 2: </a:t>
                      </a:r>
                      <a:r>
                        <a:rPr lang="en-US" sz="1600" b="1" i="0" spc="-5">
                          <a:solidFill>
                            <a:srgbClr val="FFFFFF"/>
                          </a:solidFill>
                          <a:latin typeface="Segoe UI Semibold" panose="020B0502040204020203" pitchFamily="34" charset="0"/>
                          <a:cs typeface="Segoe UI Semibold" panose="020B0502040204020203" pitchFamily="34" charset="0"/>
                        </a:rPr>
                        <a:t>What are we talking about?</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Active Listening</a:t>
                      </a:r>
                      <a:r>
                        <a:rPr lang="en-US" sz="1600" b="1" i="0" spc="-5">
                          <a:solidFill>
                            <a:srgbClr val="FFFFFF"/>
                          </a:solidFill>
                          <a:latin typeface="Segoe UI Semibold" panose="020B0502040204020203" pitchFamily="34" charset="0"/>
                          <a:cs typeface="Segoe UI Semibold" panose="020B0502040204020203" pitchFamily="34" charset="0"/>
                        </a:rPr>
                        <a:t> Video</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5"/>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10</a:t>
                      </a:r>
                      <a:r>
                        <a:rPr lang="en-US" sz="1600" b="1" i="0" spc="-10">
                          <a:solidFill>
                            <a:srgbClr val="FFFFFF"/>
                          </a:solidFill>
                          <a:latin typeface="Segoe UI Semibold" panose="020B0502040204020203" pitchFamily="34" charset="0"/>
                          <a:cs typeface="Segoe UI Semibold" panose="020B0502040204020203" pitchFamily="34" charset="0"/>
                        </a:rPr>
                        <a:t> </a:t>
                      </a:r>
                      <a:r>
                        <a:rPr lang="en-US"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tc>
                  <a:txBody>
                    <a:bodyPr/>
                    <a:lstStyle/>
                    <a:p>
                      <a:pPr marL="78613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Ground rules &amp; Wrap</a:t>
                      </a:r>
                      <a:r>
                        <a:rPr lang="en-US" sz="1600" b="1" i="0" spc="-10">
                          <a:solidFill>
                            <a:srgbClr val="FFFFFF"/>
                          </a:solidFill>
                          <a:latin typeface="Segoe UI Semibold" panose="020B0502040204020203" pitchFamily="34" charset="0"/>
                          <a:cs typeface="Segoe UI Semibold" panose="020B0502040204020203" pitchFamily="34" charset="0"/>
                        </a:rPr>
                        <a:t> </a:t>
                      </a:r>
                      <a:r>
                        <a:rPr lang="en-US" sz="1600" b="1" i="0">
                          <a:solidFill>
                            <a:srgbClr val="FFFFFF"/>
                          </a:solidFill>
                          <a:latin typeface="Segoe UI Semibold" panose="020B0502040204020203" pitchFamily="34" charset="0"/>
                          <a:cs typeface="Segoe UI Semibold" panose="020B0502040204020203" pitchFamily="34" charset="0"/>
                        </a:rPr>
                        <a:t>up</a:t>
                      </a:r>
                      <a:endParaRPr sz="1600" b="1" i="0">
                        <a:latin typeface="Segoe UI Semibold" panose="020B0502040204020203" pitchFamily="34" charset="0"/>
                        <a:cs typeface="Segoe UI Semibold" panose="020B0502040204020203" pitchFamily="34" charset="0"/>
                      </a:endParaRPr>
                    </a:p>
                  </a:txBody>
                  <a:tcPr marL="0" marR="0" marT="104139" marB="0">
                    <a:solidFill>
                      <a:srgbClr val="128475"/>
                    </a:solidFill>
                  </a:tcPr>
                </a:tc>
                <a:tc>
                  <a:txBody>
                    <a:bodyPr/>
                    <a:lstStyle/>
                    <a:p>
                      <a:pPr marL="1018540">
                        <a:lnSpc>
                          <a:spcPct val="100000"/>
                        </a:lnSpc>
                        <a:spcBef>
                          <a:spcPts val="819"/>
                        </a:spcBef>
                      </a:pPr>
                      <a:r>
                        <a:rPr lang="en-US" sz="1600" b="1" i="0" spc="-15" dirty="0">
                          <a:solidFill>
                            <a:srgbClr val="FFFFFF"/>
                          </a:solidFill>
                          <a:latin typeface="Segoe UI Semibold" panose="020B0502040204020203" pitchFamily="34" charset="0"/>
                          <a:cs typeface="Segoe UI Semibold" panose="020B0502040204020203" pitchFamily="34" charset="0"/>
                        </a:rPr>
                        <a:t>Survey</a:t>
                      </a:r>
                      <a:endParaRPr sz="1600" b="1" i="0" dirty="0">
                        <a:latin typeface="Segoe UI Semibold" panose="020B0502040204020203" pitchFamily="34" charset="0"/>
                        <a:cs typeface="Segoe UI Semibold" panose="020B0502040204020203" pitchFamily="34" charset="0"/>
                      </a:endParaRPr>
                    </a:p>
                  </a:txBody>
                  <a:tcPr marL="0" marR="0" marT="104139" marB="0">
                    <a:solidFill>
                      <a:srgbClr val="128475"/>
                    </a:solidFill>
                  </a:tcPr>
                </a:tc>
                <a:extLst>
                  <a:ext uri="{0D108BD9-81ED-4DB2-BD59-A6C34878D82A}">
                    <a16:rowId xmlns:a16="http://schemas.microsoft.com/office/drawing/2014/main" val="842508589"/>
                  </a:ext>
                </a:extLst>
              </a:tr>
            </a:tbl>
          </a:graphicData>
        </a:graphic>
      </p:graphicFrame>
      <p:sp>
        <p:nvSpPr>
          <p:cNvPr id="5" name="object 6">
            <a:extLst>
              <a:ext uri="{FF2B5EF4-FFF2-40B4-BE49-F238E27FC236}">
                <a16:creationId xmlns:a16="http://schemas.microsoft.com/office/drawing/2014/main" id="{FE57072E-7F00-D04F-959E-19EE2C6267C6}"/>
              </a:ext>
            </a:extLst>
          </p:cNvPr>
          <p:cNvSpPr txBox="1"/>
          <p:nvPr/>
        </p:nvSpPr>
        <p:spPr>
          <a:xfrm>
            <a:off x="673100" y="1296154"/>
            <a:ext cx="4826747" cy="1949573"/>
          </a:xfrm>
          <a:prstGeom prst="rect">
            <a:avLst/>
          </a:prstGeom>
        </p:spPr>
        <p:txBody>
          <a:bodyPr vert="horz" wrap="square" lIns="0" tIns="12700" rIns="0" bIns="0" rtlCol="0">
            <a:spAutoFit/>
          </a:bodyPr>
          <a:lstStyle/>
          <a:p>
            <a:pPr marL="12700">
              <a:lnSpc>
                <a:spcPct val="100000"/>
              </a:lnSpc>
              <a:spcBef>
                <a:spcPts val="100"/>
              </a:spcBef>
            </a:pPr>
            <a:r>
              <a:rPr sz="3600" b="1" spc="-35">
                <a:latin typeface="Segoe UI Semibold" panose="020B0502040204020203" pitchFamily="34" charset="0"/>
                <a:cs typeface="Segoe UI Semibold" panose="020B0502040204020203" pitchFamily="34" charset="0"/>
              </a:rPr>
              <a:t>Recommended</a:t>
            </a:r>
            <a:r>
              <a:rPr sz="3600" b="1" spc="-85">
                <a:latin typeface="Segoe UI Semibold" panose="020B0502040204020203" pitchFamily="34" charset="0"/>
                <a:cs typeface="Segoe UI Semibold" panose="020B0502040204020203" pitchFamily="34" charset="0"/>
              </a:rPr>
              <a:t> </a:t>
            </a:r>
            <a:r>
              <a:rPr sz="3600" b="1" spc="-20">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a:p>
            <a:pPr marL="12700" marR="1367790">
              <a:lnSpc>
                <a:spcPct val="104200"/>
              </a:lnSpc>
              <a:spcBef>
                <a:spcPts val="1920"/>
              </a:spcBef>
            </a:pPr>
            <a:r>
              <a:rPr sz="1200">
                <a:latin typeface="Segoe UI" panose="020B0502040204020203" pitchFamily="34" charset="0"/>
                <a:cs typeface="Segoe UI" panose="020B0502040204020203" pitchFamily="34" charset="0"/>
              </a:rPr>
              <a:t>This </a:t>
            </a:r>
            <a:r>
              <a:rPr sz="1200" spc="-5">
                <a:latin typeface="Segoe UI" panose="020B0502040204020203" pitchFamily="34" charset="0"/>
                <a:cs typeface="Segoe UI" panose="020B0502040204020203" pitchFamily="34" charset="0"/>
              </a:rPr>
              <a:t>session </a:t>
            </a:r>
            <a:r>
              <a:rPr sz="1200">
                <a:latin typeface="Segoe UI" panose="020B0502040204020203" pitchFamily="34" charset="0"/>
                <a:cs typeface="Segoe UI" panose="020B0502040204020203" pitchFamily="34" charset="0"/>
              </a:rPr>
              <a:t>has been designed to </a:t>
            </a:r>
            <a:r>
              <a:rPr sz="1200" spc="-5">
                <a:latin typeface="Segoe UI" panose="020B0502040204020203" pitchFamily="34" charset="0"/>
                <a:cs typeface="Segoe UI" panose="020B0502040204020203" pitchFamily="34" charset="0"/>
              </a:rPr>
              <a:t>work sequentiall</a:t>
            </a:r>
            <a:r>
              <a:rPr lang="en-US" sz="1200" spc="-5">
                <a:latin typeface="Segoe UI" panose="020B0502040204020203" pitchFamily="34" charset="0"/>
                <a:cs typeface="Segoe UI" panose="020B0502040204020203" pitchFamily="34" charset="0"/>
              </a:rPr>
              <a:t>y</a:t>
            </a:r>
            <a:r>
              <a:rPr sz="1200" spc="-5">
                <a:latin typeface="Segoe UI" panose="020B0502040204020203" pitchFamily="34" charset="0"/>
                <a:cs typeface="Segoe UI" panose="020B0502040204020203" pitchFamily="34" charset="0"/>
              </a:rPr>
              <a:t> </a:t>
            </a:r>
            <a:r>
              <a:rPr sz="1200">
                <a:latin typeface="Segoe UI" panose="020B0502040204020203" pitchFamily="34" charset="0"/>
                <a:cs typeface="Segoe UI" panose="020B0502040204020203" pitchFamily="34" charset="0"/>
              </a:rPr>
              <a:t>and the agenda </a:t>
            </a:r>
            <a:r>
              <a:rPr sz="1200" spc="-5">
                <a:latin typeface="Segoe UI" panose="020B0502040204020203" pitchFamily="34" charset="0"/>
                <a:cs typeface="Segoe UI" panose="020B0502040204020203" pitchFamily="34" charset="0"/>
              </a:rPr>
              <a:t>shows </a:t>
            </a:r>
            <a:r>
              <a:rPr sz="1200">
                <a:latin typeface="Segoe UI" panose="020B0502040204020203" pitchFamily="34" charset="0"/>
                <a:cs typeface="Segoe UI" panose="020B0502040204020203" pitchFamily="34" charset="0"/>
              </a:rPr>
              <a:t>the </a:t>
            </a:r>
            <a:r>
              <a:rPr sz="1200" spc="-5">
                <a:latin typeface="Segoe UI" panose="020B0502040204020203" pitchFamily="34" charset="0"/>
                <a:cs typeface="Segoe UI" panose="020B0502040204020203" pitchFamily="34" charset="0"/>
              </a:rPr>
              <a:t>approximate </a:t>
            </a:r>
            <a:r>
              <a:rPr sz="1200">
                <a:latin typeface="Segoe UI" panose="020B0502040204020203" pitchFamily="34" charset="0"/>
                <a:cs typeface="Segoe UI" panose="020B0502040204020203" pitchFamily="34" charset="0"/>
              </a:rPr>
              <a:t>time you </a:t>
            </a:r>
            <a:r>
              <a:rPr sz="1200" spc="-5">
                <a:latin typeface="Segoe UI" panose="020B0502040204020203" pitchFamily="34" charset="0"/>
                <a:cs typeface="Segoe UI" panose="020B0502040204020203" pitchFamily="34" charset="0"/>
              </a:rPr>
              <a:t>will </a:t>
            </a:r>
            <a:r>
              <a:rPr sz="1200">
                <a:latin typeface="Segoe UI" panose="020B0502040204020203" pitchFamily="34" charset="0"/>
                <a:cs typeface="Segoe UI" panose="020B0502040204020203" pitchFamily="34" charset="0"/>
              </a:rPr>
              <a:t>need to cover the material. </a:t>
            </a:r>
            <a:r>
              <a:rPr sz="1200" spc="-5">
                <a:latin typeface="Segoe UI" panose="020B0502040204020203" pitchFamily="34" charset="0"/>
                <a:cs typeface="Segoe UI" panose="020B0502040204020203" pitchFamily="34" charset="0"/>
              </a:rPr>
              <a:t>Depending on </a:t>
            </a:r>
            <a:r>
              <a:rPr sz="1200">
                <a:latin typeface="Segoe UI" panose="020B0502040204020203" pitchFamily="34" charset="0"/>
                <a:cs typeface="Segoe UI" panose="020B0502040204020203" pitchFamily="34" charset="0"/>
              </a:rPr>
              <a:t>your </a:t>
            </a:r>
            <a:r>
              <a:rPr sz="1200" spc="-10">
                <a:latin typeface="Segoe UI" panose="020B0502040204020203" pitchFamily="34" charset="0"/>
                <a:cs typeface="Segoe UI" panose="020B0502040204020203" pitchFamily="34" charset="0"/>
              </a:rPr>
              <a:t>group </a:t>
            </a:r>
            <a:r>
              <a:rPr sz="1200">
                <a:latin typeface="Segoe UI" panose="020B0502040204020203" pitchFamily="34" charset="0"/>
                <a:cs typeface="Segoe UI" panose="020B0502040204020203" pitchFamily="34" charset="0"/>
              </a:rPr>
              <a:t>and time available </a:t>
            </a:r>
            <a:r>
              <a:rPr sz="1200" spc="-15">
                <a:latin typeface="Segoe UI" panose="020B0502040204020203" pitchFamily="34" charset="0"/>
                <a:cs typeface="Segoe UI" panose="020B0502040204020203" pitchFamily="34" charset="0"/>
              </a:rPr>
              <a:t>together, </a:t>
            </a:r>
            <a:r>
              <a:rPr sz="1200">
                <a:latin typeface="Segoe UI" panose="020B0502040204020203" pitchFamily="34" charset="0"/>
                <a:cs typeface="Segoe UI" panose="020B0502040204020203" pitchFamily="34" charset="0"/>
              </a:rPr>
              <a:t>you may choose</a:t>
            </a:r>
            <a:r>
              <a:rPr lang="en-US" sz="1200">
                <a:latin typeface="Segoe UI" panose="020B0502040204020203" pitchFamily="34" charset="0"/>
                <a:cs typeface="Segoe UI" panose="020B0502040204020203" pitchFamily="34" charset="0"/>
              </a:rPr>
              <a:t> </a:t>
            </a:r>
            <a:r>
              <a:rPr sz="1200">
                <a:latin typeface="Segoe UI" panose="020B0502040204020203" pitchFamily="34" charset="0"/>
                <a:cs typeface="Segoe UI" panose="020B0502040204020203" pitchFamily="34" charset="0"/>
              </a:rPr>
              <a:t>to adjust the timing </a:t>
            </a:r>
            <a:r>
              <a:rPr sz="1200" spc="-15">
                <a:latin typeface="Segoe UI" panose="020B0502040204020203" pitchFamily="34" charset="0"/>
                <a:cs typeface="Segoe UI" panose="020B0502040204020203" pitchFamily="34" charset="0"/>
              </a:rPr>
              <a:t>of </a:t>
            </a:r>
            <a:r>
              <a:rPr sz="1200">
                <a:latin typeface="Segoe UI" panose="020B0502040204020203" pitchFamily="34" charset="0"/>
                <a:cs typeface="Segoe UI" panose="020B0502040204020203" pitchFamily="34" charset="0"/>
              </a:rPr>
              <a:t>the agenda to </a:t>
            </a:r>
            <a:r>
              <a:rPr sz="1200" spc="-5">
                <a:latin typeface="Segoe UI" panose="020B0502040204020203" pitchFamily="34" charset="0"/>
                <a:cs typeface="Segoe UI" panose="020B0502040204020203" pitchFamily="34" charset="0"/>
              </a:rPr>
              <a:t>enable more</a:t>
            </a:r>
            <a:r>
              <a:rPr lang="en-US" sz="1200" spc="-5">
                <a:latin typeface="Segoe UI" panose="020B0502040204020203" pitchFamily="34" charset="0"/>
                <a:cs typeface="Segoe UI" panose="020B0502040204020203" pitchFamily="34" charset="0"/>
              </a:rPr>
              <a:t> </a:t>
            </a:r>
            <a:r>
              <a:rPr sz="1200">
                <a:latin typeface="Segoe UI" panose="020B0502040204020203" pitchFamily="34" charset="0"/>
                <a:cs typeface="Segoe UI" panose="020B0502040204020203" pitchFamily="34" charset="0"/>
              </a:rPr>
              <a:t>discussion.</a:t>
            </a:r>
          </a:p>
        </p:txBody>
      </p:sp>
      <p:grpSp>
        <p:nvGrpSpPr>
          <p:cNvPr id="6" name="Group 5">
            <a:extLst>
              <a:ext uri="{FF2B5EF4-FFF2-40B4-BE49-F238E27FC236}">
                <a16:creationId xmlns:a16="http://schemas.microsoft.com/office/drawing/2014/main" id="{420246B6-E328-1E49-BDFD-900578EAE403}"/>
              </a:ext>
            </a:extLst>
          </p:cNvPr>
          <p:cNvGrpSpPr/>
          <p:nvPr/>
        </p:nvGrpSpPr>
        <p:grpSpPr>
          <a:xfrm>
            <a:off x="9364272" y="244591"/>
            <a:ext cx="1083595" cy="296826"/>
            <a:chOff x="2692538" y="807882"/>
            <a:chExt cx="1083595" cy="296826"/>
          </a:xfrm>
        </p:grpSpPr>
        <p:sp>
          <p:nvSpPr>
            <p:cNvPr id="7" name="Rectangle 6">
              <a:extLst>
                <a:ext uri="{FF2B5EF4-FFF2-40B4-BE49-F238E27FC236}">
                  <a16:creationId xmlns:a16="http://schemas.microsoft.com/office/drawing/2014/main" id="{CA26A7F1-AD16-CF45-9078-8913C7662347}"/>
                </a:ext>
              </a:extLst>
            </p:cNvPr>
            <p:cNvSpPr/>
            <p:nvPr/>
          </p:nvSpPr>
          <p:spPr>
            <a:xfrm>
              <a:off x="2692538" y="920042"/>
              <a:ext cx="108359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9">
              <a:extLst>
                <a:ext uri="{FF2B5EF4-FFF2-40B4-BE49-F238E27FC236}">
                  <a16:creationId xmlns:a16="http://schemas.microsoft.com/office/drawing/2014/main" id="{7B92B19C-2AD1-3543-A2C9-A65185DEA4C5}"/>
                </a:ext>
              </a:extLst>
            </p:cNvPr>
            <p:cNvSpPr txBox="1"/>
            <p:nvPr/>
          </p:nvSpPr>
          <p:spPr>
            <a:xfrm>
              <a:off x="2692538" y="807882"/>
              <a:ext cx="108359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Cohort Intros</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10" name="object 33">
            <a:extLst>
              <a:ext uri="{FF2B5EF4-FFF2-40B4-BE49-F238E27FC236}">
                <a16:creationId xmlns:a16="http://schemas.microsoft.com/office/drawing/2014/main" id="{489DD8E7-ACE2-4940-BC51-7D1577B9BA78}"/>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E37B819A-DBCA-9244-AE2D-600D1FC866B9}"/>
              </a:ext>
            </a:extLst>
          </p:cNvPr>
          <p:cNvSpPr>
            <a:spLocks noGrp="1"/>
          </p:cNvSpPr>
          <p:nvPr>
            <p:ph type="sldNum" sz="quarter" idx="10"/>
          </p:nvPr>
        </p:nvSpPr>
        <p:spPr/>
        <p:txBody>
          <a:bodyPr/>
          <a:lstStyle/>
          <a:p>
            <a:fld id="{70AF1ED0-5DD8-0441-82D6-AD5820264631}" type="slidenum">
              <a:rPr lang="en-US"/>
              <a:pPr/>
              <a:t>20</a:t>
            </a:fld>
            <a:endParaRPr lang="en-US"/>
          </a:p>
        </p:txBody>
      </p:sp>
    </p:spTree>
    <p:extLst>
      <p:ext uri="{BB962C8B-B14F-4D97-AF65-F5344CB8AC3E}">
        <p14:creationId xmlns:p14="http://schemas.microsoft.com/office/powerpoint/2010/main" val="6217736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240E53-FBA6-4B58-A922-A745BAEA3489}"/>
              </a:ext>
            </a:extLst>
          </p:cNvPr>
          <p:cNvSpPr>
            <a:spLocks noGrp="1"/>
          </p:cNvSpPr>
          <p:nvPr>
            <p:ph type="body" sz="quarter" idx="11"/>
          </p:nvPr>
        </p:nvSpPr>
        <p:spPr/>
        <p:txBody>
          <a:bodyPr/>
          <a:lstStyle/>
          <a:p>
            <a:r>
              <a:rPr lang="en-US" dirty="0">
                <a:latin typeface="Segoe UI Semibold" panose="020B0702040204020203" pitchFamily="34" charset="0"/>
                <a:cs typeface="Segoe UI Semibold" panose="020B0702040204020203" pitchFamily="34" charset="0"/>
              </a:rPr>
              <a:t>10 min</a:t>
            </a:r>
          </a:p>
        </p:txBody>
      </p:sp>
      <p:sp>
        <p:nvSpPr>
          <p:cNvPr id="27" name="object 5">
            <a:extLst>
              <a:ext uri="{FF2B5EF4-FFF2-40B4-BE49-F238E27FC236}">
                <a16:creationId xmlns:a16="http://schemas.microsoft.com/office/drawing/2014/main" id="{A03A9C80-07B4-4FD6-92A8-B7B4D08DCF3A}"/>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8" name="object 6">
            <a:extLst>
              <a:ext uri="{FF2B5EF4-FFF2-40B4-BE49-F238E27FC236}">
                <a16:creationId xmlns:a16="http://schemas.microsoft.com/office/drawing/2014/main" id="{82BFEEB9-5713-4CAB-9B7C-7CCAA30CA9B8}"/>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31" name="object 12">
            <a:extLst>
              <a:ext uri="{FF2B5EF4-FFF2-40B4-BE49-F238E27FC236}">
                <a16:creationId xmlns:a16="http://schemas.microsoft.com/office/drawing/2014/main" id="{1C1291C8-E7C0-4618-8286-86B9BDEDE222}"/>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32" name="object 13">
            <a:extLst>
              <a:ext uri="{FF2B5EF4-FFF2-40B4-BE49-F238E27FC236}">
                <a16:creationId xmlns:a16="http://schemas.microsoft.com/office/drawing/2014/main" id="{B6A7894F-A339-40A2-9EDB-ED9FFEB5BCD3}"/>
              </a:ext>
            </a:extLst>
          </p:cNvPr>
          <p:cNvSpPr txBox="1"/>
          <p:nvPr/>
        </p:nvSpPr>
        <p:spPr>
          <a:xfrm>
            <a:off x="673099" y="875058"/>
            <a:ext cx="5631268" cy="6446380"/>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Introduction</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lang="en-US" sz="1200" b="1" spc="30" dirty="0">
              <a:latin typeface="Segoe UI Semibold" panose="020B0502040204020203" pitchFamily="34" charset="0"/>
              <a:cs typeface="Segoe UI Semibold" panose="020B0502040204020203" pitchFamily="34" charset="0"/>
            </a:endParaRPr>
          </a:p>
          <a:p>
            <a:pPr marL="290830" marR="127000" lvl="0" indent="-278765">
              <a:lnSpc>
                <a:spcPct val="101899"/>
              </a:lnSpc>
              <a:spcBef>
                <a:spcPts val="220"/>
              </a:spcBef>
              <a:buFontTx/>
              <a:buAutoNum type="arabicPeriod"/>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Welcome with brief introduction from each </a:t>
            </a:r>
            <a:br>
              <a:rPr lang="en-US" b="1" spc="-10" dirty="0">
                <a:solidFill>
                  <a:srgbClr val="000000"/>
                </a:solidFill>
                <a:latin typeface="Segoe UI Semibold" panose="020B0502040204020203" pitchFamily="34" charset="0"/>
                <a:cs typeface="Segoe UI Semibold" panose="020B0502040204020203" pitchFamily="34" charset="0"/>
              </a:rPr>
            </a:br>
            <a:r>
              <a:rPr lang="en-US" b="1" spc="-10" dirty="0">
                <a:solidFill>
                  <a:srgbClr val="000000"/>
                </a:solidFill>
                <a:latin typeface="Segoe UI Semibold" panose="020B0502040204020203" pitchFamily="34" charset="0"/>
                <a:cs typeface="Segoe UI Semibold" panose="020B0502040204020203" pitchFamily="34" charset="0"/>
              </a:rPr>
              <a:t>co-mentor. Share your name and pronouns, based on how you want the cohort to refer to you.</a:t>
            </a:r>
          </a:p>
          <a:p>
            <a:pPr marL="290830" marR="127000" lvl="0" indent="-278765">
              <a:lnSpc>
                <a:spcPct val="101899"/>
              </a:lnSpc>
              <a:spcBef>
                <a:spcPts val="220"/>
              </a:spcBef>
              <a:buFontTx/>
              <a:buAutoNum type="arabicPeriod"/>
              <a:tabLst>
                <a:tab pos="290830" algn="l"/>
                <a:tab pos="291465" algn="l"/>
              </a:tabLst>
              <a:defRPr/>
            </a:pPr>
            <a:endParaRPr lang="en-US" b="1" spc="-10" dirty="0">
              <a:solidFill>
                <a:srgbClr val="000000"/>
              </a:solidFill>
              <a:latin typeface="Segoe UI Semibold" panose="020B0502040204020203" pitchFamily="34" charset="0"/>
              <a:cs typeface="Segoe UI Semibold" panose="020B0502040204020203" pitchFamily="34" charset="0"/>
            </a:endParaRPr>
          </a:p>
          <a:p>
            <a:pPr marL="290830" marR="127000" lvl="0" indent="-278765">
              <a:lnSpc>
                <a:spcPct val="101899"/>
              </a:lnSpc>
              <a:spcBef>
                <a:spcPts val="220"/>
              </a:spcBef>
              <a:buFontTx/>
              <a:buAutoNum type="arabicPeriod"/>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Frame the program. </a:t>
            </a:r>
            <a:r>
              <a:rPr kumimoji="0" lang="en-US"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Use </a:t>
            </a:r>
            <a:r>
              <a:rPr kumimoji="0" lang="en-US" sz="1800" b="1" i="0" u="none" strike="noStrike" kern="1200" cap="none" spc="-5"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the </a:t>
            </a:r>
            <a:r>
              <a:rPr kumimoji="0" lang="en-US" sz="1800" b="1" i="0" u="none" strike="noStrike" kern="1200" cap="none" spc="-1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overview to </a:t>
            </a:r>
            <a:r>
              <a:rPr kumimoji="0" lang="en-US" sz="1800" b="1" i="0" u="none" strike="noStrike" kern="1200" cap="none" spc="-5"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the </a:t>
            </a:r>
            <a:r>
              <a:rPr kumimoji="0" lang="en-US"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session (page 19 of this guide) as a</a:t>
            </a:r>
            <a:r>
              <a:rPr kumimoji="0" lang="en-US" sz="1800" b="1" i="0" u="none" strike="noStrike" kern="1200" cap="none" spc="-2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 </a:t>
            </a:r>
            <a:r>
              <a:rPr kumimoji="0" lang="en-US" sz="1800" b="1" i="0" u="none" strike="noStrike" kern="1200" cap="none" spc="-1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reference.</a:t>
            </a:r>
          </a:p>
          <a:p>
            <a:pPr marL="290830" marR="127000" lvl="0" indent="-278765">
              <a:lnSpc>
                <a:spcPct val="101899"/>
              </a:lnSpc>
              <a:spcBef>
                <a:spcPts val="220"/>
              </a:spcBef>
              <a:buFontTx/>
              <a:buAutoNum type="arabicPeriod"/>
              <a:tabLst>
                <a:tab pos="290830" algn="l"/>
                <a:tab pos="291465" algn="l"/>
              </a:tabLst>
              <a:defRPr/>
            </a:pPr>
            <a:endParaRPr lang="en-US" b="1" spc="-10" dirty="0">
              <a:solidFill>
                <a:srgbClr val="000000"/>
              </a:solidFill>
              <a:latin typeface="Segoe UI Semibold" panose="020B0502040204020203" pitchFamily="34" charset="0"/>
              <a:cs typeface="Segoe UI Semibold" panose="020B0502040204020203" pitchFamily="34" charset="0"/>
            </a:endParaRPr>
          </a:p>
          <a:p>
            <a:pPr marL="290830" marR="127000" lvl="0" indent="-278765">
              <a:lnSpc>
                <a:spcPct val="101899"/>
              </a:lnSpc>
              <a:spcBef>
                <a:spcPts val="220"/>
              </a:spcBef>
              <a:buFontTx/>
              <a:buAutoNum type="arabicPeriod"/>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Note the structure of the program, including:</a:t>
            </a:r>
          </a:p>
          <a:p>
            <a:pPr marL="812165" marR="127000" lvl="1" indent="-342900">
              <a:lnSpc>
                <a:spcPct val="101899"/>
              </a:lnSpc>
              <a:spcBef>
                <a:spcPts val="220"/>
              </a:spcBef>
              <a:buFont typeface="+mj-lt"/>
              <a:buAutoNum type="alphaLcParenR"/>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Two co-mentors, each mentee is assigned to one of you (and you’ll meet 1:1 later).</a:t>
            </a:r>
          </a:p>
          <a:p>
            <a:pPr marL="812165" marR="127000" lvl="1" indent="-342900">
              <a:lnSpc>
                <a:spcPct val="101899"/>
              </a:lnSpc>
              <a:spcBef>
                <a:spcPts val="220"/>
              </a:spcBef>
              <a:buFont typeface="+mj-lt"/>
              <a:buAutoNum type="alphaLcParenR"/>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Topics intended to complement a CS curriculum.</a:t>
            </a:r>
          </a:p>
          <a:p>
            <a:pPr marL="812165" marR="127000" lvl="1" indent="-342900">
              <a:lnSpc>
                <a:spcPct val="101899"/>
              </a:lnSpc>
              <a:spcBef>
                <a:spcPts val="220"/>
              </a:spcBef>
              <a:buFont typeface="+mj-lt"/>
              <a:buAutoNum type="alphaLcParenR"/>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Group sessions called learning labs, which include the use of two videos to guide discussion and a tech activity.</a:t>
            </a:r>
          </a:p>
          <a:p>
            <a:pPr marL="812165" marR="127000" lvl="1" indent="-342900">
              <a:lnSpc>
                <a:spcPct val="101899"/>
              </a:lnSpc>
              <a:spcBef>
                <a:spcPts val="220"/>
              </a:spcBef>
              <a:buFont typeface="+mj-lt"/>
              <a:buAutoNum type="alphaLcParenR"/>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Your role as a mentor and facilitator (not a tutor).</a:t>
            </a:r>
          </a:p>
        </p:txBody>
      </p:sp>
      <p:sp>
        <p:nvSpPr>
          <p:cNvPr id="37" name="Text Placeholder 22">
            <a:extLst>
              <a:ext uri="{FF2B5EF4-FFF2-40B4-BE49-F238E27FC236}">
                <a16:creationId xmlns:a16="http://schemas.microsoft.com/office/drawing/2014/main" id="{C93CF405-457A-4396-9245-FB844A7690EC}"/>
              </a:ext>
            </a:extLst>
          </p:cNvPr>
          <p:cNvSpPr txBox="1">
            <a:spLocks/>
          </p:cNvSpPr>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200" b="1" i="0" kern="1200">
                <a:solidFill>
                  <a:schemeClr val="bg1"/>
                </a:solidFill>
                <a:latin typeface="Segoe UI Semibold" panose="020B0502040204020203" pitchFamily="34" charset="0"/>
                <a:ea typeface="Segoe UI Historic" panose="020B0502040204020203" pitchFamily="34" charset="0"/>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TIME NEEDED</a:t>
            </a:r>
            <a:endParaRPr lang="en-US" dirty="0"/>
          </a:p>
        </p:txBody>
      </p:sp>
      <p:sp>
        <p:nvSpPr>
          <p:cNvPr id="72" name="object 8">
            <a:extLst>
              <a:ext uri="{FF2B5EF4-FFF2-40B4-BE49-F238E27FC236}">
                <a16:creationId xmlns:a16="http://schemas.microsoft.com/office/drawing/2014/main" id="{B4BF8166-877B-6C41-91F3-63A9DB8EEB2F}"/>
              </a:ext>
            </a:extLst>
          </p:cNvPr>
          <p:cNvSpPr/>
          <p:nvPr/>
        </p:nvSpPr>
        <p:spPr>
          <a:xfrm>
            <a:off x="7587189" y="4762723"/>
            <a:ext cx="226060" cy="342900"/>
          </a:xfrm>
          <a:custGeom>
            <a:avLst/>
            <a:gdLst/>
            <a:ahLst/>
            <a:cxnLst/>
            <a:rect l="l" t="t" r="r" b="b"/>
            <a:pathLst>
              <a:path w="226059" h="342900">
                <a:moveTo>
                  <a:pt x="115366" y="0"/>
                </a:moveTo>
                <a:lnTo>
                  <a:pt x="110109" y="0"/>
                </a:lnTo>
                <a:lnTo>
                  <a:pt x="104711" y="380"/>
                </a:lnTo>
                <a:lnTo>
                  <a:pt x="65920" y="10306"/>
                </a:lnTo>
                <a:lnTo>
                  <a:pt x="33643" y="32553"/>
                </a:lnTo>
                <a:lnTo>
                  <a:pt x="10722" y="64338"/>
                </a:lnTo>
                <a:lnTo>
                  <a:pt x="0" y="102882"/>
                </a:lnTo>
                <a:lnTo>
                  <a:pt x="612" y="129004"/>
                </a:lnTo>
                <a:lnTo>
                  <a:pt x="6985" y="153823"/>
                </a:lnTo>
                <a:lnTo>
                  <a:pt x="18805" y="176522"/>
                </a:lnTo>
                <a:lnTo>
                  <a:pt x="35763" y="196278"/>
                </a:lnTo>
                <a:lnTo>
                  <a:pt x="45566" y="207441"/>
                </a:lnTo>
                <a:lnTo>
                  <a:pt x="52819" y="220202"/>
                </a:lnTo>
                <a:lnTo>
                  <a:pt x="57319" y="234101"/>
                </a:lnTo>
                <a:lnTo>
                  <a:pt x="58864" y="248678"/>
                </a:lnTo>
                <a:lnTo>
                  <a:pt x="58864" y="293598"/>
                </a:lnTo>
                <a:lnTo>
                  <a:pt x="60752" y="303307"/>
                </a:lnTo>
                <a:lnTo>
                  <a:pt x="65917" y="311350"/>
                </a:lnTo>
                <a:lnTo>
                  <a:pt x="73614" y="316987"/>
                </a:lnTo>
                <a:lnTo>
                  <a:pt x="83096" y="319481"/>
                </a:lnTo>
                <a:lnTo>
                  <a:pt x="87163" y="328080"/>
                </a:lnTo>
                <a:lnTo>
                  <a:pt x="93802" y="335472"/>
                </a:lnTo>
                <a:lnTo>
                  <a:pt x="102498" y="340646"/>
                </a:lnTo>
                <a:lnTo>
                  <a:pt x="112737" y="342595"/>
                </a:lnTo>
                <a:lnTo>
                  <a:pt x="122971" y="340646"/>
                </a:lnTo>
                <a:lnTo>
                  <a:pt x="131667" y="335472"/>
                </a:lnTo>
                <a:lnTo>
                  <a:pt x="137953" y="328472"/>
                </a:lnTo>
                <a:lnTo>
                  <a:pt x="106680" y="328472"/>
                </a:lnTo>
                <a:lnTo>
                  <a:pt x="101384" y="324256"/>
                </a:lnTo>
                <a:lnTo>
                  <a:pt x="98488" y="319570"/>
                </a:lnTo>
                <a:lnTo>
                  <a:pt x="142325" y="319570"/>
                </a:lnTo>
                <a:lnTo>
                  <a:pt x="151855" y="316987"/>
                </a:lnTo>
                <a:lnTo>
                  <a:pt x="159556" y="311350"/>
                </a:lnTo>
                <a:lnTo>
                  <a:pt x="163348" y="305447"/>
                </a:lnTo>
                <a:lnTo>
                  <a:pt x="79971" y="305447"/>
                </a:lnTo>
                <a:lnTo>
                  <a:pt x="75793" y="302501"/>
                </a:lnTo>
                <a:lnTo>
                  <a:pt x="73964" y="298297"/>
                </a:lnTo>
                <a:lnTo>
                  <a:pt x="165697" y="298297"/>
                </a:lnTo>
                <a:lnTo>
                  <a:pt x="166611" y="293598"/>
                </a:lnTo>
                <a:lnTo>
                  <a:pt x="166611" y="284175"/>
                </a:lnTo>
                <a:lnTo>
                  <a:pt x="72986" y="284175"/>
                </a:lnTo>
                <a:lnTo>
                  <a:pt x="72986" y="277012"/>
                </a:lnTo>
                <a:lnTo>
                  <a:pt x="166611" y="277012"/>
                </a:lnTo>
                <a:lnTo>
                  <a:pt x="166611" y="262889"/>
                </a:lnTo>
                <a:lnTo>
                  <a:pt x="72986" y="262889"/>
                </a:lnTo>
                <a:lnTo>
                  <a:pt x="72986" y="255727"/>
                </a:lnTo>
                <a:lnTo>
                  <a:pt x="166611" y="255727"/>
                </a:lnTo>
                <a:lnTo>
                  <a:pt x="166611" y="248678"/>
                </a:lnTo>
                <a:lnTo>
                  <a:pt x="167359" y="241617"/>
                </a:lnTo>
                <a:lnTo>
                  <a:pt x="72692" y="241604"/>
                </a:lnTo>
                <a:lnTo>
                  <a:pt x="69883" y="226093"/>
                </a:lnTo>
                <a:lnTo>
                  <a:pt x="64274" y="211372"/>
                </a:lnTo>
                <a:lnTo>
                  <a:pt x="56044" y="197851"/>
                </a:lnTo>
                <a:lnTo>
                  <a:pt x="45364" y="185927"/>
                </a:lnTo>
                <a:lnTo>
                  <a:pt x="30525" y="168633"/>
                </a:lnTo>
                <a:lnTo>
                  <a:pt x="20178" y="148758"/>
                </a:lnTo>
                <a:lnTo>
                  <a:pt x="14601" y="127020"/>
                </a:lnTo>
                <a:lnTo>
                  <a:pt x="14071" y="104139"/>
                </a:lnTo>
                <a:lnTo>
                  <a:pt x="23448" y="70420"/>
                </a:lnTo>
                <a:lnTo>
                  <a:pt x="43502" y="42610"/>
                </a:lnTo>
                <a:lnTo>
                  <a:pt x="71744" y="23145"/>
                </a:lnTo>
                <a:lnTo>
                  <a:pt x="105689" y="14465"/>
                </a:lnTo>
                <a:lnTo>
                  <a:pt x="110426" y="14135"/>
                </a:lnTo>
                <a:lnTo>
                  <a:pt x="165109" y="14135"/>
                </a:lnTo>
                <a:lnTo>
                  <a:pt x="159555" y="10306"/>
                </a:lnTo>
                <a:lnTo>
                  <a:pt x="120764" y="380"/>
                </a:lnTo>
                <a:lnTo>
                  <a:pt x="115366" y="0"/>
                </a:lnTo>
                <a:close/>
              </a:path>
              <a:path w="226059" h="342900">
                <a:moveTo>
                  <a:pt x="142325" y="319570"/>
                </a:moveTo>
                <a:lnTo>
                  <a:pt x="126987" y="319570"/>
                </a:lnTo>
                <a:lnTo>
                  <a:pt x="124091" y="324256"/>
                </a:lnTo>
                <a:lnTo>
                  <a:pt x="118795" y="328472"/>
                </a:lnTo>
                <a:lnTo>
                  <a:pt x="137953" y="328472"/>
                </a:lnTo>
                <a:lnTo>
                  <a:pt x="138305" y="328080"/>
                </a:lnTo>
                <a:lnTo>
                  <a:pt x="142325" y="319570"/>
                </a:lnTo>
                <a:close/>
              </a:path>
              <a:path w="226059" h="342900">
                <a:moveTo>
                  <a:pt x="165697" y="298297"/>
                </a:moveTo>
                <a:lnTo>
                  <a:pt x="151498" y="298297"/>
                </a:lnTo>
                <a:lnTo>
                  <a:pt x="149682" y="302501"/>
                </a:lnTo>
                <a:lnTo>
                  <a:pt x="145491" y="305447"/>
                </a:lnTo>
                <a:lnTo>
                  <a:pt x="163348" y="305447"/>
                </a:lnTo>
                <a:lnTo>
                  <a:pt x="164723" y="303307"/>
                </a:lnTo>
                <a:lnTo>
                  <a:pt x="165697" y="298297"/>
                </a:lnTo>
                <a:close/>
              </a:path>
              <a:path w="226059" h="342900">
                <a:moveTo>
                  <a:pt x="166611" y="277012"/>
                </a:moveTo>
                <a:lnTo>
                  <a:pt x="152488" y="277012"/>
                </a:lnTo>
                <a:lnTo>
                  <a:pt x="152488" y="284175"/>
                </a:lnTo>
                <a:lnTo>
                  <a:pt x="166611" y="284175"/>
                </a:lnTo>
                <a:lnTo>
                  <a:pt x="166611" y="277012"/>
                </a:lnTo>
                <a:close/>
              </a:path>
              <a:path w="226059" h="342900">
                <a:moveTo>
                  <a:pt x="166611" y="255727"/>
                </a:moveTo>
                <a:lnTo>
                  <a:pt x="152488" y="255727"/>
                </a:lnTo>
                <a:lnTo>
                  <a:pt x="152488" y="262889"/>
                </a:lnTo>
                <a:lnTo>
                  <a:pt x="166611" y="262889"/>
                </a:lnTo>
                <a:lnTo>
                  <a:pt x="166611" y="255727"/>
                </a:lnTo>
                <a:close/>
              </a:path>
              <a:path w="226059" h="342900">
                <a:moveTo>
                  <a:pt x="105067" y="151498"/>
                </a:moveTo>
                <a:lnTo>
                  <a:pt x="90957" y="151498"/>
                </a:lnTo>
                <a:lnTo>
                  <a:pt x="90957" y="241617"/>
                </a:lnTo>
                <a:lnTo>
                  <a:pt x="134518" y="241617"/>
                </a:lnTo>
                <a:lnTo>
                  <a:pt x="105067" y="241604"/>
                </a:lnTo>
                <a:lnTo>
                  <a:pt x="105067" y="151498"/>
                </a:lnTo>
                <a:close/>
              </a:path>
              <a:path w="226059" h="342900">
                <a:moveTo>
                  <a:pt x="165109" y="14135"/>
                </a:moveTo>
                <a:lnTo>
                  <a:pt x="115049" y="14135"/>
                </a:lnTo>
                <a:lnTo>
                  <a:pt x="119786" y="14465"/>
                </a:lnTo>
                <a:lnTo>
                  <a:pt x="153725" y="23145"/>
                </a:lnTo>
                <a:lnTo>
                  <a:pt x="181968" y="42610"/>
                </a:lnTo>
                <a:lnTo>
                  <a:pt x="202025" y="70420"/>
                </a:lnTo>
                <a:lnTo>
                  <a:pt x="211404" y="104139"/>
                </a:lnTo>
                <a:lnTo>
                  <a:pt x="210868" y="127020"/>
                </a:lnTo>
                <a:lnTo>
                  <a:pt x="205292" y="148758"/>
                </a:lnTo>
                <a:lnTo>
                  <a:pt x="194948" y="168633"/>
                </a:lnTo>
                <a:lnTo>
                  <a:pt x="180111" y="185927"/>
                </a:lnTo>
                <a:lnTo>
                  <a:pt x="169428" y="197853"/>
                </a:lnTo>
                <a:lnTo>
                  <a:pt x="161196" y="211377"/>
                </a:lnTo>
                <a:lnTo>
                  <a:pt x="155589" y="226099"/>
                </a:lnTo>
                <a:lnTo>
                  <a:pt x="152781" y="241617"/>
                </a:lnTo>
                <a:lnTo>
                  <a:pt x="167361" y="241604"/>
                </a:lnTo>
                <a:lnTo>
                  <a:pt x="168156" y="234101"/>
                </a:lnTo>
                <a:lnTo>
                  <a:pt x="172656" y="220202"/>
                </a:lnTo>
                <a:lnTo>
                  <a:pt x="179909" y="207441"/>
                </a:lnTo>
                <a:lnTo>
                  <a:pt x="189712" y="196278"/>
                </a:lnTo>
                <a:lnTo>
                  <a:pt x="206664" y="176516"/>
                </a:lnTo>
                <a:lnTo>
                  <a:pt x="218486" y="153819"/>
                </a:lnTo>
                <a:lnTo>
                  <a:pt x="224861" y="129004"/>
                </a:lnTo>
                <a:lnTo>
                  <a:pt x="225475" y="102882"/>
                </a:lnTo>
                <a:lnTo>
                  <a:pt x="214752" y="64338"/>
                </a:lnTo>
                <a:lnTo>
                  <a:pt x="191831" y="32553"/>
                </a:lnTo>
                <a:lnTo>
                  <a:pt x="165109" y="14135"/>
                </a:lnTo>
                <a:close/>
              </a:path>
              <a:path w="226059" h="342900">
                <a:moveTo>
                  <a:pt x="134518" y="151498"/>
                </a:moveTo>
                <a:lnTo>
                  <a:pt x="120396" y="151498"/>
                </a:lnTo>
                <a:lnTo>
                  <a:pt x="120396" y="241604"/>
                </a:lnTo>
                <a:lnTo>
                  <a:pt x="134518" y="241604"/>
                </a:lnTo>
                <a:lnTo>
                  <a:pt x="134518" y="151498"/>
                </a:lnTo>
                <a:close/>
              </a:path>
              <a:path w="226059" h="342900">
                <a:moveTo>
                  <a:pt x="81686" y="104724"/>
                </a:moveTo>
                <a:lnTo>
                  <a:pt x="72590" y="106566"/>
                </a:lnTo>
                <a:lnTo>
                  <a:pt x="65152" y="111586"/>
                </a:lnTo>
                <a:lnTo>
                  <a:pt x="60134" y="119024"/>
                </a:lnTo>
                <a:lnTo>
                  <a:pt x="58293" y="128117"/>
                </a:lnTo>
                <a:lnTo>
                  <a:pt x="60132" y="137209"/>
                </a:lnTo>
                <a:lnTo>
                  <a:pt x="65151" y="144646"/>
                </a:lnTo>
                <a:lnTo>
                  <a:pt x="72587" y="149659"/>
                </a:lnTo>
                <a:lnTo>
                  <a:pt x="81686" y="151498"/>
                </a:lnTo>
                <a:lnTo>
                  <a:pt x="143789" y="151498"/>
                </a:lnTo>
                <a:lnTo>
                  <a:pt x="152888" y="149657"/>
                </a:lnTo>
                <a:lnTo>
                  <a:pt x="160324" y="144641"/>
                </a:lnTo>
                <a:lnTo>
                  <a:pt x="165220" y="137388"/>
                </a:lnTo>
                <a:lnTo>
                  <a:pt x="76568" y="137388"/>
                </a:lnTo>
                <a:lnTo>
                  <a:pt x="72415" y="133222"/>
                </a:lnTo>
                <a:lnTo>
                  <a:pt x="72415" y="123012"/>
                </a:lnTo>
                <a:lnTo>
                  <a:pt x="76568" y="118846"/>
                </a:lnTo>
                <a:lnTo>
                  <a:pt x="103119" y="118846"/>
                </a:lnTo>
                <a:lnTo>
                  <a:pt x="98214" y="111582"/>
                </a:lnTo>
                <a:lnTo>
                  <a:pt x="90776" y="106564"/>
                </a:lnTo>
                <a:lnTo>
                  <a:pt x="81686" y="104724"/>
                </a:lnTo>
                <a:close/>
              </a:path>
              <a:path w="226059" h="342900">
                <a:moveTo>
                  <a:pt x="103119" y="118846"/>
                </a:moveTo>
                <a:lnTo>
                  <a:pt x="86791" y="118846"/>
                </a:lnTo>
                <a:lnTo>
                  <a:pt x="90957" y="123012"/>
                </a:lnTo>
                <a:lnTo>
                  <a:pt x="90957" y="137388"/>
                </a:lnTo>
                <a:lnTo>
                  <a:pt x="105079" y="137388"/>
                </a:lnTo>
                <a:lnTo>
                  <a:pt x="105079" y="128117"/>
                </a:lnTo>
                <a:lnTo>
                  <a:pt x="103239" y="119024"/>
                </a:lnTo>
                <a:lnTo>
                  <a:pt x="103119" y="118846"/>
                </a:lnTo>
                <a:close/>
              </a:path>
              <a:path w="226059" h="342900">
                <a:moveTo>
                  <a:pt x="143789" y="104724"/>
                </a:moveTo>
                <a:lnTo>
                  <a:pt x="134693" y="106566"/>
                </a:lnTo>
                <a:lnTo>
                  <a:pt x="127255" y="111586"/>
                </a:lnTo>
                <a:lnTo>
                  <a:pt x="122237" y="119024"/>
                </a:lnTo>
                <a:lnTo>
                  <a:pt x="120396" y="128117"/>
                </a:lnTo>
                <a:lnTo>
                  <a:pt x="120396" y="137388"/>
                </a:lnTo>
                <a:lnTo>
                  <a:pt x="134518" y="137388"/>
                </a:lnTo>
                <a:lnTo>
                  <a:pt x="134518" y="123012"/>
                </a:lnTo>
                <a:lnTo>
                  <a:pt x="138671" y="118846"/>
                </a:lnTo>
                <a:lnTo>
                  <a:pt x="165222" y="118846"/>
                </a:lnTo>
                <a:lnTo>
                  <a:pt x="160317" y="111582"/>
                </a:lnTo>
                <a:lnTo>
                  <a:pt x="152879" y="106564"/>
                </a:lnTo>
                <a:lnTo>
                  <a:pt x="143789" y="104724"/>
                </a:lnTo>
                <a:close/>
              </a:path>
              <a:path w="226059" h="342900">
                <a:moveTo>
                  <a:pt x="165222" y="118846"/>
                </a:moveTo>
                <a:lnTo>
                  <a:pt x="148894" y="118846"/>
                </a:lnTo>
                <a:lnTo>
                  <a:pt x="153060" y="123012"/>
                </a:lnTo>
                <a:lnTo>
                  <a:pt x="153060" y="133222"/>
                </a:lnTo>
                <a:lnTo>
                  <a:pt x="148894" y="137388"/>
                </a:lnTo>
                <a:lnTo>
                  <a:pt x="165220" y="137388"/>
                </a:lnTo>
                <a:lnTo>
                  <a:pt x="165342" y="137209"/>
                </a:lnTo>
                <a:lnTo>
                  <a:pt x="167182" y="128117"/>
                </a:lnTo>
                <a:lnTo>
                  <a:pt x="165342" y="119024"/>
                </a:lnTo>
                <a:lnTo>
                  <a:pt x="165222" y="118846"/>
                </a:lnTo>
                <a:close/>
              </a:path>
            </a:pathLst>
          </a:custGeom>
          <a:solidFill>
            <a:srgbClr val="000000"/>
          </a:solidFill>
        </p:spPr>
        <p:txBody>
          <a:bodyPr wrap="square" lIns="0" tIns="0" rIns="0" bIns="0" rtlCol="0"/>
          <a:lstStyle/>
          <a:p>
            <a:endParaRPr/>
          </a:p>
        </p:txBody>
      </p:sp>
      <p:sp>
        <p:nvSpPr>
          <p:cNvPr id="73" name="object 9">
            <a:extLst>
              <a:ext uri="{FF2B5EF4-FFF2-40B4-BE49-F238E27FC236}">
                <a16:creationId xmlns:a16="http://schemas.microsoft.com/office/drawing/2014/main" id="{514B5D61-1CD4-8746-AE52-2A50A2B88115}"/>
              </a:ext>
            </a:extLst>
          </p:cNvPr>
          <p:cNvSpPr/>
          <p:nvPr/>
        </p:nvSpPr>
        <p:spPr>
          <a:xfrm>
            <a:off x="7692440" y="4681730"/>
            <a:ext cx="15240" cy="48260"/>
          </a:xfrm>
          <a:custGeom>
            <a:avLst/>
            <a:gdLst/>
            <a:ahLst/>
            <a:cxnLst/>
            <a:rect l="l" t="t" r="r" b="b"/>
            <a:pathLst>
              <a:path w="15240" h="48260">
                <a:moveTo>
                  <a:pt x="11595" y="0"/>
                </a:moveTo>
                <a:lnTo>
                  <a:pt x="3365" y="0"/>
                </a:lnTo>
                <a:lnTo>
                  <a:pt x="0" y="3365"/>
                </a:lnTo>
                <a:lnTo>
                  <a:pt x="0" y="44399"/>
                </a:lnTo>
                <a:lnTo>
                  <a:pt x="3365" y="47764"/>
                </a:lnTo>
                <a:lnTo>
                  <a:pt x="11607" y="47764"/>
                </a:lnTo>
                <a:lnTo>
                  <a:pt x="14947" y="44399"/>
                </a:lnTo>
                <a:lnTo>
                  <a:pt x="14960" y="3365"/>
                </a:lnTo>
                <a:lnTo>
                  <a:pt x="11595" y="0"/>
                </a:lnTo>
                <a:close/>
              </a:path>
            </a:pathLst>
          </a:custGeom>
          <a:solidFill>
            <a:srgbClr val="000000"/>
          </a:solidFill>
        </p:spPr>
        <p:txBody>
          <a:bodyPr wrap="square" lIns="0" tIns="0" rIns="0" bIns="0" rtlCol="0"/>
          <a:lstStyle/>
          <a:p>
            <a:endParaRPr/>
          </a:p>
        </p:txBody>
      </p:sp>
      <p:sp>
        <p:nvSpPr>
          <p:cNvPr id="74" name="object 10">
            <a:extLst>
              <a:ext uri="{FF2B5EF4-FFF2-40B4-BE49-F238E27FC236}">
                <a16:creationId xmlns:a16="http://schemas.microsoft.com/office/drawing/2014/main" id="{D9D3A190-341E-2646-8FF7-B7ADE14206BA}"/>
              </a:ext>
            </a:extLst>
          </p:cNvPr>
          <p:cNvSpPr/>
          <p:nvPr/>
        </p:nvSpPr>
        <p:spPr>
          <a:xfrm>
            <a:off x="7782569" y="4717324"/>
            <a:ext cx="36830" cy="43815"/>
          </a:xfrm>
          <a:custGeom>
            <a:avLst/>
            <a:gdLst/>
            <a:ahLst/>
            <a:cxnLst/>
            <a:rect l="l" t="t" r="r" b="b"/>
            <a:pathLst>
              <a:path w="36829" h="43814">
                <a:moveTo>
                  <a:pt x="28829" y="0"/>
                </a:moveTo>
                <a:lnTo>
                  <a:pt x="24117" y="736"/>
                </a:lnTo>
                <a:lnTo>
                  <a:pt x="0" y="33934"/>
                </a:lnTo>
                <a:lnTo>
                  <a:pt x="749" y="38633"/>
                </a:lnTo>
                <a:lnTo>
                  <a:pt x="7416" y="43472"/>
                </a:lnTo>
                <a:lnTo>
                  <a:pt x="12115" y="42735"/>
                </a:lnTo>
                <a:lnTo>
                  <a:pt x="36233" y="9537"/>
                </a:lnTo>
                <a:lnTo>
                  <a:pt x="35483" y="4825"/>
                </a:lnTo>
                <a:lnTo>
                  <a:pt x="28829" y="0"/>
                </a:lnTo>
                <a:close/>
              </a:path>
            </a:pathLst>
          </a:custGeom>
          <a:solidFill>
            <a:srgbClr val="000000"/>
          </a:solidFill>
        </p:spPr>
        <p:txBody>
          <a:bodyPr wrap="square" lIns="0" tIns="0" rIns="0" bIns="0" rtlCol="0"/>
          <a:lstStyle/>
          <a:p>
            <a:endParaRPr/>
          </a:p>
        </p:txBody>
      </p:sp>
      <p:sp>
        <p:nvSpPr>
          <p:cNvPr id="75" name="object 11">
            <a:extLst>
              <a:ext uri="{FF2B5EF4-FFF2-40B4-BE49-F238E27FC236}">
                <a16:creationId xmlns:a16="http://schemas.microsoft.com/office/drawing/2014/main" id="{35E62AEE-B80B-8D4C-BFE1-1E709BEC1C5F}"/>
              </a:ext>
            </a:extLst>
          </p:cNvPr>
          <p:cNvSpPr/>
          <p:nvPr/>
        </p:nvSpPr>
        <p:spPr>
          <a:xfrm>
            <a:off x="7838560" y="4811892"/>
            <a:ext cx="48260" cy="27305"/>
          </a:xfrm>
          <a:custGeom>
            <a:avLst/>
            <a:gdLst/>
            <a:ahLst/>
            <a:cxnLst/>
            <a:rect l="l" t="t" r="r" b="b"/>
            <a:pathLst>
              <a:path w="48259" h="27304">
                <a:moveTo>
                  <a:pt x="41186" y="0"/>
                </a:moveTo>
                <a:lnTo>
                  <a:pt x="2159" y="12674"/>
                </a:lnTo>
                <a:lnTo>
                  <a:pt x="0" y="16916"/>
                </a:lnTo>
                <a:lnTo>
                  <a:pt x="2540" y="24752"/>
                </a:lnTo>
                <a:lnTo>
                  <a:pt x="6781" y="26911"/>
                </a:lnTo>
                <a:lnTo>
                  <a:pt x="45808" y="14224"/>
                </a:lnTo>
                <a:lnTo>
                  <a:pt x="47967" y="9982"/>
                </a:lnTo>
                <a:lnTo>
                  <a:pt x="45427" y="2159"/>
                </a:lnTo>
                <a:lnTo>
                  <a:pt x="41186" y="0"/>
                </a:lnTo>
                <a:close/>
              </a:path>
            </a:pathLst>
          </a:custGeom>
          <a:solidFill>
            <a:srgbClr val="000000"/>
          </a:solidFill>
        </p:spPr>
        <p:txBody>
          <a:bodyPr wrap="square" lIns="0" tIns="0" rIns="0" bIns="0" rtlCol="0"/>
          <a:lstStyle/>
          <a:p>
            <a:endParaRPr/>
          </a:p>
        </p:txBody>
      </p:sp>
      <p:sp>
        <p:nvSpPr>
          <p:cNvPr id="76" name="object 12">
            <a:extLst>
              <a:ext uri="{FF2B5EF4-FFF2-40B4-BE49-F238E27FC236}">
                <a16:creationId xmlns:a16="http://schemas.microsoft.com/office/drawing/2014/main" id="{DFE6BEBB-D072-0747-AA4D-82C1C80BC606}"/>
              </a:ext>
            </a:extLst>
          </p:cNvPr>
          <p:cNvSpPr/>
          <p:nvPr/>
        </p:nvSpPr>
        <p:spPr>
          <a:xfrm>
            <a:off x="7837891" y="4918048"/>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77" name="object 13">
            <a:extLst>
              <a:ext uri="{FF2B5EF4-FFF2-40B4-BE49-F238E27FC236}">
                <a16:creationId xmlns:a16="http://schemas.microsoft.com/office/drawing/2014/main" id="{B5DDFA28-2B26-744D-B3B5-A77BFE83BC1A}"/>
              </a:ext>
            </a:extLst>
          </p:cNvPr>
          <p:cNvSpPr/>
          <p:nvPr/>
        </p:nvSpPr>
        <p:spPr>
          <a:xfrm>
            <a:off x="7780816" y="4995259"/>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78" name="object 14">
            <a:extLst>
              <a:ext uri="{FF2B5EF4-FFF2-40B4-BE49-F238E27FC236}">
                <a16:creationId xmlns:a16="http://schemas.microsoft.com/office/drawing/2014/main" id="{B2F38F69-8D56-9340-8B59-512AFE95D475}"/>
              </a:ext>
            </a:extLst>
          </p:cNvPr>
          <p:cNvSpPr/>
          <p:nvPr/>
        </p:nvSpPr>
        <p:spPr>
          <a:xfrm>
            <a:off x="7578870" y="4993985"/>
            <a:ext cx="36830" cy="43815"/>
          </a:xfrm>
          <a:custGeom>
            <a:avLst/>
            <a:gdLst/>
            <a:ahLst/>
            <a:cxnLst/>
            <a:rect l="l" t="t" r="r" b="b"/>
            <a:pathLst>
              <a:path w="36829" h="43814">
                <a:moveTo>
                  <a:pt x="28816" y="0"/>
                </a:moveTo>
                <a:lnTo>
                  <a:pt x="24117" y="736"/>
                </a:lnTo>
                <a:lnTo>
                  <a:pt x="0" y="33934"/>
                </a:lnTo>
                <a:lnTo>
                  <a:pt x="749" y="38633"/>
                </a:lnTo>
                <a:lnTo>
                  <a:pt x="7404" y="43472"/>
                </a:lnTo>
                <a:lnTo>
                  <a:pt x="12115" y="42735"/>
                </a:lnTo>
                <a:lnTo>
                  <a:pt x="36233" y="9537"/>
                </a:lnTo>
                <a:lnTo>
                  <a:pt x="35483" y="4838"/>
                </a:lnTo>
                <a:lnTo>
                  <a:pt x="28816" y="0"/>
                </a:lnTo>
                <a:close/>
              </a:path>
            </a:pathLst>
          </a:custGeom>
          <a:solidFill>
            <a:srgbClr val="000000"/>
          </a:solidFill>
        </p:spPr>
        <p:txBody>
          <a:bodyPr wrap="square" lIns="0" tIns="0" rIns="0" bIns="0" rtlCol="0"/>
          <a:lstStyle/>
          <a:p>
            <a:endParaRPr/>
          </a:p>
        </p:txBody>
      </p:sp>
      <p:sp>
        <p:nvSpPr>
          <p:cNvPr id="79" name="object 15">
            <a:extLst>
              <a:ext uri="{FF2B5EF4-FFF2-40B4-BE49-F238E27FC236}">
                <a16:creationId xmlns:a16="http://schemas.microsoft.com/office/drawing/2014/main" id="{16F7716B-11F3-524C-93F7-4691BC71B46C}"/>
              </a:ext>
            </a:extLst>
          </p:cNvPr>
          <p:cNvSpPr/>
          <p:nvPr/>
        </p:nvSpPr>
        <p:spPr>
          <a:xfrm>
            <a:off x="7511140" y="4915978"/>
            <a:ext cx="48260" cy="27305"/>
          </a:xfrm>
          <a:custGeom>
            <a:avLst/>
            <a:gdLst/>
            <a:ahLst/>
            <a:cxnLst/>
            <a:rect l="l" t="t" r="r" b="b"/>
            <a:pathLst>
              <a:path w="48259" h="27304">
                <a:moveTo>
                  <a:pt x="41186" y="0"/>
                </a:moveTo>
                <a:lnTo>
                  <a:pt x="2158" y="12674"/>
                </a:lnTo>
                <a:lnTo>
                  <a:pt x="0" y="16916"/>
                </a:lnTo>
                <a:lnTo>
                  <a:pt x="2539" y="24752"/>
                </a:lnTo>
                <a:lnTo>
                  <a:pt x="6794" y="26911"/>
                </a:lnTo>
                <a:lnTo>
                  <a:pt x="45808" y="14236"/>
                </a:lnTo>
                <a:lnTo>
                  <a:pt x="47967" y="9994"/>
                </a:lnTo>
                <a:lnTo>
                  <a:pt x="45427" y="2159"/>
                </a:lnTo>
                <a:lnTo>
                  <a:pt x="41186" y="0"/>
                </a:lnTo>
                <a:close/>
              </a:path>
            </a:pathLst>
          </a:custGeom>
          <a:solidFill>
            <a:srgbClr val="000000"/>
          </a:solidFill>
        </p:spPr>
        <p:txBody>
          <a:bodyPr wrap="square" lIns="0" tIns="0" rIns="0" bIns="0" rtlCol="0"/>
          <a:lstStyle/>
          <a:p>
            <a:endParaRPr/>
          </a:p>
        </p:txBody>
      </p:sp>
      <p:sp>
        <p:nvSpPr>
          <p:cNvPr id="80" name="object 16">
            <a:extLst>
              <a:ext uri="{FF2B5EF4-FFF2-40B4-BE49-F238E27FC236}">
                <a16:creationId xmlns:a16="http://schemas.microsoft.com/office/drawing/2014/main" id="{E39E5593-C4E5-DD4B-B5C7-8AABE58C60CA}"/>
              </a:ext>
            </a:extLst>
          </p:cNvPr>
          <p:cNvSpPr/>
          <p:nvPr/>
        </p:nvSpPr>
        <p:spPr>
          <a:xfrm>
            <a:off x="7511822" y="4809813"/>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81" name="object 17">
            <a:extLst>
              <a:ext uri="{FF2B5EF4-FFF2-40B4-BE49-F238E27FC236}">
                <a16:creationId xmlns:a16="http://schemas.microsoft.com/office/drawing/2014/main" id="{CC49FC76-5191-1E40-947B-96860F9D4DAF}"/>
              </a:ext>
            </a:extLst>
          </p:cNvPr>
          <p:cNvSpPr/>
          <p:nvPr/>
        </p:nvSpPr>
        <p:spPr>
          <a:xfrm>
            <a:off x="7580637" y="4716033"/>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82" name="object 2">
            <a:extLst>
              <a:ext uri="{FF2B5EF4-FFF2-40B4-BE49-F238E27FC236}">
                <a16:creationId xmlns:a16="http://schemas.microsoft.com/office/drawing/2014/main" id="{2C85F79E-4F3E-F442-9AAF-469DB11BE494}"/>
              </a:ext>
            </a:extLst>
          </p:cNvPr>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128475"/>
          </a:solidFill>
        </p:spPr>
        <p:txBody>
          <a:bodyPr wrap="square" lIns="0" tIns="0" rIns="0" bIns="0" rtlCol="0"/>
          <a:lstStyle/>
          <a:p>
            <a:endParaRPr/>
          </a:p>
        </p:txBody>
      </p:sp>
      <p:sp>
        <p:nvSpPr>
          <p:cNvPr id="83" name="object 5">
            <a:extLst>
              <a:ext uri="{FF2B5EF4-FFF2-40B4-BE49-F238E27FC236}">
                <a16:creationId xmlns:a16="http://schemas.microsoft.com/office/drawing/2014/main" id="{2BF71717-F7A1-0546-BA87-C61E51F6CDEA}"/>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84" name="object 6">
            <a:extLst>
              <a:ext uri="{FF2B5EF4-FFF2-40B4-BE49-F238E27FC236}">
                <a16:creationId xmlns:a16="http://schemas.microsoft.com/office/drawing/2014/main" id="{F8B07770-2D6A-1E49-8493-0ADF381FD7F7}"/>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85" name="object 7">
            <a:extLst>
              <a:ext uri="{FF2B5EF4-FFF2-40B4-BE49-F238E27FC236}">
                <a16:creationId xmlns:a16="http://schemas.microsoft.com/office/drawing/2014/main" id="{D976C836-7E7B-A545-9510-29A85FE47C55}"/>
              </a:ext>
            </a:extLst>
          </p:cNvPr>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6" name="object 8">
            <a:extLst>
              <a:ext uri="{FF2B5EF4-FFF2-40B4-BE49-F238E27FC236}">
                <a16:creationId xmlns:a16="http://schemas.microsoft.com/office/drawing/2014/main" id="{411B625A-F1DE-2048-AA33-FE7D18F40612}"/>
              </a:ext>
            </a:extLst>
          </p:cNvPr>
          <p:cNvSpPr txBox="1"/>
          <p:nvPr/>
        </p:nvSpPr>
        <p:spPr>
          <a:xfrm>
            <a:off x="9145700" y="4765125"/>
            <a:ext cx="2101215"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Introduction</a:t>
            </a:r>
            <a:endParaRPr lang="en-US" sz="1600" b="1" dirty="0">
              <a:latin typeface="Segoe UI Semibold" panose="020B0502040204020203" pitchFamily="34" charset="0"/>
              <a:cs typeface="Segoe UI Semibold" panose="020B0502040204020203" pitchFamily="34" charset="0"/>
            </a:endParaRPr>
          </a:p>
        </p:txBody>
      </p:sp>
      <p:sp>
        <p:nvSpPr>
          <p:cNvPr id="87" name="object 9">
            <a:extLst>
              <a:ext uri="{FF2B5EF4-FFF2-40B4-BE49-F238E27FC236}">
                <a16:creationId xmlns:a16="http://schemas.microsoft.com/office/drawing/2014/main" id="{218BA5A9-A11A-014D-A656-4F0579435D72}"/>
              </a:ext>
            </a:extLst>
          </p:cNvPr>
          <p:cNvSpPr txBox="1"/>
          <p:nvPr/>
        </p:nvSpPr>
        <p:spPr>
          <a:xfrm>
            <a:off x="11831750" y="476512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Slides 4-5</a:t>
            </a:r>
            <a:endParaRPr lang="en-US" sz="1600" b="1" dirty="0">
              <a:latin typeface="Segoe UI Semibold" panose="020B0502040204020203" pitchFamily="34" charset="0"/>
              <a:cs typeface="Segoe UI Semibold" panose="020B0502040204020203" pitchFamily="34" charset="0"/>
            </a:endParaRPr>
          </a:p>
        </p:txBody>
      </p:sp>
      <p:sp>
        <p:nvSpPr>
          <p:cNvPr id="88" name="object 12">
            <a:extLst>
              <a:ext uri="{FF2B5EF4-FFF2-40B4-BE49-F238E27FC236}">
                <a16:creationId xmlns:a16="http://schemas.microsoft.com/office/drawing/2014/main" id="{0FB2400E-519F-654F-AF0F-7A2AE998B05D}"/>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49" name="object 4">
            <a:extLst>
              <a:ext uri="{FF2B5EF4-FFF2-40B4-BE49-F238E27FC236}">
                <a16:creationId xmlns:a16="http://schemas.microsoft.com/office/drawing/2014/main" id="{E5BE48B7-DF36-BD40-BC7A-C31902A01BBE}"/>
              </a:ext>
            </a:extLst>
          </p:cNvPr>
          <p:cNvSpPr txBox="1"/>
          <p:nvPr/>
        </p:nvSpPr>
        <p:spPr>
          <a:xfrm>
            <a:off x="10972800" y="529285"/>
            <a:ext cx="3657600" cy="1977464"/>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Settle into the session.</a:t>
            </a:r>
          </a:p>
          <a:p>
            <a:pPr marL="285115">
              <a:lnSpc>
                <a:spcPct val="100000"/>
              </a:lnSpc>
              <a:spcBef>
                <a:spcPts val="1275"/>
              </a:spcBef>
            </a:pPr>
            <a:endParaRPr lang="en-US" b="1" spc="30" dirty="0">
              <a:solidFill>
                <a:srgbClr val="FFFFFF"/>
              </a:solidFill>
              <a:latin typeface="Segoe UI Semibold" panose="020B0502040204020203" pitchFamily="34" charset="0"/>
              <a:cs typeface="Segoe UI Semibold" panose="020B0502040204020203" pitchFamily="34" charset="0"/>
            </a:endParaRPr>
          </a:p>
        </p:txBody>
      </p:sp>
      <p:grpSp>
        <p:nvGrpSpPr>
          <p:cNvPr id="26" name="Group 25">
            <a:extLst>
              <a:ext uri="{FF2B5EF4-FFF2-40B4-BE49-F238E27FC236}">
                <a16:creationId xmlns:a16="http://schemas.microsoft.com/office/drawing/2014/main" id="{5DC9A18E-5896-F04E-A856-D0D3E03D1E2F}"/>
              </a:ext>
            </a:extLst>
          </p:cNvPr>
          <p:cNvGrpSpPr/>
          <p:nvPr/>
        </p:nvGrpSpPr>
        <p:grpSpPr>
          <a:xfrm>
            <a:off x="9364272" y="244591"/>
            <a:ext cx="1083595" cy="296826"/>
            <a:chOff x="2692538" y="807882"/>
            <a:chExt cx="1083595" cy="296826"/>
          </a:xfrm>
        </p:grpSpPr>
        <p:sp>
          <p:nvSpPr>
            <p:cNvPr id="29" name="Rectangle 28">
              <a:extLst>
                <a:ext uri="{FF2B5EF4-FFF2-40B4-BE49-F238E27FC236}">
                  <a16:creationId xmlns:a16="http://schemas.microsoft.com/office/drawing/2014/main" id="{FE4A7B8A-E962-ED4C-A298-8B0A624DD795}"/>
                </a:ext>
              </a:extLst>
            </p:cNvPr>
            <p:cNvSpPr/>
            <p:nvPr/>
          </p:nvSpPr>
          <p:spPr>
            <a:xfrm>
              <a:off x="2692538" y="920042"/>
              <a:ext cx="108359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bject 39">
              <a:extLst>
                <a:ext uri="{FF2B5EF4-FFF2-40B4-BE49-F238E27FC236}">
                  <a16:creationId xmlns:a16="http://schemas.microsoft.com/office/drawing/2014/main" id="{8B3E8429-BCCF-C141-8FB3-6990AEACE89F}"/>
                </a:ext>
              </a:extLst>
            </p:cNvPr>
            <p:cNvSpPr txBox="1"/>
            <p:nvPr/>
          </p:nvSpPr>
          <p:spPr>
            <a:xfrm>
              <a:off x="2692538" y="807882"/>
              <a:ext cx="108359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Cohort Intros</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34" name="object 33">
            <a:extLst>
              <a:ext uri="{FF2B5EF4-FFF2-40B4-BE49-F238E27FC236}">
                <a16:creationId xmlns:a16="http://schemas.microsoft.com/office/drawing/2014/main" id="{B94A32BB-21B8-4B40-A2FD-8FF794A23DB6}"/>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2A3B082E-1983-C648-81D6-1CAA7BC09563}"/>
              </a:ext>
            </a:extLst>
          </p:cNvPr>
          <p:cNvSpPr>
            <a:spLocks noGrp="1"/>
          </p:cNvSpPr>
          <p:nvPr>
            <p:ph type="sldNum" sz="quarter" idx="16"/>
          </p:nvPr>
        </p:nvSpPr>
        <p:spPr/>
        <p:txBody>
          <a:bodyPr/>
          <a:lstStyle/>
          <a:p>
            <a:fld id="{4BC2C857-AFE5-1C44-AB14-C30BC891814B}" type="slidenum">
              <a:rPr lang="en-US"/>
              <a:pPr/>
              <a:t>21</a:t>
            </a:fld>
            <a:endParaRPr lang="en-US"/>
          </a:p>
        </p:txBody>
      </p:sp>
    </p:spTree>
    <p:extLst>
      <p:ext uri="{BB962C8B-B14F-4D97-AF65-F5344CB8AC3E}">
        <p14:creationId xmlns:p14="http://schemas.microsoft.com/office/powerpoint/2010/main" val="14834775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128475"/>
          </a:solidFill>
        </p:spPr>
        <p:txBody>
          <a:bodyPr wrap="square" lIns="0" tIns="0" rIns="0" bIns="0" rtlCol="0"/>
          <a:lstStyle/>
          <a:p>
            <a:endParaRPr/>
          </a:p>
        </p:txBody>
      </p:sp>
      <p:sp>
        <p:nvSpPr>
          <p:cNvPr id="4" name="object 4"/>
          <p:cNvSpPr txBox="1"/>
          <p:nvPr/>
        </p:nvSpPr>
        <p:spPr>
          <a:xfrm>
            <a:off x="10972800" y="529285"/>
            <a:ext cx="3657600" cy="2087751"/>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Introduce the program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topics for motivating and building resilience in tech.</a:t>
            </a:r>
          </a:p>
        </p:txBody>
      </p:sp>
      <p:sp>
        <p:nvSpPr>
          <p:cNvPr id="5" name="object 5"/>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7" name="object 7"/>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 name="object 8"/>
          <p:cNvSpPr txBox="1"/>
          <p:nvPr/>
        </p:nvSpPr>
        <p:spPr>
          <a:xfrm>
            <a:off x="9145700" y="4765125"/>
            <a:ext cx="2101215" cy="474489"/>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How do I build my tech resilience?</a:t>
            </a:r>
            <a:endParaRPr lang="en-US" sz="1600" b="1" dirty="0">
              <a:latin typeface="Segoe UI Semibold" panose="020B0502040204020203" pitchFamily="34" charset="0"/>
              <a:cs typeface="Segoe UI Semibold" panose="020B0502040204020203" pitchFamily="34" charset="0"/>
            </a:endParaRPr>
          </a:p>
        </p:txBody>
      </p:sp>
      <p:sp>
        <p:nvSpPr>
          <p:cNvPr id="9" name="object 9"/>
          <p:cNvSpPr txBox="1"/>
          <p:nvPr/>
        </p:nvSpPr>
        <p:spPr>
          <a:xfrm>
            <a:off x="11831750" y="4765125"/>
            <a:ext cx="2101215" cy="505267"/>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Tech Resilience Video</a:t>
            </a:r>
            <a:br>
              <a:rPr lang="en-US" sz="1600" b="1" spc="-15" dirty="0">
                <a:solidFill>
                  <a:srgbClr val="FFFFFF"/>
                </a:solidFill>
                <a:latin typeface="Segoe UI Semibold" panose="020B0502040204020203" pitchFamily="34" charset="0"/>
                <a:cs typeface="Segoe UI Semibold" panose="020B0502040204020203" pitchFamily="34" charset="0"/>
              </a:rPr>
            </a:br>
            <a:r>
              <a:rPr lang="en-US" sz="1600" b="1" spc="-15" dirty="0">
                <a:solidFill>
                  <a:srgbClr val="FFFFFF"/>
                </a:solidFill>
                <a:latin typeface="Segoe UI Semibold" panose="020B0502040204020203" pitchFamily="34" charset="0"/>
                <a:cs typeface="Segoe UI Semibold" panose="020B0502040204020203" pitchFamily="34" charset="0"/>
              </a:rPr>
              <a:t>Mentee Slide 6</a:t>
            </a:r>
            <a:endParaRPr sz="1600" b="1" dirty="0">
              <a:latin typeface="Segoe UI Semibold" panose="020B0502040204020203" pitchFamily="34" charset="0"/>
              <a:cs typeface="Segoe UI Semibold" panose="020B0502040204020203" pitchFamily="34" charset="0"/>
            </a:endParaRPr>
          </a:p>
        </p:txBody>
      </p:sp>
      <p:sp>
        <p:nvSpPr>
          <p:cNvPr id="12" name="object 12"/>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673099" y="875058"/>
            <a:ext cx="5631268" cy="3368358"/>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Video 1:</a:t>
            </a:r>
            <a:br>
              <a:rPr lang="en-US" sz="3600" b="1" spc="-30" dirty="0">
                <a:latin typeface="Segoe UI Semibold" panose="020B0502040204020203" pitchFamily="34" charset="0"/>
                <a:cs typeface="Segoe UI Semibold" panose="020B0502040204020203" pitchFamily="34" charset="0"/>
              </a:rPr>
            </a:br>
            <a:r>
              <a:rPr lang="en-US" sz="3600" b="1" spc="-30" dirty="0">
                <a:latin typeface="Segoe UI Semibold" panose="020B0502040204020203" pitchFamily="34" charset="0"/>
                <a:cs typeface="Segoe UI Semibold" panose="020B0502040204020203" pitchFamily="34" charset="0"/>
              </a:rPr>
              <a:t>How do I build my tech resilience?</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Play </a:t>
            </a:r>
            <a:r>
              <a:rPr lang="en-US" b="1" spc="-5" dirty="0">
                <a:latin typeface="Segoe UI Semibold" panose="020B0502040204020203" pitchFamily="34" charset="0"/>
                <a:cs typeface="Segoe UI Semibold" panose="020B0502040204020203" pitchFamily="34" charset="0"/>
              </a:rPr>
              <a:t>the </a:t>
            </a:r>
            <a:r>
              <a:rPr lang="en-US" b="1" dirty="0">
                <a:latin typeface="Segoe UI Semibold" panose="020B0502040204020203" pitchFamily="34" charset="0"/>
                <a:cs typeface="Segoe UI Semibold" panose="020B0502040204020203" pitchFamily="34" charset="0"/>
              </a:rPr>
              <a:t>video </a:t>
            </a:r>
            <a:r>
              <a:rPr lang="en-US" b="1" spc="-5" dirty="0">
                <a:latin typeface="Segoe UI Semibold" panose="020B0502040204020203" pitchFamily="34" charset="0"/>
                <a:cs typeface="Segoe UI Semibold" panose="020B0502040204020203" pitchFamily="34" charset="0"/>
              </a:rPr>
              <a:t>by sharing </a:t>
            </a:r>
            <a:r>
              <a:rPr lang="en-US" b="1" spc="-10" dirty="0">
                <a:latin typeface="Segoe UI Semibold" panose="020B0502040204020203" pitchFamily="34" charset="0"/>
                <a:cs typeface="Segoe UI Semibold" panose="020B0502040204020203" pitchFamily="34" charset="0"/>
              </a:rPr>
              <a:t>your screen. </a:t>
            </a:r>
            <a:r>
              <a:rPr lang="en-US" b="1" dirty="0">
                <a:latin typeface="Segoe UI Semibold" panose="020B0502040204020203" pitchFamily="34" charset="0"/>
                <a:cs typeface="Segoe UI Semibold" panose="020B0502040204020203" pitchFamily="34" charset="0"/>
              </a:rPr>
              <a:t>If </a:t>
            </a:r>
            <a:r>
              <a:rPr lang="en-US" b="1" spc="-30" dirty="0">
                <a:latin typeface="Segoe UI Semibold" panose="020B0502040204020203" pitchFamily="34" charset="0"/>
                <a:cs typeface="Segoe UI Semibold" panose="020B0502040204020203" pitchFamily="34" charset="0"/>
              </a:rPr>
              <a:t>there’s </a:t>
            </a:r>
            <a:r>
              <a:rPr lang="en-US" b="1" spc="-5" dirty="0">
                <a:latin typeface="Segoe UI Semibold" panose="020B0502040204020203" pitchFamily="34" charset="0"/>
                <a:cs typeface="Segoe UI Semibold" panose="020B0502040204020203" pitchFamily="34" charset="0"/>
              </a:rPr>
              <a:t>low  bandwidth, </a:t>
            </a:r>
            <a:r>
              <a:rPr lang="en-US" b="1" spc="-10" dirty="0">
                <a:latin typeface="Segoe UI Semibold" panose="020B0502040204020203" pitchFamily="34" charset="0"/>
                <a:cs typeface="Segoe UI Semibold" panose="020B0502040204020203" pitchFamily="34" charset="0"/>
              </a:rPr>
              <a:t>provide </a:t>
            </a:r>
            <a:r>
              <a:rPr lang="en-US" b="1" spc="-5" dirty="0">
                <a:latin typeface="Segoe UI Semibold" panose="020B0502040204020203" pitchFamily="34" charset="0"/>
                <a:cs typeface="Segoe UI Semibold" panose="020B0502040204020203" pitchFamily="34" charset="0"/>
              </a:rPr>
              <a:t>the link for individual</a:t>
            </a:r>
            <a:r>
              <a:rPr lang="en-US" b="1" spc="-40" dirty="0">
                <a:latin typeface="Segoe UI Semibold" panose="020B0502040204020203" pitchFamily="34" charset="0"/>
                <a:cs typeface="Segoe UI Semibold" panose="020B0502040204020203" pitchFamily="34" charset="0"/>
              </a:rPr>
              <a:t> </a:t>
            </a:r>
            <a:r>
              <a:rPr lang="en-US" b="1" dirty="0">
                <a:latin typeface="Segoe UI Semibold" panose="020B0502040204020203" pitchFamily="34" charset="0"/>
                <a:cs typeface="Segoe UI Semibold" panose="020B0502040204020203" pitchFamily="34" charset="0"/>
              </a:rPr>
              <a:t>viewing.</a:t>
            </a:r>
            <a:br>
              <a:rPr lang="en-US" sz="1800" b="1" spc="-10" dirty="0">
                <a:latin typeface="Segoe UI Semibold" panose="020B0502040204020203" pitchFamily="34" charset="0"/>
                <a:cs typeface="Segoe UI Semibold" panose="020B0502040204020203" pitchFamily="34" charset="0"/>
              </a:rPr>
            </a:br>
            <a:endParaRPr lang="en-US" sz="1800" b="1" spc="-10" dirty="0">
              <a:latin typeface="Segoe UI Semibold" panose="020B0502040204020203" pitchFamily="34" charset="0"/>
              <a:cs typeface="Segoe UI Semibold" panose="020B0502040204020203" pitchFamily="34" charset="0"/>
            </a:endParaRP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5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grpSp>
        <p:nvGrpSpPr>
          <p:cNvPr id="14" name="Group 13">
            <a:extLst>
              <a:ext uri="{FF2B5EF4-FFF2-40B4-BE49-F238E27FC236}">
                <a16:creationId xmlns:a16="http://schemas.microsoft.com/office/drawing/2014/main" id="{2D80CDC7-04BB-CD48-AA83-9503006441AB}"/>
              </a:ext>
            </a:extLst>
          </p:cNvPr>
          <p:cNvGrpSpPr/>
          <p:nvPr/>
        </p:nvGrpSpPr>
        <p:grpSpPr>
          <a:xfrm>
            <a:off x="9364272" y="244591"/>
            <a:ext cx="1083595" cy="296826"/>
            <a:chOff x="2692538" y="807882"/>
            <a:chExt cx="1083595" cy="296826"/>
          </a:xfrm>
        </p:grpSpPr>
        <p:sp>
          <p:nvSpPr>
            <p:cNvPr id="15" name="Rectangle 14">
              <a:extLst>
                <a:ext uri="{FF2B5EF4-FFF2-40B4-BE49-F238E27FC236}">
                  <a16:creationId xmlns:a16="http://schemas.microsoft.com/office/drawing/2014/main" id="{063913DD-2952-9349-8CF9-6E68A5BB0634}"/>
                </a:ext>
              </a:extLst>
            </p:cNvPr>
            <p:cNvSpPr/>
            <p:nvPr/>
          </p:nvSpPr>
          <p:spPr>
            <a:xfrm>
              <a:off x="2692538" y="920042"/>
              <a:ext cx="108359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39">
              <a:extLst>
                <a:ext uri="{FF2B5EF4-FFF2-40B4-BE49-F238E27FC236}">
                  <a16:creationId xmlns:a16="http://schemas.microsoft.com/office/drawing/2014/main" id="{067F28FE-B98E-A443-92F2-FC9A7EB9397C}"/>
                </a:ext>
              </a:extLst>
            </p:cNvPr>
            <p:cNvSpPr txBox="1"/>
            <p:nvPr/>
          </p:nvSpPr>
          <p:spPr>
            <a:xfrm>
              <a:off x="2692538" y="807882"/>
              <a:ext cx="108359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Cohort Intros</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18" name="object 33">
            <a:extLst>
              <a:ext uri="{FF2B5EF4-FFF2-40B4-BE49-F238E27FC236}">
                <a16:creationId xmlns:a16="http://schemas.microsoft.com/office/drawing/2014/main" id="{7090592A-9D36-2A47-BE71-8AC36C5AB72C}"/>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C89D677C-B085-6248-B4ED-744FE75E1722}"/>
              </a:ext>
            </a:extLst>
          </p:cNvPr>
          <p:cNvSpPr>
            <a:spLocks noGrp="1"/>
          </p:cNvSpPr>
          <p:nvPr>
            <p:ph type="sldNum" sz="quarter" idx="16"/>
          </p:nvPr>
        </p:nvSpPr>
        <p:spPr/>
        <p:txBody>
          <a:bodyPr/>
          <a:lstStyle/>
          <a:p>
            <a:fld id="{4BC2C857-AFE5-1C44-AB14-C30BC891814B}" type="slidenum">
              <a:rPr lang="en-US"/>
              <a:pPr/>
              <a:t>22</a:t>
            </a:fld>
            <a:endParaRPr lang="en-US"/>
          </a:p>
        </p:txBody>
      </p:sp>
    </p:spTree>
    <p:extLst>
      <p:ext uri="{BB962C8B-B14F-4D97-AF65-F5344CB8AC3E}">
        <p14:creationId xmlns:p14="http://schemas.microsoft.com/office/powerpoint/2010/main" val="3488522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128475"/>
          </a:solidFill>
        </p:spPr>
        <p:txBody>
          <a:bodyPr wrap="square" lIns="0" tIns="0" rIns="0" bIns="0" rtlCol="0"/>
          <a:lstStyle/>
          <a:p>
            <a:endParaRPr/>
          </a:p>
        </p:txBody>
      </p:sp>
      <p:sp>
        <p:nvSpPr>
          <p:cNvPr id="4" name="object 4"/>
          <p:cNvSpPr txBox="1"/>
          <p:nvPr/>
        </p:nvSpPr>
        <p:spPr>
          <a:xfrm>
            <a:off x="10972800" y="529285"/>
            <a:ext cx="3657600" cy="3195747"/>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Open the space with introductions from each member of the cohort. Establish a participation dynamic that encourages everyone to feel valued and respected.</a:t>
            </a:r>
          </a:p>
        </p:txBody>
      </p:sp>
      <p:sp>
        <p:nvSpPr>
          <p:cNvPr id="5" name="object 5"/>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7" name="object 7"/>
          <p:cNvSpPr txBox="1"/>
          <p:nvPr/>
        </p:nvSpPr>
        <p:spPr>
          <a:xfrm>
            <a:off x="7607829" y="4765125"/>
            <a:ext cx="840435"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 name="object 8"/>
          <p:cNvSpPr txBox="1"/>
          <p:nvPr/>
        </p:nvSpPr>
        <p:spPr>
          <a:xfrm>
            <a:off x="9145700" y="4765125"/>
            <a:ext cx="2101215"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Cohort introductions</a:t>
            </a:r>
            <a:endParaRPr lang="en-US" sz="1600" b="1" dirty="0">
              <a:latin typeface="Segoe UI Semibold" panose="020B0502040204020203" pitchFamily="34" charset="0"/>
              <a:cs typeface="Segoe UI Semibold" panose="020B0502040204020203" pitchFamily="34" charset="0"/>
            </a:endParaRPr>
          </a:p>
        </p:txBody>
      </p:sp>
      <p:sp>
        <p:nvSpPr>
          <p:cNvPr id="9" name="object 9"/>
          <p:cNvSpPr txBox="1"/>
          <p:nvPr/>
        </p:nvSpPr>
        <p:spPr>
          <a:xfrm>
            <a:off x="11831750" y="476512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7</a:t>
            </a:r>
            <a:endParaRPr sz="1600" b="1" dirty="0">
              <a:latin typeface="Segoe UI Semibold" panose="020B0502040204020203" pitchFamily="34" charset="0"/>
              <a:cs typeface="Segoe UI Semibold" panose="020B0502040204020203" pitchFamily="34" charset="0"/>
            </a:endParaRPr>
          </a:p>
        </p:txBody>
      </p:sp>
      <p:sp>
        <p:nvSpPr>
          <p:cNvPr id="12" name="object 12"/>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673099" y="875058"/>
            <a:ext cx="5631268" cy="3390415"/>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Cohort introductions</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Note that you will call on each person one at a time, since you are in a remote setting.</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Ask each person to take 1-2 minutes to introduce themselves. How do you want others to address you (your name, pronouns)? Also share one reason you signed up for the program.</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grpSp>
        <p:nvGrpSpPr>
          <p:cNvPr id="14" name="Group 13">
            <a:extLst>
              <a:ext uri="{FF2B5EF4-FFF2-40B4-BE49-F238E27FC236}">
                <a16:creationId xmlns:a16="http://schemas.microsoft.com/office/drawing/2014/main" id="{B2ACE705-EE95-7F4C-B333-5DE778120883}"/>
              </a:ext>
            </a:extLst>
          </p:cNvPr>
          <p:cNvGrpSpPr/>
          <p:nvPr/>
        </p:nvGrpSpPr>
        <p:grpSpPr>
          <a:xfrm>
            <a:off x="9364272" y="244591"/>
            <a:ext cx="1083595" cy="296826"/>
            <a:chOff x="2692538" y="807882"/>
            <a:chExt cx="1083595" cy="296826"/>
          </a:xfrm>
        </p:grpSpPr>
        <p:sp>
          <p:nvSpPr>
            <p:cNvPr id="15" name="Rectangle 14">
              <a:extLst>
                <a:ext uri="{FF2B5EF4-FFF2-40B4-BE49-F238E27FC236}">
                  <a16:creationId xmlns:a16="http://schemas.microsoft.com/office/drawing/2014/main" id="{B0AE05DC-4E57-2247-9D17-7FA4CF51CF86}"/>
                </a:ext>
              </a:extLst>
            </p:cNvPr>
            <p:cNvSpPr/>
            <p:nvPr/>
          </p:nvSpPr>
          <p:spPr>
            <a:xfrm>
              <a:off x="2692538" y="920042"/>
              <a:ext cx="108359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bject 39">
              <a:extLst>
                <a:ext uri="{FF2B5EF4-FFF2-40B4-BE49-F238E27FC236}">
                  <a16:creationId xmlns:a16="http://schemas.microsoft.com/office/drawing/2014/main" id="{E2DE35E6-DF99-1D46-A492-FA3E2BB87976}"/>
                </a:ext>
              </a:extLst>
            </p:cNvPr>
            <p:cNvSpPr txBox="1"/>
            <p:nvPr/>
          </p:nvSpPr>
          <p:spPr>
            <a:xfrm>
              <a:off x="2692538" y="807882"/>
              <a:ext cx="108359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Cohort Intros</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18" name="object 33">
            <a:extLst>
              <a:ext uri="{FF2B5EF4-FFF2-40B4-BE49-F238E27FC236}">
                <a16:creationId xmlns:a16="http://schemas.microsoft.com/office/drawing/2014/main" id="{78C258EF-0864-594E-ACAE-887AFD4D44A3}"/>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2ED08EC0-4EB9-E948-B5C4-2BF30228E10C}"/>
              </a:ext>
            </a:extLst>
          </p:cNvPr>
          <p:cNvSpPr>
            <a:spLocks noGrp="1"/>
          </p:cNvSpPr>
          <p:nvPr>
            <p:ph type="sldNum" sz="quarter" idx="16"/>
          </p:nvPr>
        </p:nvSpPr>
        <p:spPr/>
        <p:txBody>
          <a:bodyPr/>
          <a:lstStyle/>
          <a:p>
            <a:fld id="{4BC2C857-AFE5-1C44-AB14-C30BC891814B}" type="slidenum">
              <a:rPr lang="en-US"/>
              <a:pPr/>
              <a:t>23</a:t>
            </a:fld>
            <a:endParaRPr lang="en-US"/>
          </a:p>
        </p:txBody>
      </p:sp>
    </p:spTree>
    <p:extLst>
      <p:ext uri="{BB962C8B-B14F-4D97-AF65-F5344CB8AC3E}">
        <p14:creationId xmlns:p14="http://schemas.microsoft.com/office/powerpoint/2010/main" val="523049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128475"/>
          </a:solidFill>
        </p:spPr>
        <p:txBody>
          <a:bodyPr wrap="square" lIns="0" tIns="0" rIns="0" bIns="0" rtlCol="0"/>
          <a:lstStyle/>
          <a:p>
            <a:endParaRPr/>
          </a:p>
        </p:txBody>
      </p:sp>
      <p:sp>
        <p:nvSpPr>
          <p:cNvPr id="4" name="object 4"/>
          <p:cNvSpPr txBox="1"/>
          <p:nvPr/>
        </p:nvSpPr>
        <p:spPr>
          <a:xfrm>
            <a:off x="10972800" y="529285"/>
            <a:ext cx="3657600" cy="2087751"/>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Explore the topic of active listening and practice with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a pair/trio activity.</a:t>
            </a:r>
          </a:p>
        </p:txBody>
      </p:sp>
      <p:sp>
        <p:nvSpPr>
          <p:cNvPr id="5" name="object 5"/>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7" name="object 7"/>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 name="object 8"/>
          <p:cNvSpPr txBox="1"/>
          <p:nvPr/>
        </p:nvSpPr>
        <p:spPr>
          <a:xfrm>
            <a:off x="9145700" y="4765125"/>
            <a:ext cx="2101215" cy="474489"/>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What are we talking about?</a:t>
            </a:r>
            <a:endParaRPr lang="en-US" sz="1600" b="1" dirty="0">
              <a:latin typeface="Segoe UI Semibold" panose="020B0502040204020203" pitchFamily="34" charset="0"/>
              <a:cs typeface="Segoe UI Semibold" panose="020B0502040204020203" pitchFamily="34" charset="0"/>
            </a:endParaRPr>
          </a:p>
        </p:txBody>
      </p:sp>
      <p:sp>
        <p:nvSpPr>
          <p:cNvPr id="9" name="object 9"/>
          <p:cNvSpPr txBox="1"/>
          <p:nvPr/>
        </p:nvSpPr>
        <p:spPr>
          <a:xfrm>
            <a:off x="11831750" y="4765125"/>
            <a:ext cx="2101215" cy="505267"/>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Active Listening Video</a:t>
            </a:r>
            <a:br>
              <a:rPr lang="en-US" sz="1600" b="1" spc="-15" dirty="0">
                <a:solidFill>
                  <a:srgbClr val="FFFFFF"/>
                </a:solidFill>
                <a:latin typeface="Segoe UI Semibold" panose="020B0502040204020203" pitchFamily="34" charset="0"/>
                <a:cs typeface="Segoe UI Semibold" panose="020B0502040204020203" pitchFamily="34" charset="0"/>
              </a:rPr>
            </a:br>
            <a:r>
              <a:rPr lang="en-US" sz="1600" b="1" spc="-15" dirty="0">
                <a:solidFill>
                  <a:srgbClr val="FFFFFF"/>
                </a:solidFill>
                <a:latin typeface="Segoe UI Semibold" panose="020B0502040204020203" pitchFamily="34" charset="0"/>
                <a:cs typeface="Segoe UI Semibold" panose="020B0502040204020203" pitchFamily="34" charset="0"/>
              </a:rPr>
              <a:t>Mentee Slide 8</a:t>
            </a:r>
            <a:endParaRPr sz="1600" b="1" dirty="0">
              <a:latin typeface="Segoe UI Semibold" panose="020B0502040204020203" pitchFamily="34" charset="0"/>
              <a:cs typeface="Segoe UI Semibold" panose="020B0502040204020203" pitchFamily="34" charset="0"/>
            </a:endParaRPr>
          </a:p>
        </p:txBody>
      </p:sp>
      <p:sp>
        <p:nvSpPr>
          <p:cNvPr id="12" name="object 12"/>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673099" y="875058"/>
            <a:ext cx="5631268" cy="4226926"/>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Video 2:</a:t>
            </a:r>
            <a:br>
              <a:rPr lang="en-US" sz="3600" b="1" spc="-30" dirty="0">
                <a:latin typeface="Segoe UI Semibold" panose="020B0502040204020203" pitchFamily="34" charset="0"/>
                <a:cs typeface="Segoe UI Semibold" panose="020B0502040204020203" pitchFamily="34" charset="0"/>
              </a:rPr>
            </a:br>
            <a:r>
              <a:rPr lang="en-US" sz="3600" b="1" spc="-30" dirty="0">
                <a:latin typeface="Segoe UI Semibold" panose="020B0502040204020203" pitchFamily="34" charset="0"/>
                <a:cs typeface="Segoe UI Semibold" panose="020B0502040204020203" pitchFamily="34" charset="0"/>
              </a:rPr>
              <a:t>What are we talking about?</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Play </a:t>
            </a:r>
            <a:r>
              <a:rPr lang="en-US" b="1" spc="-5" dirty="0">
                <a:latin typeface="Segoe UI Semibold" panose="020B0502040204020203" pitchFamily="34" charset="0"/>
                <a:cs typeface="Segoe UI Semibold" panose="020B0502040204020203" pitchFamily="34" charset="0"/>
              </a:rPr>
              <a:t>the </a:t>
            </a:r>
            <a:r>
              <a:rPr lang="en-US" b="1" dirty="0">
                <a:latin typeface="Segoe UI Semibold" panose="020B0502040204020203" pitchFamily="34" charset="0"/>
                <a:cs typeface="Segoe UI Semibold" panose="020B0502040204020203" pitchFamily="34" charset="0"/>
              </a:rPr>
              <a:t>video </a:t>
            </a:r>
            <a:r>
              <a:rPr lang="en-US" b="1" spc="-5" dirty="0">
                <a:latin typeface="Segoe UI Semibold" panose="020B0502040204020203" pitchFamily="34" charset="0"/>
                <a:cs typeface="Segoe UI Semibold" panose="020B0502040204020203" pitchFamily="34" charset="0"/>
              </a:rPr>
              <a:t>by sharing </a:t>
            </a:r>
            <a:r>
              <a:rPr lang="en-US" b="1" spc="-10" dirty="0">
                <a:latin typeface="Segoe UI Semibold" panose="020B0502040204020203" pitchFamily="34" charset="0"/>
                <a:cs typeface="Segoe UI Semibold" panose="020B0502040204020203" pitchFamily="34" charset="0"/>
              </a:rPr>
              <a:t>your screen. </a:t>
            </a:r>
            <a:r>
              <a:rPr lang="en-US" b="1" dirty="0">
                <a:latin typeface="Segoe UI Semibold" panose="020B0502040204020203" pitchFamily="34" charset="0"/>
                <a:cs typeface="Segoe UI Semibold" panose="020B0502040204020203" pitchFamily="34" charset="0"/>
              </a:rPr>
              <a:t>If </a:t>
            </a:r>
            <a:r>
              <a:rPr lang="en-US" b="1" spc="-30" dirty="0">
                <a:latin typeface="Segoe UI Semibold" panose="020B0502040204020203" pitchFamily="34" charset="0"/>
                <a:cs typeface="Segoe UI Semibold" panose="020B0502040204020203" pitchFamily="34" charset="0"/>
              </a:rPr>
              <a:t>there’s </a:t>
            </a:r>
            <a:r>
              <a:rPr lang="en-US" b="1" spc="-5" dirty="0">
                <a:latin typeface="Segoe UI Semibold" panose="020B0502040204020203" pitchFamily="34" charset="0"/>
                <a:cs typeface="Segoe UI Semibold" panose="020B0502040204020203" pitchFamily="34" charset="0"/>
              </a:rPr>
              <a:t>low  bandwidth, </a:t>
            </a:r>
            <a:r>
              <a:rPr lang="en-US" b="1" spc="-10" dirty="0">
                <a:latin typeface="Segoe UI Semibold" panose="020B0502040204020203" pitchFamily="34" charset="0"/>
                <a:cs typeface="Segoe UI Semibold" panose="020B0502040204020203" pitchFamily="34" charset="0"/>
              </a:rPr>
              <a:t>provide </a:t>
            </a:r>
            <a:r>
              <a:rPr lang="en-US" b="1" spc="-5" dirty="0">
                <a:latin typeface="Segoe UI Semibold" panose="020B0502040204020203" pitchFamily="34" charset="0"/>
                <a:cs typeface="Segoe UI Semibold" panose="020B0502040204020203" pitchFamily="34" charset="0"/>
              </a:rPr>
              <a:t>the link for individual</a:t>
            </a:r>
            <a:r>
              <a:rPr lang="en-US" b="1" spc="-40" dirty="0">
                <a:latin typeface="Segoe UI Semibold" panose="020B0502040204020203" pitchFamily="34" charset="0"/>
                <a:cs typeface="Segoe UI Semibold" panose="020B0502040204020203" pitchFamily="34" charset="0"/>
              </a:rPr>
              <a:t> </a:t>
            </a:r>
            <a:r>
              <a:rPr lang="en-US" b="1" dirty="0">
                <a:latin typeface="Segoe UI Semibold" panose="020B0502040204020203" pitchFamily="34" charset="0"/>
                <a:cs typeface="Segoe UI Semibold" panose="020B0502040204020203" pitchFamily="34" charset="0"/>
              </a:rPr>
              <a:t>viewing.</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Facilitate </a:t>
            </a:r>
            <a:r>
              <a:rPr lang="en-US" b="1" dirty="0">
                <a:latin typeface="Segoe UI Semibold" panose="020B0502040204020203" pitchFamily="34" charset="0"/>
                <a:cs typeface="Segoe UI Semibold" panose="020B0502040204020203" pitchFamily="34" charset="0"/>
              </a:rPr>
              <a:t>partner or trio activity (Active Listening), using </a:t>
            </a:r>
            <a:r>
              <a:rPr lang="en-US" b="1" spc="-15" dirty="0">
                <a:latin typeface="Segoe UI Semibold" panose="020B0502040204020203" pitchFamily="34" charset="0"/>
                <a:cs typeface="Segoe UI Semibold" panose="020B0502040204020203" pitchFamily="34" charset="0"/>
              </a:rPr>
              <a:t>breakout</a:t>
            </a:r>
            <a:r>
              <a:rPr lang="en-US" b="1" dirty="0">
                <a:latin typeface="Segoe UI Semibold" panose="020B0502040204020203" pitchFamily="34" charset="0"/>
                <a:cs typeface="Segoe UI Semibold" panose="020B0502040204020203" pitchFamily="34" charset="0"/>
              </a:rPr>
              <a:t> </a:t>
            </a:r>
            <a:r>
              <a:rPr lang="en-US" b="1" spc="-10" dirty="0">
                <a:latin typeface="Segoe UI Semibold" panose="020B0502040204020203" pitchFamily="34" charset="0"/>
                <a:cs typeface="Segoe UI Semibold" panose="020B0502040204020203" pitchFamily="34" charset="0"/>
              </a:rPr>
              <a:t>rooms.</a:t>
            </a:r>
          </a:p>
          <a:p>
            <a:pPr marL="298450" marR="5080" indent="-285750">
              <a:lnSpc>
                <a:spcPct val="101899"/>
              </a:lnSpc>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Ask “What was that experience like?” to prompt group discussion; reflect and synthesize.</a:t>
            </a:r>
            <a:endParaRPr lang="en-US" sz="1800" b="1" spc="-10" dirty="0">
              <a:latin typeface="Segoe UI Semibold" panose="020B0502040204020203" pitchFamily="34" charset="0"/>
              <a:cs typeface="Segoe UI Semibold" panose="020B0502040204020203" pitchFamily="34" charset="0"/>
            </a:endParaRP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14" name="object 4">
            <a:extLst>
              <a:ext uri="{FF2B5EF4-FFF2-40B4-BE49-F238E27FC236}">
                <a16:creationId xmlns:a16="http://schemas.microsoft.com/office/drawing/2014/main" id="{87FA2E0D-0BE0-A345-9896-DD8E9D7F8EAE}"/>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84B47"/>
          </a:solidFill>
        </p:spPr>
        <p:txBody>
          <a:bodyPr wrap="square" lIns="0" tIns="0" rIns="0" bIns="0" rtlCol="0"/>
          <a:lstStyle/>
          <a:p>
            <a:endParaRPr/>
          </a:p>
        </p:txBody>
      </p:sp>
      <p:sp>
        <p:nvSpPr>
          <p:cNvPr id="15" name="object 13">
            <a:extLst>
              <a:ext uri="{FF2B5EF4-FFF2-40B4-BE49-F238E27FC236}">
                <a16:creationId xmlns:a16="http://schemas.microsoft.com/office/drawing/2014/main" id="{A8E6F7E2-9009-034D-B2DC-261619BAA068}"/>
              </a:ext>
            </a:extLst>
          </p:cNvPr>
          <p:cNvSpPr txBox="1"/>
          <p:nvPr/>
        </p:nvSpPr>
        <p:spPr>
          <a:xfrm>
            <a:off x="9131297" y="5450173"/>
            <a:ext cx="1841503" cy="505267"/>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Active Listening Activity (pair/trio)</a:t>
            </a:r>
            <a:endParaRPr sz="1600" b="1" dirty="0">
              <a:latin typeface="Segoe UI Semibold" panose="020B0502040204020203" pitchFamily="34" charset="0"/>
              <a:cs typeface="Segoe UI Semibold" panose="020B0502040204020203" pitchFamily="34" charset="0"/>
            </a:endParaRPr>
          </a:p>
        </p:txBody>
      </p:sp>
      <p:sp>
        <p:nvSpPr>
          <p:cNvPr id="16" name="object 16">
            <a:extLst>
              <a:ext uri="{FF2B5EF4-FFF2-40B4-BE49-F238E27FC236}">
                <a16:creationId xmlns:a16="http://schemas.microsoft.com/office/drawing/2014/main" id="{277F039A-4C17-534A-9F54-0EE0F4B6B72F}"/>
              </a:ext>
            </a:extLst>
          </p:cNvPr>
          <p:cNvSpPr txBox="1"/>
          <p:nvPr/>
        </p:nvSpPr>
        <p:spPr>
          <a:xfrm>
            <a:off x="7595129" y="5450173"/>
            <a:ext cx="942609"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8 min</a:t>
            </a:r>
            <a:endParaRPr sz="1600" b="1" dirty="0">
              <a:latin typeface="Segoe UI Semibold" panose="020B0502040204020203" pitchFamily="34" charset="0"/>
              <a:cs typeface="Segoe UI Semibold" panose="020B0502040204020203" pitchFamily="34" charset="0"/>
            </a:endParaRPr>
          </a:p>
        </p:txBody>
      </p:sp>
      <p:sp>
        <p:nvSpPr>
          <p:cNvPr id="17" name="object 12">
            <a:extLst>
              <a:ext uri="{FF2B5EF4-FFF2-40B4-BE49-F238E27FC236}">
                <a16:creationId xmlns:a16="http://schemas.microsoft.com/office/drawing/2014/main" id="{74422A4D-752A-2C4D-B879-971C3B6A6E4A}"/>
              </a:ext>
            </a:extLst>
          </p:cNvPr>
          <p:cNvSpPr txBox="1"/>
          <p:nvPr/>
        </p:nvSpPr>
        <p:spPr>
          <a:xfrm>
            <a:off x="11819037" y="5437932"/>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Slides 9-10</a:t>
            </a:r>
            <a:endParaRPr sz="1600" b="1" dirty="0">
              <a:latin typeface="Segoe UI Semibold" panose="020B0502040204020203" pitchFamily="34" charset="0"/>
              <a:cs typeface="Segoe UI Semibold" panose="020B0502040204020203" pitchFamily="34" charset="0"/>
            </a:endParaRPr>
          </a:p>
        </p:txBody>
      </p:sp>
      <p:sp>
        <p:nvSpPr>
          <p:cNvPr id="18" name="object 3">
            <a:extLst>
              <a:ext uri="{FF2B5EF4-FFF2-40B4-BE49-F238E27FC236}">
                <a16:creationId xmlns:a16="http://schemas.microsoft.com/office/drawing/2014/main" id="{DA321670-9BB4-DF4D-BFEB-455BA61126AC}"/>
              </a:ext>
            </a:extLst>
          </p:cNvPr>
          <p:cNvSpPr/>
          <p:nvPr/>
        </p:nvSpPr>
        <p:spPr>
          <a:xfrm>
            <a:off x="7315200" y="6037351"/>
            <a:ext cx="7315200" cy="685165"/>
          </a:xfrm>
          <a:custGeom>
            <a:avLst/>
            <a:gdLst/>
            <a:ahLst/>
            <a:cxnLst/>
            <a:rect l="l" t="t" r="r" b="b"/>
            <a:pathLst>
              <a:path w="7315200" h="685165">
                <a:moveTo>
                  <a:pt x="0" y="685050"/>
                </a:moveTo>
                <a:lnTo>
                  <a:pt x="7315200" y="685050"/>
                </a:lnTo>
                <a:lnTo>
                  <a:pt x="7315200" y="0"/>
                </a:lnTo>
                <a:lnTo>
                  <a:pt x="0" y="0"/>
                </a:lnTo>
                <a:lnTo>
                  <a:pt x="0" y="685050"/>
                </a:lnTo>
                <a:close/>
              </a:path>
            </a:pathLst>
          </a:custGeom>
          <a:solidFill>
            <a:srgbClr val="128475"/>
          </a:solidFill>
        </p:spPr>
        <p:txBody>
          <a:bodyPr wrap="square" lIns="0" tIns="0" rIns="0" bIns="0" rtlCol="0"/>
          <a:lstStyle/>
          <a:p>
            <a:endParaRPr/>
          </a:p>
        </p:txBody>
      </p:sp>
      <p:sp>
        <p:nvSpPr>
          <p:cNvPr id="19" name="object 9">
            <a:extLst>
              <a:ext uri="{FF2B5EF4-FFF2-40B4-BE49-F238E27FC236}">
                <a16:creationId xmlns:a16="http://schemas.microsoft.com/office/drawing/2014/main" id="{2A2198A7-168F-3349-97EC-DC8C34DF9353}"/>
              </a:ext>
            </a:extLst>
          </p:cNvPr>
          <p:cNvSpPr txBox="1"/>
          <p:nvPr/>
        </p:nvSpPr>
        <p:spPr>
          <a:xfrm>
            <a:off x="7595130" y="6129142"/>
            <a:ext cx="681990" cy="269240"/>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7</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0" name="object 11">
            <a:extLst>
              <a:ext uri="{FF2B5EF4-FFF2-40B4-BE49-F238E27FC236}">
                <a16:creationId xmlns:a16="http://schemas.microsoft.com/office/drawing/2014/main" id="{CF3C619C-C2CD-3D4F-A25F-6A56CDF37187}"/>
              </a:ext>
            </a:extLst>
          </p:cNvPr>
          <p:cNvSpPr txBox="1"/>
          <p:nvPr/>
        </p:nvSpPr>
        <p:spPr>
          <a:xfrm>
            <a:off x="9133000" y="6129142"/>
            <a:ext cx="2356635"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Cohort discussion</a:t>
            </a:r>
            <a:endParaRPr sz="1600" b="1" dirty="0">
              <a:latin typeface="Segoe UI Semibold" panose="020B0502040204020203" pitchFamily="34" charset="0"/>
              <a:cs typeface="Segoe UI Semibold" panose="020B0502040204020203" pitchFamily="34" charset="0"/>
            </a:endParaRPr>
          </a:p>
        </p:txBody>
      </p:sp>
      <p:sp>
        <p:nvSpPr>
          <p:cNvPr id="21" name="object 9">
            <a:extLst>
              <a:ext uri="{FF2B5EF4-FFF2-40B4-BE49-F238E27FC236}">
                <a16:creationId xmlns:a16="http://schemas.microsoft.com/office/drawing/2014/main" id="{0CD26EDF-58E2-A940-AACC-1955DE02F4EC}"/>
              </a:ext>
            </a:extLst>
          </p:cNvPr>
          <p:cNvSpPr txBox="1"/>
          <p:nvPr/>
        </p:nvSpPr>
        <p:spPr>
          <a:xfrm>
            <a:off x="11819048" y="611868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11</a:t>
            </a:r>
            <a:endParaRPr sz="1600" b="1" dirty="0">
              <a:latin typeface="Segoe UI Semibold" panose="020B0502040204020203" pitchFamily="34" charset="0"/>
              <a:cs typeface="Segoe UI Semibold" panose="020B0502040204020203" pitchFamily="34" charset="0"/>
            </a:endParaRPr>
          </a:p>
        </p:txBody>
      </p:sp>
      <p:grpSp>
        <p:nvGrpSpPr>
          <p:cNvPr id="22" name="Group 21">
            <a:extLst>
              <a:ext uri="{FF2B5EF4-FFF2-40B4-BE49-F238E27FC236}">
                <a16:creationId xmlns:a16="http://schemas.microsoft.com/office/drawing/2014/main" id="{125BA920-BEEF-584C-98A3-FF856DF702B4}"/>
              </a:ext>
            </a:extLst>
          </p:cNvPr>
          <p:cNvGrpSpPr/>
          <p:nvPr/>
        </p:nvGrpSpPr>
        <p:grpSpPr>
          <a:xfrm>
            <a:off x="9364272" y="244591"/>
            <a:ext cx="1083595" cy="296826"/>
            <a:chOff x="2692538" y="807882"/>
            <a:chExt cx="1083595" cy="296826"/>
          </a:xfrm>
        </p:grpSpPr>
        <p:sp>
          <p:nvSpPr>
            <p:cNvPr id="25" name="Rectangle 24">
              <a:extLst>
                <a:ext uri="{FF2B5EF4-FFF2-40B4-BE49-F238E27FC236}">
                  <a16:creationId xmlns:a16="http://schemas.microsoft.com/office/drawing/2014/main" id="{57DD607E-C86B-4845-A152-C0BF836A6AA2}"/>
                </a:ext>
              </a:extLst>
            </p:cNvPr>
            <p:cNvSpPr/>
            <p:nvPr/>
          </p:nvSpPr>
          <p:spPr>
            <a:xfrm>
              <a:off x="2692538" y="920042"/>
              <a:ext cx="108359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bject 39">
              <a:extLst>
                <a:ext uri="{FF2B5EF4-FFF2-40B4-BE49-F238E27FC236}">
                  <a16:creationId xmlns:a16="http://schemas.microsoft.com/office/drawing/2014/main" id="{DC1AAD64-3D79-824F-BF3D-228D86882830}"/>
                </a:ext>
              </a:extLst>
            </p:cNvPr>
            <p:cNvSpPr txBox="1"/>
            <p:nvPr/>
          </p:nvSpPr>
          <p:spPr>
            <a:xfrm>
              <a:off x="2692538" y="807882"/>
              <a:ext cx="108359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Cohort Intros</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8" name="object 33">
            <a:extLst>
              <a:ext uri="{FF2B5EF4-FFF2-40B4-BE49-F238E27FC236}">
                <a16:creationId xmlns:a16="http://schemas.microsoft.com/office/drawing/2014/main" id="{4BB02B35-9B80-FC4B-ADB4-EFAE9127F5AC}"/>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C67B08F7-32D3-074E-B992-B11F8A068E7F}"/>
              </a:ext>
            </a:extLst>
          </p:cNvPr>
          <p:cNvSpPr>
            <a:spLocks noGrp="1"/>
          </p:cNvSpPr>
          <p:nvPr>
            <p:ph type="sldNum" sz="quarter" idx="16"/>
          </p:nvPr>
        </p:nvSpPr>
        <p:spPr/>
        <p:txBody>
          <a:bodyPr/>
          <a:lstStyle/>
          <a:p>
            <a:fld id="{4BC2C857-AFE5-1C44-AB14-C30BC891814B}" type="slidenum">
              <a:rPr lang="en-US"/>
              <a:pPr/>
              <a:t>24</a:t>
            </a:fld>
            <a:endParaRPr lang="en-US"/>
          </a:p>
        </p:txBody>
      </p:sp>
    </p:spTree>
    <p:extLst>
      <p:ext uri="{BB962C8B-B14F-4D97-AF65-F5344CB8AC3E}">
        <p14:creationId xmlns:p14="http://schemas.microsoft.com/office/powerpoint/2010/main" val="4511150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972800" y="675589"/>
            <a:ext cx="3657600" cy="1495666"/>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spcBef>
                <a:spcPts val="50"/>
              </a:spcBef>
            </a:pPr>
            <a:endParaRPr sz="1600" b="1">
              <a:latin typeface="Segoe UI Semibold" panose="020B0502040204020203" pitchFamily="34" charset="0"/>
              <a:cs typeface="Segoe UI Semibold" panose="020B0502040204020203" pitchFamily="34" charset="0"/>
            </a:endParaRPr>
          </a:p>
          <a:p>
            <a:pPr marL="285115">
              <a:lnSpc>
                <a:spcPct val="100000"/>
              </a:lnSpc>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115" marR="682625">
              <a:lnSpc>
                <a:spcPct val="101899"/>
              </a:lnSpc>
              <a:spcBef>
                <a:spcPts val="120"/>
              </a:spcBef>
            </a:pPr>
            <a:r>
              <a:rPr lang="en-US" sz="1800" b="1" spc="-130">
                <a:solidFill>
                  <a:srgbClr val="FFFFFF"/>
                </a:solidFill>
                <a:latin typeface="Segoe UI Semibold" panose="020B0502040204020203" pitchFamily="34" charset="0"/>
                <a:cs typeface="Segoe UI Semibold" panose="020B0502040204020203" pitchFamily="34" charset="0"/>
              </a:rPr>
              <a:t>Establish ground rules and highlight next steps.</a:t>
            </a:r>
            <a:endParaRPr sz="1800" b="1">
              <a:latin typeface="Segoe UI Semibold" panose="020B0502040204020203" pitchFamily="34" charset="0"/>
              <a:cs typeface="Segoe UI Semibold" panose="020B0502040204020203" pitchFamily="34" charset="0"/>
            </a:endParaRPr>
          </a:p>
        </p:txBody>
      </p:sp>
      <p:sp>
        <p:nvSpPr>
          <p:cNvPr id="14" name="Text Placeholder 13">
            <a:extLst>
              <a:ext uri="{FF2B5EF4-FFF2-40B4-BE49-F238E27FC236}">
                <a16:creationId xmlns:a16="http://schemas.microsoft.com/office/drawing/2014/main" id="{EA72BB62-6F7A-2144-B757-219DBEEFAFF4}"/>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10 min</a:t>
            </a:r>
          </a:p>
        </p:txBody>
      </p:sp>
      <p:sp>
        <p:nvSpPr>
          <p:cNvPr id="13" name="Text Placeholder 12">
            <a:extLst>
              <a:ext uri="{FF2B5EF4-FFF2-40B4-BE49-F238E27FC236}">
                <a16:creationId xmlns:a16="http://schemas.microsoft.com/office/drawing/2014/main" id="{0055AA30-0363-F047-AF7B-505D123D4B64}"/>
              </a:ext>
            </a:extLst>
          </p:cNvPr>
          <p:cNvSpPr>
            <a:spLocks noGrp="1"/>
          </p:cNvSpPr>
          <p:nvPr>
            <p:ph type="body" sz="quarter" idx="10"/>
          </p:nvPr>
        </p:nvSpPr>
        <p:spPr/>
        <p:txBody>
          <a:bodyPr/>
          <a:lstStyle/>
          <a:p>
            <a:r>
              <a:rPr lang="en-US" sz="1200" b="1">
                <a:latin typeface="Segoe UI Semibold" panose="020B0502040204020203" pitchFamily="34" charset="0"/>
                <a:cs typeface="Segoe UI Semibold" panose="020B0502040204020203" pitchFamily="34" charset="0"/>
              </a:rPr>
              <a:t>TIME NEEDED</a:t>
            </a:r>
          </a:p>
        </p:txBody>
      </p:sp>
      <p:sp>
        <p:nvSpPr>
          <p:cNvPr id="7" name="object 2">
            <a:extLst>
              <a:ext uri="{FF2B5EF4-FFF2-40B4-BE49-F238E27FC236}">
                <a16:creationId xmlns:a16="http://schemas.microsoft.com/office/drawing/2014/main" id="{526E67A5-EFC9-5D45-AF53-D4682FBC1280}"/>
              </a:ext>
            </a:extLst>
          </p:cNvPr>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128475"/>
          </a:solidFill>
        </p:spPr>
        <p:txBody>
          <a:bodyPr wrap="square" lIns="0" tIns="0" rIns="0" bIns="0" rtlCol="0"/>
          <a:lstStyle/>
          <a:p>
            <a:endParaRPr/>
          </a:p>
        </p:txBody>
      </p:sp>
      <p:sp>
        <p:nvSpPr>
          <p:cNvPr id="8" name="object 4">
            <a:extLst>
              <a:ext uri="{FF2B5EF4-FFF2-40B4-BE49-F238E27FC236}">
                <a16:creationId xmlns:a16="http://schemas.microsoft.com/office/drawing/2014/main" id="{F5A3B775-53F4-6B4C-BBB3-354D74ABDF31}"/>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84B47"/>
          </a:solidFill>
        </p:spPr>
        <p:txBody>
          <a:bodyPr wrap="square" lIns="0" tIns="0" rIns="0" bIns="0" rtlCol="0"/>
          <a:lstStyle/>
          <a:p>
            <a:endParaRPr/>
          </a:p>
        </p:txBody>
      </p:sp>
      <p:sp>
        <p:nvSpPr>
          <p:cNvPr id="9" name="object 8">
            <a:extLst>
              <a:ext uri="{FF2B5EF4-FFF2-40B4-BE49-F238E27FC236}">
                <a16:creationId xmlns:a16="http://schemas.microsoft.com/office/drawing/2014/main" id="{77212A1B-8276-C44E-9C5C-40A3815B17A8}"/>
              </a:ext>
            </a:extLst>
          </p:cNvPr>
          <p:cNvSpPr txBox="1"/>
          <p:nvPr/>
        </p:nvSpPr>
        <p:spPr>
          <a:xfrm>
            <a:off x="7595130" y="476512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5 min</a:t>
            </a:r>
            <a:endParaRPr sz="1600" b="1" dirty="0">
              <a:latin typeface="Segoe UI Semibold" panose="020B0502040204020203" pitchFamily="34" charset="0"/>
              <a:cs typeface="Segoe UI Semibold" panose="020B0502040204020203" pitchFamily="34" charset="0"/>
            </a:endParaRPr>
          </a:p>
        </p:txBody>
      </p:sp>
      <p:sp>
        <p:nvSpPr>
          <p:cNvPr id="10" name="object 10">
            <a:extLst>
              <a:ext uri="{FF2B5EF4-FFF2-40B4-BE49-F238E27FC236}">
                <a16:creationId xmlns:a16="http://schemas.microsoft.com/office/drawing/2014/main" id="{ECF93A29-E062-5740-9DBE-C927292DEB3D}"/>
              </a:ext>
            </a:extLst>
          </p:cNvPr>
          <p:cNvSpPr txBox="1"/>
          <p:nvPr/>
        </p:nvSpPr>
        <p:spPr>
          <a:xfrm>
            <a:off x="9133000" y="4765125"/>
            <a:ext cx="129286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Ground Rules</a:t>
            </a:r>
            <a:endParaRPr sz="1600" b="1" dirty="0">
              <a:latin typeface="Segoe UI Semibold" panose="020B0502040204020203" pitchFamily="34" charset="0"/>
              <a:cs typeface="Segoe UI Semibold" panose="020B0502040204020203" pitchFamily="34" charset="0"/>
            </a:endParaRPr>
          </a:p>
        </p:txBody>
      </p:sp>
      <p:sp>
        <p:nvSpPr>
          <p:cNvPr id="11" name="object 12">
            <a:extLst>
              <a:ext uri="{FF2B5EF4-FFF2-40B4-BE49-F238E27FC236}">
                <a16:creationId xmlns:a16="http://schemas.microsoft.com/office/drawing/2014/main" id="{F9464860-C667-4647-9D7E-19820549BC71}"/>
              </a:ext>
            </a:extLst>
          </p:cNvPr>
          <p:cNvSpPr txBox="1"/>
          <p:nvPr/>
        </p:nvSpPr>
        <p:spPr>
          <a:xfrm>
            <a:off x="11819050" y="4765125"/>
            <a:ext cx="2421606"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12</a:t>
            </a:r>
            <a:endParaRPr sz="1600" b="1" dirty="0">
              <a:latin typeface="Segoe UI Semibold" panose="020B0502040204020203" pitchFamily="34" charset="0"/>
              <a:cs typeface="Segoe UI Semibold" panose="020B0502040204020203" pitchFamily="34" charset="0"/>
            </a:endParaRPr>
          </a:p>
        </p:txBody>
      </p:sp>
      <p:sp>
        <p:nvSpPr>
          <p:cNvPr id="12" name="object 13">
            <a:extLst>
              <a:ext uri="{FF2B5EF4-FFF2-40B4-BE49-F238E27FC236}">
                <a16:creationId xmlns:a16="http://schemas.microsoft.com/office/drawing/2014/main" id="{8453AFFA-D243-CF47-BF48-5709284B0D97}"/>
              </a:ext>
            </a:extLst>
          </p:cNvPr>
          <p:cNvSpPr txBox="1"/>
          <p:nvPr/>
        </p:nvSpPr>
        <p:spPr>
          <a:xfrm>
            <a:off x="9131297" y="5450173"/>
            <a:ext cx="1841503"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Wrap up</a:t>
            </a:r>
            <a:endParaRPr sz="1600" b="1" dirty="0">
              <a:latin typeface="Segoe UI Semibold" panose="020B0502040204020203" pitchFamily="34" charset="0"/>
              <a:cs typeface="Segoe UI Semibold" panose="020B0502040204020203" pitchFamily="34" charset="0"/>
            </a:endParaRPr>
          </a:p>
        </p:txBody>
      </p:sp>
      <p:sp>
        <p:nvSpPr>
          <p:cNvPr id="15" name="object 16">
            <a:extLst>
              <a:ext uri="{FF2B5EF4-FFF2-40B4-BE49-F238E27FC236}">
                <a16:creationId xmlns:a16="http://schemas.microsoft.com/office/drawing/2014/main" id="{76ACF623-A5B9-FD4E-B5E2-660B73D9F4D2}"/>
              </a:ext>
            </a:extLst>
          </p:cNvPr>
          <p:cNvSpPr txBox="1"/>
          <p:nvPr/>
        </p:nvSpPr>
        <p:spPr>
          <a:xfrm>
            <a:off x="7595129" y="5450173"/>
            <a:ext cx="942609"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5 min</a:t>
            </a:r>
            <a:endParaRPr sz="1600" b="1" dirty="0">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BD3380B5-FBCE-5449-9D62-94D32B5463A7}"/>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17" name="object 6">
            <a:extLst>
              <a:ext uri="{FF2B5EF4-FFF2-40B4-BE49-F238E27FC236}">
                <a16:creationId xmlns:a16="http://schemas.microsoft.com/office/drawing/2014/main" id="{42F8156E-744F-1641-8D1C-704C8924D63B}"/>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18" name="object 12">
            <a:extLst>
              <a:ext uri="{FF2B5EF4-FFF2-40B4-BE49-F238E27FC236}">
                <a16:creationId xmlns:a16="http://schemas.microsoft.com/office/drawing/2014/main" id="{7ADEA572-C5CA-8D42-8548-096F29A103A7}"/>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9" name="object 6">
            <a:extLst>
              <a:ext uri="{FF2B5EF4-FFF2-40B4-BE49-F238E27FC236}">
                <a16:creationId xmlns:a16="http://schemas.microsoft.com/office/drawing/2014/main" id="{B6A1F7FA-6315-8044-9AA1-BA47B38FE729}"/>
              </a:ext>
            </a:extLst>
          </p:cNvPr>
          <p:cNvSpPr txBox="1"/>
          <p:nvPr/>
        </p:nvSpPr>
        <p:spPr>
          <a:xfrm>
            <a:off x="673100" y="872239"/>
            <a:ext cx="6048542" cy="4450064"/>
          </a:xfrm>
          <a:prstGeom prst="rect">
            <a:avLst/>
          </a:prstGeom>
        </p:spPr>
        <p:txBody>
          <a:bodyPr vert="horz" wrap="square" lIns="0" tIns="73660" rIns="0" bIns="0" rtlCol="0">
            <a:spAutoFit/>
          </a:bodyPr>
          <a:lstStyle/>
          <a:p>
            <a:pPr marL="12700">
              <a:lnSpc>
                <a:spcPct val="100000"/>
              </a:lnSpc>
              <a:spcBef>
                <a:spcPts val="58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35"/>
              </a:spcBef>
            </a:pPr>
            <a:endParaRPr sz="1050" b="1" dirty="0">
              <a:latin typeface="Segoe UI Semibold" panose="020B0502040204020203" pitchFamily="34" charset="0"/>
              <a:cs typeface="Segoe UI Semibold" panose="020B0502040204020203" pitchFamily="34" charset="0"/>
            </a:endParaRPr>
          </a:p>
          <a:p>
            <a:pPr marL="12700">
              <a:lnSpc>
                <a:spcPct val="100000"/>
              </a:lnSpc>
              <a:spcBef>
                <a:spcPts val="5"/>
              </a:spcBef>
            </a:pPr>
            <a:r>
              <a:rPr lang="en-US" sz="3600" b="1" spc="-15" dirty="0">
                <a:latin typeface="Segoe UI Semibold" panose="020B0502040204020203" pitchFamily="34" charset="0"/>
                <a:cs typeface="Segoe UI Semibold" panose="020B0502040204020203" pitchFamily="34" charset="0"/>
              </a:rPr>
              <a:t>Ground rules &amp; </a:t>
            </a:r>
            <a:br>
              <a:rPr lang="en-US" sz="3600" b="1" spc="-15" dirty="0">
                <a:latin typeface="Segoe UI Semibold" panose="020B0502040204020203" pitchFamily="34" charset="0"/>
                <a:cs typeface="Segoe UI Semibold" panose="020B0502040204020203" pitchFamily="34" charset="0"/>
              </a:rPr>
            </a:br>
            <a:r>
              <a:rPr lang="en-US" sz="3600" b="1" spc="-15" dirty="0">
                <a:latin typeface="Segoe UI Semibold" panose="020B0502040204020203" pitchFamily="34" charset="0"/>
                <a:cs typeface="Segoe UI Semibold" panose="020B0502040204020203" pitchFamily="34" charset="0"/>
              </a:rPr>
              <a:t>W</a:t>
            </a:r>
            <a:r>
              <a:rPr sz="3600" b="1" spc="-15" dirty="0">
                <a:latin typeface="Segoe UI Semibold" panose="020B0502040204020203" pitchFamily="34" charset="0"/>
                <a:cs typeface="Segoe UI Semibold" panose="020B0502040204020203" pitchFamily="34" charset="0"/>
              </a:rPr>
              <a:t>rap</a:t>
            </a:r>
            <a:r>
              <a:rPr sz="3600" b="1" spc="-45"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25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Introduce and review ground rules.</a:t>
            </a:r>
          </a:p>
          <a:p>
            <a:pPr marL="298450" marR="5080" indent="-285750">
              <a:lnSpc>
                <a:spcPct val="101899"/>
              </a:lnSpc>
              <a:spcBef>
                <a:spcPts val="170"/>
              </a:spcBef>
              <a:buAutoNum type="arabicPeriod"/>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Open the space up for discussion or Q&amp;A. </a:t>
            </a:r>
          </a:p>
          <a:p>
            <a:pPr marL="298450" marR="5080" indent="-285750">
              <a:lnSpc>
                <a:spcPct val="101899"/>
              </a:lnSpc>
              <a:spcBef>
                <a:spcPts val="170"/>
              </a:spcBef>
              <a:buFontTx/>
              <a:buAutoNum type="arabicPeriod"/>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FontTx/>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Prompt individual reflection with the survey.</a:t>
            </a:r>
          </a:p>
          <a:p>
            <a:pPr marL="298450" marR="5080" indent="-285750">
              <a:lnSpc>
                <a:spcPct val="101899"/>
              </a:lnSpc>
              <a:spcBef>
                <a:spcPts val="170"/>
              </a:spcBef>
              <a:buAutoNum type="arabicPeriod"/>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sz="1800" b="1" dirty="0">
                <a:latin typeface="Segoe UI Semibold" panose="020B0502040204020203" pitchFamily="34" charset="0"/>
                <a:cs typeface="Segoe UI Semibold" panose="020B0502040204020203" pitchFamily="34" charset="0"/>
              </a:rPr>
              <a:t>Review logistics for 1:1 meetings.</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pPr>
            <a:endParaRPr sz="1600" b="1" dirty="0">
              <a:latin typeface="Segoe UI Semibold" panose="020B0502040204020203" pitchFamily="34" charset="0"/>
              <a:cs typeface="Segoe UI Semibold" panose="020B0502040204020203" pitchFamily="34" charset="0"/>
            </a:endParaRPr>
          </a:p>
        </p:txBody>
      </p:sp>
      <p:sp>
        <p:nvSpPr>
          <p:cNvPr id="4" name="object 12">
            <a:extLst>
              <a:ext uri="{FF2B5EF4-FFF2-40B4-BE49-F238E27FC236}">
                <a16:creationId xmlns:a16="http://schemas.microsoft.com/office/drawing/2014/main" id="{DF2608E7-8A3A-4DE7-8A98-80AC236D0602}"/>
              </a:ext>
            </a:extLst>
          </p:cNvPr>
          <p:cNvSpPr txBox="1"/>
          <p:nvPr/>
        </p:nvSpPr>
        <p:spPr>
          <a:xfrm>
            <a:off x="11819037" y="5437932"/>
            <a:ext cx="2138250" cy="505267"/>
          </a:xfrm>
          <a:prstGeom prst="rect">
            <a:avLst/>
          </a:prstGeom>
        </p:spPr>
        <p:txBody>
          <a:bodyPr vert="horz" wrap="square" lIns="0" tIns="12700" rIns="0" bIns="0" rtlCol="0">
            <a:spAutoFit/>
          </a:bodyPr>
          <a:lstStyle/>
          <a:p>
            <a:pPr marL="12700">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13</a:t>
            </a:r>
            <a:br>
              <a:rPr lang="en-US" sz="1600" b="1" spc="-5" dirty="0">
                <a:solidFill>
                  <a:srgbClr val="FFFFFF"/>
                </a:solidFill>
                <a:latin typeface="Segoe UI Semibold" panose="020B0502040204020203" pitchFamily="34" charset="0"/>
                <a:cs typeface="Segoe UI Semibold" panose="020B0502040204020203" pitchFamily="34" charset="0"/>
              </a:rPr>
            </a:br>
            <a:r>
              <a:rPr lang="en-US" sz="1600" b="1" spc="-5" dirty="0">
                <a:solidFill>
                  <a:srgbClr val="FFFFFF"/>
                </a:solidFill>
                <a:latin typeface="Segoe UI Semibold" panose="020B0502040204020203" pitchFamily="34" charset="0"/>
                <a:cs typeface="Segoe UI Semibold" panose="020B0502040204020203" pitchFamily="34" charset="0"/>
              </a:rPr>
              <a:t>Survey</a:t>
            </a:r>
          </a:p>
        </p:txBody>
      </p:sp>
      <p:grpSp>
        <p:nvGrpSpPr>
          <p:cNvPr id="20" name="Group 19">
            <a:extLst>
              <a:ext uri="{FF2B5EF4-FFF2-40B4-BE49-F238E27FC236}">
                <a16:creationId xmlns:a16="http://schemas.microsoft.com/office/drawing/2014/main" id="{D9303602-04B8-A64A-99F3-37D1A485B87D}"/>
              </a:ext>
            </a:extLst>
          </p:cNvPr>
          <p:cNvGrpSpPr/>
          <p:nvPr/>
        </p:nvGrpSpPr>
        <p:grpSpPr>
          <a:xfrm>
            <a:off x="9364272" y="244591"/>
            <a:ext cx="1083595" cy="296826"/>
            <a:chOff x="2692538" y="807882"/>
            <a:chExt cx="1083595" cy="296826"/>
          </a:xfrm>
        </p:grpSpPr>
        <p:sp>
          <p:nvSpPr>
            <p:cNvPr id="21" name="Rectangle 20">
              <a:extLst>
                <a:ext uri="{FF2B5EF4-FFF2-40B4-BE49-F238E27FC236}">
                  <a16:creationId xmlns:a16="http://schemas.microsoft.com/office/drawing/2014/main" id="{117126DA-AE4C-594E-8B2A-06216D91227B}"/>
                </a:ext>
              </a:extLst>
            </p:cNvPr>
            <p:cNvSpPr/>
            <p:nvPr/>
          </p:nvSpPr>
          <p:spPr>
            <a:xfrm>
              <a:off x="2692538" y="920042"/>
              <a:ext cx="108359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bject 39">
              <a:extLst>
                <a:ext uri="{FF2B5EF4-FFF2-40B4-BE49-F238E27FC236}">
                  <a16:creationId xmlns:a16="http://schemas.microsoft.com/office/drawing/2014/main" id="{CFB23590-D239-5E4E-8FBE-1BD35DB291D9}"/>
                </a:ext>
              </a:extLst>
            </p:cNvPr>
            <p:cNvSpPr txBox="1"/>
            <p:nvPr/>
          </p:nvSpPr>
          <p:spPr>
            <a:xfrm>
              <a:off x="2692538" y="807882"/>
              <a:ext cx="108359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Cohort Intros</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4" name="object 33">
            <a:extLst>
              <a:ext uri="{FF2B5EF4-FFF2-40B4-BE49-F238E27FC236}">
                <a16:creationId xmlns:a16="http://schemas.microsoft.com/office/drawing/2014/main" id="{CCA6C360-2F40-E14C-889B-3324E110B89F}"/>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FEF76A1F-8758-1C4E-AC76-970A1D6AACED}"/>
              </a:ext>
            </a:extLst>
          </p:cNvPr>
          <p:cNvSpPr>
            <a:spLocks noGrp="1"/>
          </p:cNvSpPr>
          <p:nvPr>
            <p:ph type="sldNum" sz="quarter" idx="16"/>
          </p:nvPr>
        </p:nvSpPr>
        <p:spPr/>
        <p:txBody>
          <a:bodyPr/>
          <a:lstStyle/>
          <a:p>
            <a:fld id="{4BC2C857-AFE5-1C44-AB14-C30BC891814B}" type="slidenum">
              <a:rPr lang="en-US"/>
              <a:pPr/>
              <a:t>25</a:t>
            </a:fld>
            <a:endParaRPr lang="en-US"/>
          </a:p>
        </p:txBody>
      </p:sp>
    </p:spTree>
    <p:extLst>
      <p:ext uri="{BB962C8B-B14F-4D97-AF65-F5344CB8AC3E}">
        <p14:creationId xmlns:p14="http://schemas.microsoft.com/office/powerpoint/2010/main" val="2062960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ADC8A94-D5A2-4888-B5BF-31D7CB608457}"/>
              </a:ext>
            </a:extLst>
          </p:cNvPr>
          <p:cNvSpPr/>
          <p:nvPr/>
        </p:nvSpPr>
        <p:spPr>
          <a:xfrm>
            <a:off x="9194"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chemeClr val="accent2"/>
          </a:solidFill>
        </p:spPr>
        <p:txBody>
          <a:bodyPr wrap="square" lIns="0" tIns="0" rIns="0" bIns="0" rtlCol="0"/>
          <a:lstStyle/>
          <a:p>
            <a:endParaRPr/>
          </a:p>
        </p:txBody>
      </p:sp>
      <p:sp>
        <p:nvSpPr>
          <p:cNvPr id="7" name="object 3">
            <a:extLst>
              <a:ext uri="{FF2B5EF4-FFF2-40B4-BE49-F238E27FC236}">
                <a16:creationId xmlns:a16="http://schemas.microsoft.com/office/drawing/2014/main" id="{4F0F4A9B-5ACB-4FC7-9343-952D60863ABE}"/>
              </a:ext>
            </a:extLst>
          </p:cNvPr>
          <p:cNvSpPr/>
          <p:nvPr/>
        </p:nvSpPr>
        <p:spPr>
          <a:xfrm>
            <a:off x="731520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84B47"/>
          </a:solidFill>
        </p:spPr>
        <p:txBody>
          <a:bodyPr wrap="square" lIns="0" tIns="0" rIns="0" bIns="0" rtlCol="0"/>
          <a:lstStyle/>
          <a:p>
            <a:endParaRPr/>
          </a:p>
        </p:txBody>
      </p:sp>
      <p:sp>
        <p:nvSpPr>
          <p:cNvPr id="10" name="object 6">
            <a:extLst>
              <a:ext uri="{FF2B5EF4-FFF2-40B4-BE49-F238E27FC236}">
                <a16:creationId xmlns:a16="http://schemas.microsoft.com/office/drawing/2014/main" id="{93411C4E-9293-44FB-824B-CB0487669D00}"/>
              </a:ext>
            </a:extLst>
          </p:cNvPr>
          <p:cNvSpPr txBox="1"/>
          <p:nvPr/>
        </p:nvSpPr>
        <p:spPr>
          <a:xfrm>
            <a:off x="1666368" y="5052371"/>
            <a:ext cx="6172117" cy="1414746"/>
          </a:xfrm>
          <a:prstGeom prst="rect">
            <a:avLst/>
          </a:prstGeom>
        </p:spPr>
        <p:txBody>
          <a:bodyPr vert="horz" wrap="square" lIns="0" tIns="7620" rIns="0" bIns="0" rtlCol="0">
            <a:spAutoFit/>
          </a:bodyPr>
          <a:lstStyle/>
          <a:p>
            <a:pPr marL="285750" marR="1214755">
              <a:lnSpc>
                <a:spcPct val="101899"/>
              </a:lnSpc>
              <a:spcBef>
                <a:spcPts val="55"/>
              </a:spcBef>
            </a:pPr>
            <a:r>
              <a:rPr lang="en-US" b="1" dirty="0">
                <a:latin typeface="Segoe UI Semibold"/>
                <a:cs typeface="Segoe UI Semibold"/>
              </a:rPr>
              <a:t>BE OPEN-MINDED</a:t>
            </a:r>
          </a:p>
          <a:p>
            <a:pPr marL="285750" marR="1214755">
              <a:lnSpc>
                <a:spcPct val="101899"/>
              </a:lnSpc>
              <a:spcBef>
                <a:spcPts val="55"/>
              </a:spcBef>
            </a:pPr>
            <a:r>
              <a:rPr lang="en-US" b="1" dirty="0">
                <a:latin typeface="Segoe UI Semibold"/>
                <a:cs typeface="Segoe UI Semibold"/>
              </a:rPr>
              <a:t>The sessions may introduce ideas that you are unsure about or have questions about. We ask that you stay open-minded to us and to your cohort. </a:t>
            </a:r>
          </a:p>
        </p:txBody>
      </p:sp>
      <p:sp>
        <p:nvSpPr>
          <p:cNvPr id="9" name="object 5">
            <a:extLst>
              <a:ext uri="{FF2B5EF4-FFF2-40B4-BE49-F238E27FC236}">
                <a16:creationId xmlns:a16="http://schemas.microsoft.com/office/drawing/2014/main" id="{607E4CF2-D36F-424B-A249-DF31E893A146}"/>
              </a:ext>
            </a:extLst>
          </p:cNvPr>
          <p:cNvSpPr txBox="1"/>
          <p:nvPr/>
        </p:nvSpPr>
        <p:spPr>
          <a:xfrm>
            <a:off x="673100" y="1271130"/>
            <a:ext cx="3096926" cy="1133644"/>
          </a:xfrm>
          <a:prstGeom prst="rect">
            <a:avLst/>
          </a:prstGeom>
        </p:spPr>
        <p:txBody>
          <a:bodyPr vert="horz" wrap="square" lIns="0" tIns="12700" rIns="0" bIns="0" rtlCol="0">
            <a:spAutoFit/>
          </a:bodyPr>
          <a:lstStyle/>
          <a:p>
            <a:pPr marL="12700">
              <a:lnSpc>
                <a:spcPct val="100000"/>
              </a:lnSpc>
              <a:spcBef>
                <a:spcPts val="100"/>
              </a:spcBef>
            </a:pPr>
            <a:r>
              <a:rPr lang="en-US" sz="3600" b="1" spc="-140" dirty="0">
                <a:latin typeface="Segoe UI Semibold"/>
                <a:cs typeface="Segoe UI Semibold"/>
              </a:rPr>
              <a:t>Ground Rules</a:t>
            </a:r>
          </a:p>
          <a:p>
            <a:pPr marL="12700">
              <a:lnSpc>
                <a:spcPct val="100000"/>
              </a:lnSpc>
              <a:spcBef>
                <a:spcPts val="100"/>
              </a:spcBef>
            </a:pPr>
            <a:r>
              <a:rPr lang="en-US" sz="3600" b="1" spc="-140" dirty="0">
                <a:latin typeface="Segoe UI Semibold"/>
                <a:cs typeface="Segoe UI Semibold"/>
              </a:rPr>
              <a:t>Talking Tips</a:t>
            </a:r>
          </a:p>
        </p:txBody>
      </p:sp>
      <p:sp>
        <p:nvSpPr>
          <p:cNvPr id="11" name="object 7">
            <a:extLst>
              <a:ext uri="{FF2B5EF4-FFF2-40B4-BE49-F238E27FC236}">
                <a16:creationId xmlns:a16="http://schemas.microsoft.com/office/drawing/2014/main" id="{8CA22B09-24A8-4306-A585-A5B697584641}"/>
              </a:ext>
            </a:extLst>
          </p:cNvPr>
          <p:cNvSpPr txBox="1"/>
          <p:nvPr/>
        </p:nvSpPr>
        <p:spPr>
          <a:xfrm>
            <a:off x="8986139" y="5052142"/>
            <a:ext cx="6423193" cy="1414746"/>
          </a:xfrm>
          <a:prstGeom prst="rect">
            <a:avLst/>
          </a:prstGeom>
        </p:spPr>
        <p:txBody>
          <a:bodyPr vert="horz" wrap="square" lIns="0" tIns="7620" rIns="0" bIns="0" rtlCol="0">
            <a:spAutoFit/>
          </a:bodyPr>
          <a:lstStyle/>
          <a:p>
            <a:pPr marL="285750" marR="1214755">
              <a:lnSpc>
                <a:spcPct val="101899"/>
              </a:lnSpc>
              <a:spcBef>
                <a:spcPts val="55"/>
              </a:spcBef>
            </a:pPr>
            <a:r>
              <a:rPr lang="en-US" b="1" spc="-5" dirty="0">
                <a:solidFill>
                  <a:srgbClr val="FFFFFF"/>
                </a:solidFill>
                <a:latin typeface="Segoe UI Semibold"/>
                <a:cs typeface="Segoe UI Semibold"/>
              </a:rPr>
              <a:t>FACILITATION MEANS INTERRUPTION</a:t>
            </a:r>
            <a:br>
              <a:rPr lang="en-US" b="1" spc="-5" dirty="0">
                <a:solidFill>
                  <a:srgbClr val="FFFFFF"/>
                </a:solidFill>
                <a:latin typeface="Segoe UI Semibold"/>
                <a:cs typeface="Segoe UI Semibold"/>
              </a:rPr>
            </a:br>
            <a:r>
              <a:rPr lang="en-US" b="1" spc="-5" dirty="0">
                <a:solidFill>
                  <a:srgbClr val="FFFFFF"/>
                </a:solidFill>
                <a:latin typeface="Segoe UI Semibold"/>
                <a:cs typeface="Segoe UI Semibold"/>
              </a:rPr>
              <a:t>&amp; ALLOWING FOR SILENCE</a:t>
            </a:r>
            <a:endParaRPr lang="en-US" b="1" spc="-5" dirty="0">
              <a:solidFill>
                <a:schemeClr val="bg1"/>
              </a:solidFill>
              <a:latin typeface="Segoe UI Semibold"/>
              <a:cs typeface="Segoe UI Semibold"/>
            </a:endParaRPr>
          </a:p>
          <a:p>
            <a:pPr marL="285750" marR="1214755">
              <a:lnSpc>
                <a:spcPct val="101899"/>
              </a:lnSpc>
              <a:spcBef>
                <a:spcPts val="55"/>
              </a:spcBef>
            </a:pPr>
            <a:r>
              <a:rPr lang="en-US" dirty="0">
                <a:solidFill>
                  <a:schemeClr val="bg1"/>
                </a:solidFill>
                <a:latin typeface="Segoe UI Semibold"/>
                <a:cs typeface="Segoe UI Semibold"/>
              </a:rPr>
              <a:t>We may need to interrupt your thought process and conversation. Or, we may need </a:t>
            </a:r>
            <a:br>
              <a:rPr lang="en-US" dirty="0">
                <a:solidFill>
                  <a:schemeClr val="bg1"/>
                </a:solidFill>
                <a:latin typeface="Segoe UI Semibold"/>
                <a:cs typeface="Segoe UI Semibold"/>
              </a:rPr>
            </a:br>
            <a:r>
              <a:rPr lang="en-US" dirty="0">
                <a:solidFill>
                  <a:schemeClr val="bg1"/>
                </a:solidFill>
                <a:latin typeface="Segoe UI Semibold"/>
                <a:cs typeface="Segoe UI Semibold"/>
              </a:rPr>
              <a:t>to sit in silence to process.</a:t>
            </a:r>
            <a:endParaRPr sz="1800" dirty="0">
              <a:solidFill>
                <a:schemeClr val="bg1"/>
              </a:solidFill>
              <a:latin typeface="Segoe UI Semibold"/>
              <a:cs typeface="Segoe UI Semibold"/>
            </a:endParaRPr>
          </a:p>
        </p:txBody>
      </p:sp>
      <p:sp>
        <p:nvSpPr>
          <p:cNvPr id="13" name="object 8">
            <a:extLst>
              <a:ext uri="{FF2B5EF4-FFF2-40B4-BE49-F238E27FC236}">
                <a16:creationId xmlns:a16="http://schemas.microsoft.com/office/drawing/2014/main" id="{D4D5AF80-C37F-4222-AD7A-C71A8D07CBA7}"/>
              </a:ext>
            </a:extLst>
          </p:cNvPr>
          <p:cNvSpPr txBox="1"/>
          <p:nvPr/>
        </p:nvSpPr>
        <p:spPr>
          <a:xfrm>
            <a:off x="596900" y="4513611"/>
            <a:ext cx="821055" cy="2397125"/>
          </a:xfrm>
          <a:prstGeom prst="rect">
            <a:avLst/>
          </a:prstGeom>
        </p:spPr>
        <p:txBody>
          <a:bodyPr vert="horz" wrap="square" lIns="0" tIns="13970" rIns="0" bIns="0" rtlCol="0">
            <a:spAutoFit/>
          </a:bodyPr>
          <a:lstStyle/>
          <a:p>
            <a:pPr marL="12700">
              <a:lnSpc>
                <a:spcPct val="100000"/>
              </a:lnSpc>
              <a:spcBef>
                <a:spcPts val="110"/>
              </a:spcBef>
            </a:pPr>
            <a:r>
              <a:rPr sz="15550" b="1" dirty="0">
                <a:latin typeface="Segoe UI Semibold"/>
                <a:cs typeface="Segoe UI Semibold"/>
              </a:rPr>
              <a:t>1</a:t>
            </a:r>
            <a:endParaRPr sz="15550">
              <a:latin typeface="Segoe UI Semibold"/>
              <a:cs typeface="Segoe UI Semibold"/>
            </a:endParaRPr>
          </a:p>
        </p:txBody>
      </p:sp>
      <p:sp>
        <p:nvSpPr>
          <p:cNvPr id="14" name="object 9">
            <a:extLst>
              <a:ext uri="{FF2B5EF4-FFF2-40B4-BE49-F238E27FC236}">
                <a16:creationId xmlns:a16="http://schemas.microsoft.com/office/drawing/2014/main" id="{21458D1E-03DA-482E-8ACA-9A5585E39E6D}"/>
              </a:ext>
            </a:extLst>
          </p:cNvPr>
          <p:cNvSpPr txBox="1"/>
          <p:nvPr/>
        </p:nvSpPr>
        <p:spPr>
          <a:xfrm>
            <a:off x="7588178" y="4476066"/>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3</a:t>
            </a:r>
            <a:endParaRPr sz="15550">
              <a:latin typeface="Segoe UI Semibold"/>
              <a:cs typeface="Segoe UI Semibold"/>
            </a:endParaRPr>
          </a:p>
        </p:txBody>
      </p:sp>
      <p:sp>
        <p:nvSpPr>
          <p:cNvPr id="15" name="object 10">
            <a:extLst>
              <a:ext uri="{FF2B5EF4-FFF2-40B4-BE49-F238E27FC236}">
                <a16:creationId xmlns:a16="http://schemas.microsoft.com/office/drawing/2014/main" id="{F55F46D3-8FF2-4149-8A4A-3DF30572CF82}"/>
              </a:ext>
            </a:extLst>
          </p:cNvPr>
          <p:cNvSpPr/>
          <p:nvPr/>
        </p:nvSpPr>
        <p:spPr>
          <a:xfrm>
            <a:off x="7315200" y="562131"/>
            <a:ext cx="7310755" cy="3558104"/>
          </a:xfrm>
          <a:custGeom>
            <a:avLst/>
            <a:gdLst/>
            <a:ahLst/>
            <a:cxnLst/>
            <a:rect l="l" t="t" r="r" b="b"/>
            <a:pathLst>
              <a:path w="7310755" h="4117340">
                <a:moveTo>
                  <a:pt x="0" y="4116793"/>
                </a:moveTo>
                <a:lnTo>
                  <a:pt x="7310602" y="4116793"/>
                </a:lnTo>
                <a:lnTo>
                  <a:pt x="7310602" y="0"/>
                </a:lnTo>
                <a:lnTo>
                  <a:pt x="0" y="0"/>
                </a:lnTo>
                <a:lnTo>
                  <a:pt x="0" y="4116793"/>
                </a:lnTo>
                <a:close/>
              </a:path>
            </a:pathLst>
          </a:custGeom>
          <a:solidFill>
            <a:srgbClr val="128475"/>
          </a:solidFill>
        </p:spPr>
        <p:txBody>
          <a:bodyPr wrap="square" lIns="0" tIns="0" rIns="0" bIns="0" rtlCol="0"/>
          <a:lstStyle/>
          <a:p>
            <a:endParaRPr/>
          </a:p>
        </p:txBody>
      </p:sp>
      <p:sp>
        <p:nvSpPr>
          <p:cNvPr id="16" name="object 11">
            <a:extLst>
              <a:ext uri="{FF2B5EF4-FFF2-40B4-BE49-F238E27FC236}">
                <a16:creationId xmlns:a16="http://schemas.microsoft.com/office/drawing/2014/main" id="{8F5BCF0E-34C0-4C19-9857-F4E1BFD3515E}"/>
              </a:ext>
            </a:extLst>
          </p:cNvPr>
          <p:cNvSpPr txBox="1"/>
          <p:nvPr/>
        </p:nvSpPr>
        <p:spPr>
          <a:xfrm>
            <a:off x="8986163" y="935578"/>
            <a:ext cx="5912841" cy="1684435"/>
          </a:xfrm>
          <a:prstGeom prst="rect">
            <a:avLst/>
          </a:prstGeom>
        </p:spPr>
        <p:txBody>
          <a:bodyPr vert="horz" wrap="square" lIns="0" tIns="7620" rIns="0" bIns="0" rtlCol="0">
            <a:spAutoFit/>
          </a:bodyPr>
          <a:lstStyle/>
          <a:p>
            <a:pPr marL="285750" marR="1214755">
              <a:lnSpc>
                <a:spcPct val="101899"/>
              </a:lnSpc>
              <a:spcBef>
                <a:spcPts val="55"/>
              </a:spcBef>
            </a:pPr>
            <a:r>
              <a:rPr lang="en-US" b="1" dirty="0">
                <a:solidFill>
                  <a:schemeClr val="bg1"/>
                </a:solidFill>
                <a:latin typeface="Segoe UI Semibold"/>
                <a:cs typeface="Segoe UI Semibold"/>
              </a:rPr>
              <a:t>SPEAK FROM YOUR OWN PERSPECTIVE </a:t>
            </a:r>
            <a:br>
              <a:rPr lang="en-US" b="1" dirty="0">
                <a:solidFill>
                  <a:schemeClr val="bg1"/>
                </a:solidFill>
                <a:latin typeface="Segoe UI Semibold"/>
                <a:cs typeface="Segoe UI Semibold"/>
              </a:rPr>
            </a:br>
            <a:r>
              <a:rPr lang="en-US" b="1" dirty="0">
                <a:solidFill>
                  <a:schemeClr val="bg1"/>
                </a:solidFill>
                <a:latin typeface="Segoe UI Semibold"/>
                <a:cs typeface="Segoe UI Semibold"/>
              </a:rPr>
              <a:t>Use “I” statements, which means you speak for yourself and from your own vantage point. It’s easy to say “we at Microsoft” or “we from this university” think or do things in a certain way.</a:t>
            </a:r>
          </a:p>
        </p:txBody>
      </p:sp>
      <p:sp>
        <p:nvSpPr>
          <p:cNvPr id="17" name="object 13">
            <a:extLst>
              <a:ext uri="{FF2B5EF4-FFF2-40B4-BE49-F238E27FC236}">
                <a16:creationId xmlns:a16="http://schemas.microsoft.com/office/drawing/2014/main" id="{2FE8C624-B1CC-4492-9C59-292304E0847C}"/>
              </a:ext>
            </a:extLst>
          </p:cNvPr>
          <p:cNvSpPr txBox="1"/>
          <p:nvPr/>
        </p:nvSpPr>
        <p:spPr>
          <a:xfrm>
            <a:off x="647655" y="7742421"/>
            <a:ext cx="247015" cy="228600"/>
          </a:xfrm>
          <a:prstGeom prst="rect">
            <a:avLst/>
          </a:prstGeom>
        </p:spPr>
        <p:txBody>
          <a:bodyPr vert="horz" wrap="square" lIns="0" tIns="24765" rIns="0" bIns="0" rtlCol="0">
            <a:spAutoFit/>
          </a:bodyPr>
          <a:lstStyle/>
          <a:p>
            <a:pPr marL="38100">
              <a:lnSpc>
                <a:spcPct val="100000"/>
              </a:lnSpc>
              <a:spcBef>
                <a:spcPts val="195"/>
              </a:spcBef>
            </a:pPr>
            <a:fld id="{81D60167-4931-47E6-BA6A-407CBD079E47}" type="slidenum">
              <a:rPr sz="1200" b="1" dirty="0">
                <a:latin typeface="Segoe UI Semibold"/>
                <a:cs typeface="Segoe UI Semibold"/>
              </a:rPr>
              <a:t>26</a:t>
            </a:fld>
            <a:endParaRPr sz="1200">
              <a:latin typeface="Segoe UI Semibold"/>
              <a:cs typeface="Segoe UI Semibold"/>
            </a:endParaRPr>
          </a:p>
        </p:txBody>
      </p:sp>
      <p:sp>
        <p:nvSpPr>
          <p:cNvPr id="18" name="object 12">
            <a:extLst>
              <a:ext uri="{FF2B5EF4-FFF2-40B4-BE49-F238E27FC236}">
                <a16:creationId xmlns:a16="http://schemas.microsoft.com/office/drawing/2014/main" id="{10EC6BA4-C21C-452F-A852-A4C5DE201706}"/>
              </a:ext>
            </a:extLst>
          </p:cNvPr>
          <p:cNvSpPr txBox="1"/>
          <p:nvPr/>
        </p:nvSpPr>
        <p:spPr>
          <a:xfrm>
            <a:off x="7588250" y="396819"/>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2</a:t>
            </a:r>
            <a:endParaRPr sz="15550" dirty="0">
              <a:latin typeface="Segoe UI Semibold"/>
              <a:cs typeface="Segoe UI Semibold"/>
            </a:endParaRPr>
          </a:p>
        </p:txBody>
      </p:sp>
      <p:grpSp>
        <p:nvGrpSpPr>
          <p:cNvPr id="19" name="Group 18">
            <a:extLst>
              <a:ext uri="{FF2B5EF4-FFF2-40B4-BE49-F238E27FC236}">
                <a16:creationId xmlns:a16="http://schemas.microsoft.com/office/drawing/2014/main" id="{00290BA1-9901-4344-A8C9-17CA4B26C740}"/>
              </a:ext>
            </a:extLst>
          </p:cNvPr>
          <p:cNvGrpSpPr/>
          <p:nvPr/>
        </p:nvGrpSpPr>
        <p:grpSpPr>
          <a:xfrm>
            <a:off x="9364272" y="244591"/>
            <a:ext cx="1083595" cy="296826"/>
            <a:chOff x="2692538" y="807882"/>
            <a:chExt cx="1083595" cy="296826"/>
          </a:xfrm>
        </p:grpSpPr>
        <p:sp>
          <p:nvSpPr>
            <p:cNvPr id="20" name="Rectangle 19">
              <a:extLst>
                <a:ext uri="{FF2B5EF4-FFF2-40B4-BE49-F238E27FC236}">
                  <a16:creationId xmlns:a16="http://schemas.microsoft.com/office/drawing/2014/main" id="{E27E5C5C-8C0A-A648-AADD-8B56AF934B9D}"/>
                </a:ext>
              </a:extLst>
            </p:cNvPr>
            <p:cNvSpPr/>
            <p:nvPr/>
          </p:nvSpPr>
          <p:spPr>
            <a:xfrm>
              <a:off x="2692538" y="920042"/>
              <a:ext cx="108359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bject 39">
              <a:extLst>
                <a:ext uri="{FF2B5EF4-FFF2-40B4-BE49-F238E27FC236}">
                  <a16:creationId xmlns:a16="http://schemas.microsoft.com/office/drawing/2014/main" id="{FABE78F7-3B2E-C34F-AE5E-CAC214698594}"/>
                </a:ext>
              </a:extLst>
            </p:cNvPr>
            <p:cNvSpPr txBox="1"/>
            <p:nvPr/>
          </p:nvSpPr>
          <p:spPr>
            <a:xfrm>
              <a:off x="2692538" y="807882"/>
              <a:ext cx="108359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Cohort Intros</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3" name="object 33">
            <a:extLst>
              <a:ext uri="{FF2B5EF4-FFF2-40B4-BE49-F238E27FC236}">
                <a16:creationId xmlns:a16="http://schemas.microsoft.com/office/drawing/2014/main" id="{5D054890-63AD-8B4C-90F9-E119CD8FE4F6}"/>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4DC0E4C6-FBFE-864A-8122-A879EA1E9C00}"/>
              </a:ext>
            </a:extLst>
          </p:cNvPr>
          <p:cNvSpPr>
            <a:spLocks noGrp="1"/>
          </p:cNvSpPr>
          <p:nvPr>
            <p:ph type="sldNum" sz="quarter" idx="16"/>
          </p:nvPr>
        </p:nvSpPr>
        <p:spPr/>
        <p:txBody>
          <a:bodyPr/>
          <a:lstStyle/>
          <a:p>
            <a:fld id="{4BC2C857-AFE5-1C44-AB14-C30BC891814B}" type="slidenum">
              <a:rPr lang="en-US"/>
              <a:pPr/>
              <a:t>26</a:t>
            </a:fld>
            <a:endParaRPr lang="en-US"/>
          </a:p>
        </p:txBody>
      </p:sp>
    </p:spTree>
    <p:extLst>
      <p:ext uri="{BB962C8B-B14F-4D97-AF65-F5344CB8AC3E}">
        <p14:creationId xmlns:p14="http://schemas.microsoft.com/office/powerpoint/2010/main" val="2526088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ADC8A94-D5A2-4888-B5BF-31D7CB608457}"/>
              </a:ext>
            </a:extLst>
          </p:cNvPr>
          <p:cNvSpPr/>
          <p:nvPr/>
        </p:nvSpPr>
        <p:spPr>
          <a:xfrm>
            <a:off x="9194"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chemeClr val="accent2"/>
          </a:solidFill>
        </p:spPr>
        <p:txBody>
          <a:bodyPr wrap="square" lIns="0" tIns="0" rIns="0" bIns="0" rtlCol="0"/>
          <a:lstStyle/>
          <a:p>
            <a:endParaRPr/>
          </a:p>
        </p:txBody>
      </p:sp>
      <p:sp>
        <p:nvSpPr>
          <p:cNvPr id="7" name="object 3">
            <a:extLst>
              <a:ext uri="{FF2B5EF4-FFF2-40B4-BE49-F238E27FC236}">
                <a16:creationId xmlns:a16="http://schemas.microsoft.com/office/drawing/2014/main" id="{4F0F4A9B-5ACB-4FC7-9343-952D60863ABE}"/>
              </a:ext>
            </a:extLst>
          </p:cNvPr>
          <p:cNvSpPr/>
          <p:nvPr/>
        </p:nvSpPr>
        <p:spPr>
          <a:xfrm>
            <a:off x="731520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84B47"/>
          </a:solidFill>
        </p:spPr>
        <p:txBody>
          <a:bodyPr wrap="square" lIns="0" tIns="0" rIns="0" bIns="0" rtlCol="0"/>
          <a:lstStyle/>
          <a:p>
            <a:endParaRPr/>
          </a:p>
        </p:txBody>
      </p:sp>
      <p:sp>
        <p:nvSpPr>
          <p:cNvPr id="10" name="object 6">
            <a:extLst>
              <a:ext uri="{FF2B5EF4-FFF2-40B4-BE49-F238E27FC236}">
                <a16:creationId xmlns:a16="http://schemas.microsoft.com/office/drawing/2014/main" id="{93411C4E-9293-44FB-824B-CB0487669D00}"/>
              </a:ext>
            </a:extLst>
          </p:cNvPr>
          <p:cNvSpPr txBox="1"/>
          <p:nvPr/>
        </p:nvSpPr>
        <p:spPr>
          <a:xfrm>
            <a:off x="1666368" y="5052371"/>
            <a:ext cx="6534308" cy="1414746"/>
          </a:xfrm>
          <a:prstGeom prst="rect">
            <a:avLst/>
          </a:prstGeom>
        </p:spPr>
        <p:txBody>
          <a:bodyPr vert="horz" wrap="square" lIns="0" tIns="7620" rIns="0" bIns="0" rtlCol="0">
            <a:spAutoFit/>
          </a:bodyPr>
          <a:lstStyle/>
          <a:p>
            <a:pPr marL="285750" marR="1214755">
              <a:lnSpc>
                <a:spcPct val="101899"/>
              </a:lnSpc>
              <a:spcBef>
                <a:spcPts val="55"/>
              </a:spcBef>
            </a:pPr>
            <a:r>
              <a:rPr lang="en-US" b="1" dirty="0">
                <a:latin typeface="Segoe UI Semibold"/>
                <a:cs typeface="Segoe UI Semibold"/>
              </a:rPr>
              <a:t>BE PATIENT &amp; ALLOW SPACE FOR ALL TO LEARN</a:t>
            </a:r>
          </a:p>
          <a:p>
            <a:pPr marL="285750" marR="1214755">
              <a:lnSpc>
                <a:spcPct val="101899"/>
              </a:lnSpc>
              <a:spcBef>
                <a:spcPts val="55"/>
              </a:spcBef>
            </a:pPr>
            <a:r>
              <a:rPr lang="en-US" b="1" dirty="0">
                <a:latin typeface="Segoe UI Semibold"/>
                <a:cs typeface="Segoe UI Semibold"/>
              </a:rPr>
              <a:t>Everyone is at different places in their learning. Be patient and help others move forward. Step up to the challenge when needed; step back so others get a chance.</a:t>
            </a:r>
          </a:p>
        </p:txBody>
      </p:sp>
      <p:sp>
        <p:nvSpPr>
          <p:cNvPr id="9" name="object 5">
            <a:extLst>
              <a:ext uri="{FF2B5EF4-FFF2-40B4-BE49-F238E27FC236}">
                <a16:creationId xmlns:a16="http://schemas.microsoft.com/office/drawing/2014/main" id="{607E4CF2-D36F-424B-A249-DF31E893A146}"/>
              </a:ext>
            </a:extLst>
          </p:cNvPr>
          <p:cNvSpPr txBox="1"/>
          <p:nvPr/>
        </p:nvSpPr>
        <p:spPr>
          <a:xfrm>
            <a:off x="673100" y="1271130"/>
            <a:ext cx="3096926" cy="1120820"/>
          </a:xfrm>
          <a:prstGeom prst="rect">
            <a:avLst/>
          </a:prstGeom>
        </p:spPr>
        <p:txBody>
          <a:bodyPr vert="horz" wrap="square" lIns="0" tIns="12700" rIns="0" bIns="0" rtlCol="0">
            <a:spAutoFit/>
          </a:bodyPr>
          <a:lstStyle/>
          <a:p>
            <a:pPr marL="12700">
              <a:lnSpc>
                <a:spcPct val="100000"/>
              </a:lnSpc>
              <a:spcBef>
                <a:spcPts val="100"/>
              </a:spcBef>
            </a:pPr>
            <a:r>
              <a:rPr lang="en-US" sz="3600" b="1" spc="-140" dirty="0">
                <a:latin typeface="Segoe UI Semibold"/>
                <a:cs typeface="Segoe UI Semibold"/>
              </a:rPr>
              <a:t>Ground Rules Talking Tips</a:t>
            </a:r>
          </a:p>
        </p:txBody>
      </p:sp>
      <p:sp>
        <p:nvSpPr>
          <p:cNvPr id="11" name="object 7">
            <a:extLst>
              <a:ext uri="{FF2B5EF4-FFF2-40B4-BE49-F238E27FC236}">
                <a16:creationId xmlns:a16="http://schemas.microsoft.com/office/drawing/2014/main" id="{8CA22B09-24A8-4306-A585-A5B697584641}"/>
              </a:ext>
            </a:extLst>
          </p:cNvPr>
          <p:cNvSpPr txBox="1"/>
          <p:nvPr/>
        </p:nvSpPr>
        <p:spPr>
          <a:xfrm>
            <a:off x="8986139" y="5052142"/>
            <a:ext cx="6423193" cy="849720"/>
          </a:xfrm>
          <a:prstGeom prst="rect">
            <a:avLst/>
          </a:prstGeom>
        </p:spPr>
        <p:txBody>
          <a:bodyPr vert="horz" wrap="square" lIns="0" tIns="7620" rIns="0" bIns="0" rtlCol="0">
            <a:spAutoFit/>
          </a:bodyPr>
          <a:lstStyle/>
          <a:p>
            <a:pPr marL="285750" marR="1214755">
              <a:lnSpc>
                <a:spcPct val="101899"/>
              </a:lnSpc>
              <a:spcBef>
                <a:spcPts val="55"/>
              </a:spcBef>
            </a:pPr>
            <a:r>
              <a:rPr lang="en-US" b="1" spc="-5" dirty="0">
                <a:solidFill>
                  <a:srgbClr val="FFFFFF"/>
                </a:solidFill>
                <a:latin typeface="Segoe UI Semibold"/>
                <a:cs typeface="Segoe UI Semibold"/>
              </a:rPr>
              <a:t>WHAT’S SAID HERE STAYS HERE;</a:t>
            </a:r>
            <a:br>
              <a:rPr lang="en-US" b="1" spc="-5" dirty="0">
                <a:solidFill>
                  <a:srgbClr val="FFFFFF"/>
                </a:solidFill>
                <a:latin typeface="Segoe UI Semibold"/>
                <a:cs typeface="Segoe UI Semibold"/>
              </a:rPr>
            </a:br>
            <a:r>
              <a:rPr lang="en-US" b="1" spc="-5" dirty="0">
                <a:solidFill>
                  <a:srgbClr val="FFFFFF"/>
                </a:solidFill>
                <a:latin typeface="Segoe UI Semibold"/>
                <a:cs typeface="Segoe UI Semibold"/>
              </a:rPr>
              <a:t>WHAT’S LEARNED CAN BE SHARED</a:t>
            </a:r>
          </a:p>
          <a:p>
            <a:pPr marL="285750" marR="1214755">
              <a:lnSpc>
                <a:spcPct val="101899"/>
              </a:lnSpc>
              <a:spcBef>
                <a:spcPts val="55"/>
              </a:spcBef>
            </a:pPr>
            <a:r>
              <a:rPr lang="en-US" b="1" spc="-5" dirty="0">
                <a:solidFill>
                  <a:srgbClr val="FFFFFF"/>
                </a:solidFill>
                <a:latin typeface="Segoe UI Semibold"/>
                <a:cs typeface="Segoe UI Semibold"/>
              </a:rPr>
              <a:t>This way we can all relax a bit into learning.</a:t>
            </a:r>
          </a:p>
        </p:txBody>
      </p:sp>
      <p:sp>
        <p:nvSpPr>
          <p:cNvPr id="13" name="object 8">
            <a:extLst>
              <a:ext uri="{FF2B5EF4-FFF2-40B4-BE49-F238E27FC236}">
                <a16:creationId xmlns:a16="http://schemas.microsoft.com/office/drawing/2014/main" id="{D4D5AF80-C37F-4222-AD7A-C71A8D07CBA7}"/>
              </a:ext>
            </a:extLst>
          </p:cNvPr>
          <p:cNvSpPr txBox="1"/>
          <p:nvPr/>
        </p:nvSpPr>
        <p:spPr>
          <a:xfrm>
            <a:off x="596900" y="4513611"/>
            <a:ext cx="821055" cy="2397125"/>
          </a:xfrm>
          <a:prstGeom prst="rect">
            <a:avLst/>
          </a:prstGeom>
        </p:spPr>
        <p:txBody>
          <a:bodyPr vert="horz" wrap="square" lIns="0" tIns="13970" rIns="0" bIns="0" rtlCol="0">
            <a:spAutoFit/>
          </a:bodyPr>
          <a:lstStyle/>
          <a:p>
            <a:pPr marL="12700">
              <a:lnSpc>
                <a:spcPct val="100000"/>
              </a:lnSpc>
              <a:spcBef>
                <a:spcPts val="110"/>
              </a:spcBef>
            </a:pPr>
            <a:r>
              <a:rPr lang="en-US" sz="15550" b="1" dirty="0">
                <a:latin typeface="Segoe UI Semibold"/>
                <a:cs typeface="Segoe UI Semibold"/>
              </a:rPr>
              <a:t>4</a:t>
            </a:r>
            <a:endParaRPr sz="15550">
              <a:latin typeface="Segoe UI Semibold"/>
              <a:cs typeface="Segoe UI Semibold"/>
            </a:endParaRPr>
          </a:p>
        </p:txBody>
      </p:sp>
      <p:sp>
        <p:nvSpPr>
          <p:cNvPr id="14" name="object 9">
            <a:extLst>
              <a:ext uri="{FF2B5EF4-FFF2-40B4-BE49-F238E27FC236}">
                <a16:creationId xmlns:a16="http://schemas.microsoft.com/office/drawing/2014/main" id="{21458D1E-03DA-482E-8ACA-9A5585E39E6D}"/>
              </a:ext>
            </a:extLst>
          </p:cNvPr>
          <p:cNvSpPr txBox="1"/>
          <p:nvPr/>
        </p:nvSpPr>
        <p:spPr>
          <a:xfrm>
            <a:off x="7588178" y="4476066"/>
            <a:ext cx="1122680" cy="2397125"/>
          </a:xfrm>
          <a:prstGeom prst="rect">
            <a:avLst/>
          </a:prstGeom>
        </p:spPr>
        <p:txBody>
          <a:bodyPr vert="horz" wrap="square" lIns="0" tIns="13970" rIns="0" bIns="0" rtlCol="0">
            <a:spAutoFit/>
          </a:bodyPr>
          <a:lstStyle/>
          <a:p>
            <a:pPr marL="12700">
              <a:lnSpc>
                <a:spcPct val="100000"/>
              </a:lnSpc>
              <a:spcBef>
                <a:spcPts val="110"/>
              </a:spcBef>
            </a:pPr>
            <a:r>
              <a:rPr lang="en-US" sz="15550" b="1" spc="5" dirty="0">
                <a:solidFill>
                  <a:srgbClr val="FFFFFF"/>
                </a:solidFill>
                <a:latin typeface="Segoe UI Semibold"/>
                <a:cs typeface="Segoe UI Semibold"/>
              </a:rPr>
              <a:t>6</a:t>
            </a:r>
            <a:endParaRPr sz="15550">
              <a:latin typeface="Segoe UI Semibold"/>
              <a:cs typeface="Segoe UI Semibold"/>
            </a:endParaRPr>
          </a:p>
        </p:txBody>
      </p:sp>
      <p:sp>
        <p:nvSpPr>
          <p:cNvPr id="15" name="object 10">
            <a:extLst>
              <a:ext uri="{FF2B5EF4-FFF2-40B4-BE49-F238E27FC236}">
                <a16:creationId xmlns:a16="http://schemas.microsoft.com/office/drawing/2014/main" id="{F55F46D3-8FF2-4149-8A4A-3DF30572CF82}"/>
              </a:ext>
            </a:extLst>
          </p:cNvPr>
          <p:cNvSpPr/>
          <p:nvPr/>
        </p:nvSpPr>
        <p:spPr>
          <a:xfrm>
            <a:off x="7315200" y="562131"/>
            <a:ext cx="7310755" cy="3558104"/>
          </a:xfrm>
          <a:custGeom>
            <a:avLst/>
            <a:gdLst/>
            <a:ahLst/>
            <a:cxnLst/>
            <a:rect l="l" t="t" r="r" b="b"/>
            <a:pathLst>
              <a:path w="7310755" h="4117340">
                <a:moveTo>
                  <a:pt x="0" y="4116793"/>
                </a:moveTo>
                <a:lnTo>
                  <a:pt x="7310602" y="4116793"/>
                </a:lnTo>
                <a:lnTo>
                  <a:pt x="7310602" y="0"/>
                </a:lnTo>
                <a:lnTo>
                  <a:pt x="0" y="0"/>
                </a:lnTo>
                <a:lnTo>
                  <a:pt x="0" y="4116793"/>
                </a:lnTo>
                <a:close/>
              </a:path>
            </a:pathLst>
          </a:custGeom>
          <a:solidFill>
            <a:srgbClr val="128475"/>
          </a:solidFill>
        </p:spPr>
        <p:txBody>
          <a:bodyPr wrap="square" lIns="0" tIns="0" rIns="0" bIns="0" rtlCol="0"/>
          <a:lstStyle/>
          <a:p>
            <a:endParaRPr/>
          </a:p>
        </p:txBody>
      </p:sp>
      <p:sp>
        <p:nvSpPr>
          <p:cNvPr id="16" name="object 11">
            <a:extLst>
              <a:ext uri="{FF2B5EF4-FFF2-40B4-BE49-F238E27FC236}">
                <a16:creationId xmlns:a16="http://schemas.microsoft.com/office/drawing/2014/main" id="{8F5BCF0E-34C0-4C19-9857-F4E1BFD3515E}"/>
              </a:ext>
            </a:extLst>
          </p:cNvPr>
          <p:cNvSpPr txBox="1"/>
          <p:nvPr/>
        </p:nvSpPr>
        <p:spPr>
          <a:xfrm>
            <a:off x="8986163" y="935578"/>
            <a:ext cx="6423169" cy="1697260"/>
          </a:xfrm>
          <a:prstGeom prst="rect">
            <a:avLst/>
          </a:prstGeom>
        </p:spPr>
        <p:txBody>
          <a:bodyPr vert="horz" wrap="square" lIns="0" tIns="7620" rIns="0" bIns="0" rtlCol="0">
            <a:spAutoFit/>
          </a:bodyPr>
          <a:lstStyle/>
          <a:p>
            <a:pPr marL="285750" marR="1214755">
              <a:lnSpc>
                <a:spcPct val="101899"/>
              </a:lnSpc>
              <a:spcBef>
                <a:spcPts val="55"/>
              </a:spcBef>
            </a:pPr>
            <a:r>
              <a:rPr lang="en-US" b="1" dirty="0">
                <a:solidFill>
                  <a:schemeClr val="bg1"/>
                </a:solidFill>
                <a:latin typeface="Segoe UI Semibold"/>
                <a:cs typeface="Segoe UI Semibold"/>
              </a:rPr>
              <a:t>ASSUME GOOD INTENTION &amp; </a:t>
            </a:r>
            <a:br>
              <a:rPr lang="en-US" b="1" dirty="0">
                <a:solidFill>
                  <a:schemeClr val="bg1"/>
                </a:solidFill>
                <a:latin typeface="Segoe UI Semibold"/>
                <a:cs typeface="Segoe UI Semibold"/>
              </a:rPr>
            </a:br>
            <a:r>
              <a:rPr lang="en-US" b="1" dirty="0">
                <a:solidFill>
                  <a:schemeClr val="bg1"/>
                </a:solidFill>
                <a:latin typeface="Segoe UI Semibold"/>
                <a:cs typeface="Segoe UI Semibold"/>
              </a:rPr>
              <a:t>RECOGNIZE INTENT VS. IMPACT</a:t>
            </a:r>
          </a:p>
          <a:p>
            <a:pPr marL="285750" marR="1214755">
              <a:lnSpc>
                <a:spcPct val="101899"/>
              </a:lnSpc>
              <a:spcBef>
                <a:spcPts val="55"/>
              </a:spcBef>
            </a:pPr>
            <a:r>
              <a:rPr lang="en-US" b="1" dirty="0">
                <a:solidFill>
                  <a:schemeClr val="bg1"/>
                </a:solidFill>
                <a:latin typeface="Segoe UI Semibold"/>
                <a:cs typeface="Segoe UI Semibold"/>
              </a:rPr>
              <a:t>We are all human. We hope the group can grant all grace if there is a misstep. How about we try “can we pause?” as a way to signal something landed poorly with you?</a:t>
            </a:r>
          </a:p>
        </p:txBody>
      </p:sp>
      <p:sp>
        <p:nvSpPr>
          <p:cNvPr id="17" name="object 13">
            <a:extLst>
              <a:ext uri="{FF2B5EF4-FFF2-40B4-BE49-F238E27FC236}">
                <a16:creationId xmlns:a16="http://schemas.microsoft.com/office/drawing/2014/main" id="{2FE8C624-B1CC-4492-9C59-292304E0847C}"/>
              </a:ext>
            </a:extLst>
          </p:cNvPr>
          <p:cNvSpPr txBox="1"/>
          <p:nvPr/>
        </p:nvSpPr>
        <p:spPr>
          <a:xfrm>
            <a:off x="647655" y="7742421"/>
            <a:ext cx="247015" cy="228600"/>
          </a:xfrm>
          <a:prstGeom prst="rect">
            <a:avLst/>
          </a:prstGeom>
        </p:spPr>
        <p:txBody>
          <a:bodyPr vert="horz" wrap="square" lIns="0" tIns="24765" rIns="0" bIns="0" rtlCol="0">
            <a:spAutoFit/>
          </a:bodyPr>
          <a:lstStyle/>
          <a:p>
            <a:pPr marL="38100">
              <a:lnSpc>
                <a:spcPct val="100000"/>
              </a:lnSpc>
              <a:spcBef>
                <a:spcPts val="195"/>
              </a:spcBef>
            </a:pPr>
            <a:fld id="{81D60167-4931-47E6-BA6A-407CBD079E47}" type="slidenum">
              <a:rPr sz="1200" b="1" dirty="0">
                <a:latin typeface="Segoe UI Semibold"/>
                <a:cs typeface="Segoe UI Semibold"/>
              </a:rPr>
              <a:t>27</a:t>
            </a:fld>
            <a:endParaRPr sz="1200">
              <a:latin typeface="Segoe UI Semibold"/>
              <a:cs typeface="Segoe UI Semibold"/>
            </a:endParaRPr>
          </a:p>
        </p:txBody>
      </p:sp>
      <p:sp>
        <p:nvSpPr>
          <p:cNvPr id="18" name="object 12">
            <a:extLst>
              <a:ext uri="{FF2B5EF4-FFF2-40B4-BE49-F238E27FC236}">
                <a16:creationId xmlns:a16="http://schemas.microsoft.com/office/drawing/2014/main" id="{10EC6BA4-C21C-452F-A852-A4C5DE201706}"/>
              </a:ext>
            </a:extLst>
          </p:cNvPr>
          <p:cNvSpPr txBox="1"/>
          <p:nvPr/>
        </p:nvSpPr>
        <p:spPr>
          <a:xfrm>
            <a:off x="7588250" y="396819"/>
            <a:ext cx="1122680" cy="2397125"/>
          </a:xfrm>
          <a:prstGeom prst="rect">
            <a:avLst/>
          </a:prstGeom>
        </p:spPr>
        <p:txBody>
          <a:bodyPr vert="horz" wrap="square" lIns="0" tIns="13970" rIns="0" bIns="0" rtlCol="0">
            <a:spAutoFit/>
          </a:bodyPr>
          <a:lstStyle/>
          <a:p>
            <a:pPr marL="12700">
              <a:lnSpc>
                <a:spcPct val="100000"/>
              </a:lnSpc>
              <a:spcBef>
                <a:spcPts val="110"/>
              </a:spcBef>
            </a:pPr>
            <a:r>
              <a:rPr lang="en-US" sz="15550" b="1" spc="5" dirty="0">
                <a:solidFill>
                  <a:srgbClr val="FFFFFF"/>
                </a:solidFill>
                <a:latin typeface="Segoe UI Semibold"/>
                <a:cs typeface="Segoe UI Semibold"/>
              </a:rPr>
              <a:t>5</a:t>
            </a:r>
            <a:endParaRPr sz="15550" dirty="0">
              <a:latin typeface="Segoe UI Semibold"/>
              <a:cs typeface="Segoe UI Semibold"/>
            </a:endParaRPr>
          </a:p>
        </p:txBody>
      </p:sp>
      <p:grpSp>
        <p:nvGrpSpPr>
          <p:cNvPr id="19" name="Group 18">
            <a:extLst>
              <a:ext uri="{FF2B5EF4-FFF2-40B4-BE49-F238E27FC236}">
                <a16:creationId xmlns:a16="http://schemas.microsoft.com/office/drawing/2014/main" id="{123C246E-B6F2-614D-AC23-AF8F38C28EF9}"/>
              </a:ext>
            </a:extLst>
          </p:cNvPr>
          <p:cNvGrpSpPr/>
          <p:nvPr/>
        </p:nvGrpSpPr>
        <p:grpSpPr>
          <a:xfrm>
            <a:off x="9364272" y="244591"/>
            <a:ext cx="1083595" cy="296826"/>
            <a:chOff x="2692538" y="807882"/>
            <a:chExt cx="1083595" cy="296826"/>
          </a:xfrm>
        </p:grpSpPr>
        <p:sp>
          <p:nvSpPr>
            <p:cNvPr id="20" name="Rectangle 19">
              <a:extLst>
                <a:ext uri="{FF2B5EF4-FFF2-40B4-BE49-F238E27FC236}">
                  <a16:creationId xmlns:a16="http://schemas.microsoft.com/office/drawing/2014/main" id="{2BB4E66F-64ED-C447-A166-4B8EF6F565AC}"/>
                </a:ext>
              </a:extLst>
            </p:cNvPr>
            <p:cNvSpPr/>
            <p:nvPr/>
          </p:nvSpPr>
          <p:spPr>
            <a:xfrm>
              <a:off x="2692538" y="920042"/>
              <a:ext cx="1083595"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bject 39">
              <a:extLst>
                <a:ext uri="{FF2B5EF4-FFF2-40B4-BE49-F238E27FC236}">
                  <a16:creationId xmlns:a16="http://schemas.microsoft.com/office/drawing/2014/main" id="{8CE82204-D453-C047-986C-09FE875C57D1}"/>
                </a:ext>
              </a:extLst>
            </p:cNvPr>
            <p:cNvSpPr txBox="1"/>
            <p:nvPr/>
          </p:nvSpPr>
          <p:spPr>
            <a:xfrm>
              <a:off x="2692538" y="807882"/>
              <a:ext cx="108359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1473200" algn="l"/>
                  <a:tab pos="3589338" algn="l"/>
                  <a:tab pos="6162675" algn="l"/>
                  <a:tab pos="8161338" algn="l"/>
                  <a:tab pos="103965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Cohort Intros</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3" name="object 33">
            <a:extLst>
              <a:ext uri="{FF2B5EF4-FFF2-40B4-BE49-F238E27FC236}">
                <a16:creationId xmlns:a16="http://schemas.microsoft.com/office/drawing/2014/main" id="{3A45C093-4A0B-4A4F-B20F-BB476C431C19}"/>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52677D97-FCC2-304D-A9B6-274119B26857}"/>
              </a:ext>
            </a:extLst>
          </p:cNvPr>
          <p:cNvSpPr>
            <a:spLocks noGrp="1"/>
          </p:cNvSpPr>
          <p:nvPr>
            <p:ph type="sldNum" sz="quarter" idx="16"/>
          </p:nvPr>
        </p:nvSpPr>
        <p:spPr/>
        <p:txBody>
          <a:bodyPr/>
          <a:lstStyle/>
          <a:p>
            <a:fld id="{4BC2C857-AFE5-1C44-AB14-C30BC891814B}" type="slidenum">
              <a:rPr lang="en-US"/>
              <a:pPr/>
              <a:t>27</a:t>
            </a:fld>
            <a:endParaRPr lang="en-US"/>
          </a:p>
        </p:txBody>
      </p:sp>
    </p:spTree>
    <p:extLst>
      <p:ext uri="{BB962C8B-B14F-4D97-AF65-F5344CB8AC3E}">
        <p14:creationId xmlns:p14="http://schemas.microsoft.com/office/powerpoint/2010/main" val="1340925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FE10-3A98-4E42-B103-5A2B74F22F9F}"/>
              </a:ext>
            </a:extLst>
          </p:cNvPr>
          <p:cNvSpPr>
            <a:spLocks noGrp="1"/>
          </p:cNvSpPr>
          <p:nvPr>
            <p:ph type="title"/>
          </p:nvPr>
        </p:nvSpPr>
        <p:spPr/>
        <p:txBody>
          <a:bodyPr/>
          <a:lstStyle/>
          <a:p>
            <a:r>
              <a:rPr lang="en-US" sz="2800" dirty="0"/>
              <a:t>Week 1 part 2</a:t>
            </a:r>
            <a:br>
              <a:rPr lang="en-US" dirty="0"/>
            </a:br>
            <a:r>
              <a:rPr lang="en-US" dirty="0"/>
              <a:t>Meet 1:1</a:t>
            </a:r>
          </a:p>
        </p:txBody>
      </p:sp>
      <p:sp>
        <p:nvSpPr>
          <p:cNvPr id="3" name="Text Placeholder 2">
            <a:extLst>
              <a:ext uri="{FF2B5EF4-FFF2-40B4-BE49-F238E27FC236}">
                <a16:creationId xmlns:a16="http://schemas.microsoft.com/office/drawing/2014/main" id="{90E910B3-07CF-2140-BF34-5B803D89FAEC}"/>
              </a:ext>
            </a:extLst>
          </p:cNvPr>
          <p:cNvSpPr>
            <a:spLocks noGrp="1"/>
          </p:cNvSpPr>
          <p:nvPr>
            <p:ph type="body" sz="quarter" idx="10"/>
          </p:nvPr>
        </p:nvSpPr>
        <p:spPr/>
        <p:txBody>
          <a:bodyPr/>
          <a:lstStyle/>
          <a:p>
            <a:r>
              <a:rPr lang="en-US"/>
              <a:t>to build tech resilience</a:t>
            </a:r>
          </a:p>
        </p:txBody>
      </p:sp>
      <p:sp>
        <p:nvSpPr>
          <p:cNvPr id="4" name="Slide Number Placeholder 3">
            <a:extLst>
              <a:ext uri="{FF2B5EF4-FFF2-40B4-BE49-F238E27FC236}">
                <a16:creationId xmlns:a16="http://schemas.microsoft.com/office/drawing/2014/main" id="{38C7E459-9338-C646-A7FA-054B1FD774E0}"/>
              </a:ext>
            </a:extLst>
          </p:cNvPr>
          <p:cNvSpPr>
            <a:spLocks noGrp="1"/>
          </p:cNvSpPr>
          <p:nvPr>
            <p:ph type="sldNum" sz="quarter" idx="11"/>
          </p:nvPr>
        </p:nvSpPr>
        <p:spPr/>
        <p:txBody>
          <a:bodyPr/>
          <a:lstStyle/>
          <a:p>
            <a:fld id="{8E7D7E8B-6297-3F44-8EDF-9A534DFC56CB}" type="slidenum">
              <a:rPr lang="en-US"/>
              <a:pPr/>
              <a:t>28</a:t>
            </a:fld>
            <a:endParaRPr lang="en-US"/>
          </a:p>
        </p:txBody>
      </p:sp>
    </p:spTree>
    <p:extLst>
      <p:ext uri="{BB962C8B-B14F-4D97-AF65-F5344CB8AC3E}">
        <p14:creationId xmlns:p14="http://schemas.microsoft.com/office/powerpoint/2010/main" val="1622309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2AE0CA"/>
          </a:solidFill>
        </p:spPr>
        <p:txBody>
          <a:bodyPr wrap="square" lIns="0" tIns="0" rIns="0" bIns="0" rtlCol="0"/>
          <a:lstStyle/>
          <a:p>
            <a:endParaRPr/>
          </a:p>
        </p:txBody>
      </p:sp>
      <p:sp>
        <p:nvSpPr>
          <p:cNvPr id="3" name="object 3"/>
          <p:cNvSpPr txBox="1">
            <a:spLocks noGrp="1"/>
          </p:cNvSpPr>
          <p:nvPr>
            <p:ph type="title"/>
          </p:nvPr>
        </p:nvSpPr>
        <p:spPr>
          <a:xfrm>
            <a:off x="673100" y="1399828"/>
            <a:ext cx="9860788" cy="5275803"/>
          </a:xfrm>
          <a:prstGeom prst="rect">
            <a:avLst/>
          </a:prstGeom>
        </p:spPr>
        <p:txBody>
          <a:bodyPr vert="horz" wrap="square" lIns="0" tIns="12700" rIns="0" bIns="0" rtlCol="0">
            <a:spAutoFit/>
          </a:bodyPr>
          <a:lstStyle/>
          <a:p>
            <a:pPr marL="12700">
              <a:lnSpc>
                <a:spcPct val="100000"/>
              </a:lnSpc>
              <a:spcBef>
                <a:spcPts val="100"/>
              </a:spcBef>
            </a:pPr>
            <a:r>
              <a:rPr lang="en-US" sz="11400" spc="-60" dirty="0">
                <a:solidFill>
                  <a:srgbClr val="274A46"/>
                </a:solidFill>
              </a:rPr>
              <a:t>Split the cohort in half </a:t>
            </a:r>
            <a:br>
              <a:rPr lang="en-US" sz="11400" spc="-60" dirty="0">
                <a:solidFill>
                  <a:srgbClr val="274A46"/>
                </a:solidFill>
              </a:rPr>
            </a:br>
            <a:r>
              <a:rPr lang="en-US" sz="11400" spc="-60" dirty="0">
                <a:solidFill>
                  <a:srgbClr val="274A46"/>
                </a:solidFill>
              </a:rPr>
              <a:t>Meet 1:1</a:t>
            </a:r>
            <a:endParaRPr sz="11400" dirty="0"/>
          </a:p>
        </p:txBody>
      </p:sp>
      <p:sp>
        <p:nvSpPr>
          <p:cNvPr id="4" name="Slide Number Placeholder 3">
            <a:extLst>
              <a:ext uri="{FF2B5EF4-FFF2-40B4-BE49-F238E27FC236}">
                <a16:creationId xmlns:a16="http://schemas.microsoft.com/office/drawing/2014/main" id="{F520D425-EEC7-0E49-AB3D-8628A2967CA5}"/>
              </a:ext>
            </a:extLst>
          </p:cNvPr>
          <p:cNvSpPr>
            <a:spLocks noGrp="1"/>
          </p:cNvSpPr>
          <p:nvPr>
            <p:ph type="sldNum" sz="quarter" idx="10"/>
          </p:nvPr>
        </p:nvSpPr>
        <p:spPr/>
        <p:txBody>
          <a:bodyPr/>
          <a:lstStyle/>
          <a:p>
            <a:fld id="{70AF1ED0-5DD8-0441-82D6-AD5820264631}" type="slidenum">
              <a:rPr lang="en-US"/>
              <a:pPr/>
              <a:t>29</a:t>
            </a:fld>
            <a:endParaRPr lang="en-US"/>
          </a:p>
        </p:txBody>
      </p:sp>
    </p:spTree>
    <p:extLst>
      <p:ext uri="{BB962C8B-B14F-4D97-AF65-F5344CB8AC3E}">
        <p14:creationId xmlns:p14="http://schemas.microsoft.com/office/powerpoint/2010/main" val="2593410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5800" y="2107870"/>
            <a:ext cx="4133335" cy="248152"/>
          </a:xfrm>
          <a:custGeom>
            <a:avLst/>
            <a:gdLst/>
            <a:ahLst/>
            <a:cxnLst/>
            <a:rect l="l" t="t" r="r" b="b"/>
            <a:pathLst>
              <a:path w="4151629" h="222250">
                <a:moveTo>
                  <a:pt x="0" y="221754"/>
                </a:moveTo>
                <a:lnTo>
                  <a:pt x="4151376" y="221754"/>
                </a:lnTo>
                <a:lnTo>
                  <a:pt x="4151376" y="0"/>
                </a:lnTo>
                <a:lnTo>
                  <a:pt x="0" y="0"/>
                </a:lnTo>
                <a:lnTo>
                  <a:pt x="0" y="221754"/>
                </a:lnTo>
                <a:close/>
              </a:path>
            </a:pathLst>
          </a:custGeom>
          <a:solidFill>
            <a:srgbClr val="2FE4D0"/>
          </a:solidFill>
        </p:spPr>
        <p:txBody>
          <a:bodyPr wrap="square" lIns="0" tIns="0" rIns="0" bIns="0" rtlCol="0"/>
          <a:lstStyle/>
          <a:p>
            <a:endParaRPr/>
          </a:p>
        </p:txBody>
      </p:sp>
      <p:sp>
        <p:nvSpPr>
          <p:cNvPr id="3" name="object 3"/>
          <p:cNvSpPr/>
          <p:nvPr/>
        </p:nvSpPr>
        <p:spPr>
          <a:xfrm>
            <a:off x="7319797" y="0"/>
            <a:ext cx="7310602" cy="4123944"/>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319797" y="4105655"/>
            <a:ext cx="3800921" cy="2153795"/>
          </a:xfrm>
          <a:prstGeom prst="rect">
            <a:avLst/>
          </a:prstGeom>
          <a:solidFill>
            <a:srgbClr val="274A46"/>
          </a:solidFill>
        </p:spPr>
        <p:txBody>
          <a:bodyPr vert="horz" wrap="square" lIns="0" tIns="0" rIns="0" bIns="0" rtlCol="0">
            <a:spAutoFit/>
          </a:bodyPr>
          <a:lstStyle/>
          <a:p>
            <a:pPr>
              <a:lnSpc>
                <a:spcPct val="100000"/>
              </a:lnSpc>
            </a:pPr>
            <a:endParaRPr sz="1650" dirty="0">
              <a:latin typeface="Times New Roman"/>
              <a:cs typeface="Times New Roman"/>
            </a:endParaRPr>
          </a:p>
          <a:p>
            <a:pPr marL="290195">
              <a:lnSpc>
                <a:spcPct val="100000"/>
              </a:lnSpc>
            </a:pPr>
            <a:r>
              <a:rPr sz="1200" b="1" spc="20" dirty="0">
                <a:solidFill>
                  <a:srgbClr val="FFFFFF"/>
                </a:solidFill>
                <a:latin typeface="Segoe UI Semibold" panose="020B0502040204020203" pitchFamily="34" charset="0"/>
                <a:cs typeface="Segoe UI Semibold" panose="020B0502040204020203" pitchFamily="34" charset="0"/>
              </a:rPr>
              <a:t>FIND </a:t>
            </a:r>
            <a:r>
              <a:rPr sz="1200" b="1" spc="10" dirty="0">
                <a:solidFill>
                  <a:srgbClr val="FFFFFF"/>
                </a:solidFill>
                <a:latin typeface="Segoe UI Semibold" panose="020B0502040204020203" pitchFamily="34" charset="0"/>
                <a:cs typeface="Segoe UI Semibold" panose="020B0502040204020203" pitchFamily="34" charset="0"/>
              </a:rPr>
              <a:t>YOUR</a:t>
            </a:r>
            <a:r>
              <a:rPr sz="1200" b="1" spc="95" dirty="0">
                <a:solidFill>
                  <a:srgbClr val="FFFFFF"/>
                </a:solidFill>
                <a:latin typeface="Segoe UI Semibold" panose="020B0502040204020203" pitchFamily="34" charset="0"/>
                <a:cs typeface="Segoe UI Semibold" panose="020B0502040204020203" pitchFamily="34" charset="0"/>
              </a:rPr>
              <a:t> </a:t>
            </a:r>
            <a:r>
              <a:rPr sz="1200" b="1" spc="25" dirty="0">
                <a:solidFill>
                  <a:srgbClr val="FFFFFF"/>
                </a:solidFill>
                <a:latin typeface="Segoe UI Semibold" panose="020B0502040204020203" pitchFamily="34" charset="0"/>
                <a:cs typeface="Segoe UI Semibold" panose="020B0502040204020203" pitchFamily="34" charset="0"/>
              </a:rPr>
              <a:t>VOICE</a:t>
            </a:r>
            <a:endParaRPr sz="1200" b="1" dirty="0">
              <a:latin typeface="Segoe UI Semibold" panose="020B0502040204020203" pitchFamily="34" charset="0"/>
              <a:cs typeface="Segoe UI Semibold" panose="020B0502040204020203" pitchFamily="34" charset="0"/>
            </a:endParaRPr>
          </a:p>
          <a:p>
            <a:pPr marL="290195" marR="635000">
              <a:lnSpc>
                <a:spcPct val="104200"/>
              </a:lnSpc>
            </a:pPr>
            <a:r>
              <a:rPr sz="1200" spc="-5" dirty="0">
                <a:solidFill>
                  <a:srgbClr val="FFFFFF"/>
                </a:solidFill>
                <a:latin typeface="Segoe UI" panose="020B0502040204020203" pitchFamily="34" charset="0"/>
                <a:cs typeface="Segoe UI" panose="020B0502040204020203" pitchFamily="34" charset="0"/>
              </a:rPr>
              <a:t>Leading mentorship </a:t>
            </a:r>
            <a:r>
              <a:rPr sz="1200" dirty="0">
                <a:solidFill>
                  <a:srgbClr val="FFFFFF"/>
                </a:solidFill>
                <a:latin typeface="Segoe UI" panose="020B0502040204020203" pitchFamily="34" charset="0"/>
                <a:cs typeface="Segoe UI" panose="020B0502040204020203" pitchFamily="34" charset="0"/>
              </a:rPr>
              <a:t>means </a:t>
            </a:r>
            <a:r>
              <a:rPr sz="1200" spc="-5" dirty="0">
                <a:solidFill>
                  <a:srgbClr val="FFFFFF"/>
                </a:solidFill>
                <a:latin typeface="Segoe UI" panose="020B0502040204020203" pitchFamily="34" charset="0"/>
                <a:cs typeface="Segoe UI" panose="020B0502040204020203" pitchFamily="34" charset="0"/>
              </a:rPr>
              <a:t>you’re flexing  </a:t>
            </a:r>
            <a:r>
              <a:rPr sz="1200" dirty="0">
                <a:solidFill>
                  <a:srgbClr val="FFFFFF"/>
                </a:solidFill>
                <a:latin typeface="Segoe UI" panose="020B0502040204020203" pitchFamily="34" charset="0"/>
                <a:cs typeface="Segoe UI" panose="020B0502040204020203" pitchFamily="34" charset="0"/>
              </a:rPr>
              <a:t>new muscles, </a:t>
            </a:r>
            <a:r>
              <a:rPr sz="1200" spc="-5" dirty="0">
                <a:solidFill>
                  <a:srgbClr val="FFFFFF"/>
                </a:solidFill>
                <a:latin typeface="Segoe UI" panose="020B0502040204020203" pitchFamily="34" charset="0"/>
                <a:cs typeface="Segoe UI" panose="020B0502040204020203" pitchFamily="34" charset="0"/>
              </a:rPr>
              <a:t>finding </a:t>
            </a:r>
            <a:r>
              <a:rPr sz="1200" dirty="0">
                <a:solidFill>
                  <a:srgbClr val="FFFFFF"/>
                </a:solidFill>
                <a:latin typeface="Segoe UI" panose="020B0502040204020203" pitchFamily="34" charset="0"/>
                <a:cs typeface="Segoe UI" panose="020B0502040204020203" pitchFamily="34" charset="0"/>
              </a:rPr>
              <a:t>your voice as a  </a:t>
            </a:r>
            <a:r>
              <a:rPr sz="1200" spc="-5" dirty="0">
                <a:solidFill>
                  <a:srgbClr val="FFFFFF"/>
                </a:solidFill>
                <a:latin typeface="Segoe UI" panose="020B0502040204020203" pitchFamily="34" charset="0"/>
                <a:cs typeface="Segoe UI" panose="020B0502040204020203" pitchFamily="34" charset="0"/>
              </a:rPr>
              <a:t>leader sometimes </a:t>
            </a:r>
            <a:r>
              <a:rPr sz="1200" dirty="0">
                <a:solidFill>
                  <a:srgbClr val="FFFFFF"/>
                </a:solidFill>
                <a:latin typeface="Segoe UI" panose="020B0502040204020203" pitchFamily="34" charset="0"/>
                <a:cs typeface="Segoe UI" panose="020B0502040204020203" pitchFamily="34" charset="0"/>
              </a:rPr>
              <a:t>feeling</a:t>
            </a:r>
            <a:r>
              <a:rPr sz="1200" spc="-45" dirty="0">
                <a:solidFill>
                  <a:srgbClr val="FFFFFF"/>
                </a:solidFill>
                <a:latin typeface="Segoe UI" panose="020B0502040204020203" pitchFamily="34" charset="0"/>
                <a:cs typeface="Segoe UI" panose="020B0502040204020203" pitchFamily="34" charset="0"/>
              </a:rPr>
              <a:t> </a:t>
            </a:r>
            <a:r>
              <a:rPr sz="1200" dirty="0">
                <a:solidFill>
                  <a:srgbClr val="FFFFFF"/>
                </a:solidFill>
                <a:latin typeface="Segoe UI" panose="020B0502040204020203" pitchFamily="34" charset="0"/>
                <a:cs typeface="Segoe UI" panose="020B0502040204020203" pitchFamily="34" charset="0"/>
              </a:rPr>
              <a:t>uncomfortable.</a:t>
            </a:r>
            <a:endParaRPr sz="1200" dirty="0">
              <a:latin typeface="Segoe UI" panose="020B0502040204020203" pitchFamily="34" charset="0"/>
              <a:cs typeface="Segoe UI" panose="020B0502040204020203" pitchFamily="34" charset="0"/>
            </a:endParaRPr>
          </a:p>
          <a:p>
            <a:pPr marL="290195" marR="876300">
              <a:lnSpc>
                <a:spcPct val="104200"/>
              </a:lnSpc>
            </a:pPr>
            <a:r>
              <a:rPr sz="1200" spc="-15" dirty="0">
                <a:solidFill>
                  <a:srgbClr val="FFFFFF"/>
                </a:solidFill>
                <a:latin typeface="Segoe UI" panose="020B0502040204020203" pitchFamily="34" charset="0"/>
                <a:cs typeface="Segoe UI" panose="020B0502040204020203" pitchFamily="34" charset="0"/>
              </a:rPr>
              <a:t>We </a:t>
            </a:r>
            <a:r>
              <a:rPr sz="1200" dirty="0">
                <a:solidFill>
                  <a:srgbClr val="FFFFFF"/>
                </a:solidFill>
                <a:latin typeface="Segoe UI" panose="020B0502040204020203" pitchFamily="34" charset="0"/>
                <a:cs typeface="Segoe UI" panose="020B0502040204020203" pitchFamily="34" charset="0"/>
              </a:rPr>
              <a:t>don’t think that mentors have all  </a:t>
            </a:r>
            <a:r>
              <a:rPr sz="1200" spc="-15" dirty="0">
                <a:solidFill>
                  <a:srgbClr val="FFFFFF"/>
                </a:solidFill>
                <a:latin typeface="Segoe UI" panose="020B0502040204020203" pitchFamily="34" charset="0"/>
                <a:cs typeface="Segoe UI" panose="020B0502040204020203" pitchFamily="34" charset="0"/>
              </a:rPr>
              <a:t>of </a:t>
            </a:r>
            <a:r>
              <a:rPr sz="1200" dirty="0">
                <a:solidFill>
                  <a:srgbClr val="FFFFFF"/>
                </a:solidFill>
                <a:latin typeface="Segoe UI" panose="020B0502040204020203" pitchFamily="34" charset="0"/>
                <a:cs typeface="Segoe UI" panose="020B0502040204020203" pitchFamily="34" charset="0"/>
              </a:rPr>
              <a:t>the answers. </a:t>
            </a:r>
            <a:r>
              <a:rPr sz="1200" spc="-5" dirty="0">
                <a:solidFill>
                  <a:srgbClr val="FFFFFF"/>
                </a:solidFill>
                <a:latin typeface="Segoe UI" panose="020B0502040204020203" pitchFamily="34" charset="0"/>
                <a:cs typeface="Segoe UI" panose="020B0502040204020203" pitchFamily="34" charset="0"/>
              </a:rPr>
              <a:t>With </a:t>
            </a:r>
            <a:r>
              <a:rPr sz="1200" spc="-10" dirty="0">
                <a:solidFill>
                  <a:srgbClr val="FFFFFF"/>
                </a:solidFill>
                <a:latin typeface="Segoe UI" panose="020B0502040204020203" pitchFamily="34" charset="0"/>
                <a:cs typeface="Segoe UI" panose="020B0502040204020203" pitchFamily="34" charset="0"/>
              </a:rPr>
              <a:t>honesty,</a:t>
            </a:r>
            <a:r>
              <a:rPr sz="1200" spc="-35" dirty="0">
                <a:solidFill>
                  <a:srgbClr val="FFFFFF"/>
                </a:solidFill>
                <a:latin typeface="Segoe UI" panose="020B0502040204020203" pitchFamily="34" charset="0"/>
                <a:cs typeface="Segoe UI" panose="020B0502040204020203" pitchFamily="34" charset="0"/>
              </a:rPr>
              <a:t> </a:t>
            </a:r>
            <a:r>
              <a:rPr sz="1200" spc="-5" dirty="0">
                <a:solidFill>
                  <a:srgbClr val="FFFFFF"/>
                </a:solidFill>
                <a:latin typeface="Segoe UI" panose="020B0502040204020203" pitchFamily="34" charset="0"/>
                <a:cs typeface="Segoe UI" panose="020B0502040204020203" pitchFamily="34" charset="0"/>
              </a:rPr>
              <a:t>bravery,</a:t>
            </a:r>
            <a:endParaRPr sz="1200" dirty="0">
              <a:latin typeface="Segoe UI" panose="020B0502040204020203" pitchFamily="34" charset="0"/>
              <a:cs typeface="Segoe UI" panose="020B0502040204020203" pitchFamily="34" charset="0"/>
            </a:endParaRPr>
          </a:p>
          <a:p>
            <a:pPr marL="290195" marR="552450">
              <a:lnSpc>
                <a:spcPct val="104200"/>
              </a:lnSpc>
            </a:pPr>
            <a:r>
              <a:rPr sz="1200" dirty="0">
                <a:solidFill>
                  <a:srgbClr val="FFFFFF"/>
                </a:solidFill>
                <a:latin typeface="Segoe UI" panose="020B0502040204020203" pitchFamily="34" charset="0"/>
                <a:cs typeface="Segoe UI" panose="020B0502040204020203" pitchFamily="34" charset="0"/>
              </a:rPr>
              <a:t>and a </a:t>
            </a:r>
            <a:r>
              <a:rPr sz="1200" spc="-10" dirty="0">
                <a:solidFill>
                  <a:srgbClr val="FFFFFF"/>
                </a:solidFill>
                <a:latin typeface="Segoe UI" panose="020B0502040204020203" pitchFamily="34" charset="0"/>
                <a:cs typeface="Segoe UI" panose="020B0502040204020203" pitchFamily="34" charset="0"/>
              </a:rPr>
              <a:t>growth </a:t>
            </a:r>
            <a:r>
              <a:rPr sz="1200" dirty="0">
                <a:solidFill>
                  <a:srgbClr val="FFFFFF"/>
                </a:solidFill>
                <a:latin typeface="Segoe UI" panose="020B0502040204020203" pitchFamily="34" charset="0"/>
                <a:cs typeface="Segoe UI" panose="020B0502040204020203" pitchFamily="34" charset="0"/>
              </a:rPr>
              <a:t>mindset you you can help  </a:t>
            </a:r>
            <a:r>
              <a:rPr sz="1200" spc="-5" dirty="0">
                <a:solidFill>
                  <a:srgbClr val="FFFFFF"/>
                </a:solidFill>
                <a:latin typeface="Segoe UI" panose="020B0502040204020203" pitchFamily="34" charset="0"/>
                <a:cs typeface="Segoe UI" panose="020B0502040204020203" pitchFamily="34" charset="0"/>
              </a:rPr>
              <a:t>someone else </a:t>
            </a:r>
            <a:r>
              <a:rPr sz="1200" dirty="0">
                <a:solidFill>
                  <a:srgbClr val="FFFFFF"/>
                </a:solidFill>
                <a:latin typeface="Segoe UI" panose="020B0502040204020203" pitchFamily="34" charset="0"/>
                <a:cs typeface="Segoe UI" panose="020B0502040204020203" pitchFamily="34" charset="0"/>
              </a:rPr>
              <a:t>shift </a:t>
            </a:r>
            <a:r>
              <a:rPr sz="1200" spc="-10" dirty="0">
                <a:solidFill>
                  <a:srgbClr val="FFFFFF"/>
                </a:solidFill>
                <a:latin typeface="Segoe UI" panose="020B0502040204020203" pitchFamily="34" charset="0"/>
                <a:cs typeface="Segoe UI" panose="020B0502040204020203" pitchFamily="34" charset="0"/>
              </a:rPr>
              <a:t>from </a:t>
            </a:r>
            <a:r>
              <a:rPr sz="1200" dirty="0">
                <a:solidFill>
                  <a:srgbClr val="FFFFFF"/>
                </a:solidFill>
                <a:latin typeface="Segoe UI" panose="020B0502040204020203" pitchFamily="34" charset="0"/>
                <a:cs typeface="Segoe UI" panose="020B0502040204020203" pitchFamily="34" charset="0"/>
              </a:rPr>
              <a:t>thinking “I don’t  </a:t>
            </a:r>
            <a:r>
              <a:rPr sz="1200" spc="-5" dirty="0">
                <a:solidFill>
                  <a:srgbClr val="FFFFFF"/>
                </a:solidFill>
                <a:latin typeface="Segoe UI" panose="020B0502040204020203" pitchFamily="34" charset="0"/>
                <a:cs typeface="Segoe UI" panose="020B0502040204020203" pitchFamily="34" charset="0"/>
              </a:rPr>
              <a:t>know if </a:t>
            </a:r>
            <a:r>
              <a:rPr sz="1200" dirty="0">
                <a:solidFill>
                  <a:srgbClr val="FFFFFF"/>
                </a:solidFill>
                <a:latin typeface="Segoe UI" panose="020B0502040204020203" pitchFamily="34" charset="0"/>
                <a:cs typeface="Segoe UI" panose="020B0502040204020203" pitchFamily="34" charset="0"/>
              </a:rPr>
              <a:t>I can </a:t>
            </a:r>
            <a:r>
              <a:rPr sz="1200" spc="-5" dirty="0">
                <a:solidFill>
                  <a:srgbClr val="FFFFFF"/>
                </a:solidFill>
                <a:latin typeface="Segoe UI" panose="020B0502040204020203" pitchFamily="34" charset="0"/>
                <a:cs typeface="Segoe UI" panose="020B0502040204020203" pitchFamily="34" charset="0"/>
              </a:rPr>
              <a:t>succeed in </a:t>
            </a:r>
            <a:r>
              <a:rPr sz="1200" dirty="0">
                <a:solidFill>
                  <a:srgbClr val="FFFFFF"/>
                </a:solidFill>
                <a:latin typeface="Segoe UI" panose="020B0502040204020203" pitchFamily="34" charset="0"/>
                <a:cs typeface="Segoe UI" panose="020B0502040204020203" pitchFamily="34" charset="0"/>
              </a:rPr>
              <a:t>computer </a:t>
            </a:r>
            <a:r>
              <a:rPr sz="1200" spc="-5" dirty="0">
                <a:solidFill>
                  <a:srgbClr val="FFFFFF"/>
                </a:solidFill>
                <a:latin typeface="Segoe UI" panose="020B0502040204020203" pitchFamily="34" charset="0"/>
                <a:cs typeface="Segoe UI" panose="020B0502040204020203" pitchFamily="34" charset="0"/>
              </a:rPr>
              <a:t>science”  </a:t>
            </a:r>
            <a:r>
              <a:rPr sz="1200" dirty="0">
                <a:solidFill>
                  <a:srgbClr val="FFFFFF"/>
                </a:solidFill>
                <a:latin typeface="Segoe UI" panose="020B0502040204020203" pitchFamily="34" charset="0"/>
                <a:cs typeface="Segoe UI" panose="020B0502040204020203" pitchFamily="34" charset="0"/>
              </a:rPr>
              <a:t>to “I can do</a:t>
            </a:r>
            <a:r>
              <a:rPr sz="1200" spc="-10" dirty="0">
                <a:solidFill>
                  <a:srgbClr val="FFFFFF"/>
                </a:solidFill>
                <a:latin typeface="Segoe UI" panose="020B0502040204020203" pitchFamily="34" charset="0"/>
                <a:cs typeface="Segoe UI" panose="020B0502040204020203" pitchFamily="34" charset="0"/>
              </a:rPr>
              <a:t> </a:t>
            </a:r>
            <a:r>
              <a:rPr sz="1200" dirty="0">
                <a:solidFill>
                  <a:srgbClr val="FFFFFF"/>
                </a:solidFill>
                <a:latin typeface="Segoe UI" panose="020B0502040204020203" pitchFamily="34" charset="0"/>
                <a:cs typeface="Segoe UI" panose="020B0502040204020203" pitchFamily="34" charset="0"/>
              </a:rPr>
              <a:t>this!”</a:t>
            </a:r>
            <a:endParaRPr sz="1200" dirty="0">
              <a:latin typeface="Segoe UI" panose="020B0502040204020203" pitchFamily="34" charset="0"/>
              <a:cs typeface="Segoe UI" panose="020B0502040204020203" pitchFamily="34" charset="0"/>
            </a:endParaRPr>
          </a:p>
        </p:txBody>
      </p:sp>
      <p:sp>
        <p:nvSpPr>
          <p:cNvPr id="5" name="object 5"/>
          <p:cNvSpPr txBox="1"/>
          <p:nvPr/>
        </p:nvSpPr>
        <p:spPr>
          <a:xfrm>
            <a:off x="10975099" y="4105655"/>
            <a:ext cx="3655301" cy="2223686"/>
          </a:xfrm>
          <a:prstGeom prst="rect">
            <a:avLst/>
          </a:prstGeom>
          <a:solidFill>
            <a:srgbClr val="008575"/>
          </a:solidFill>
        </p:spPr>
        <p:txBody>
          <a:bodyPr vert="horz" wrap="square" lIns="0" tIns="246380" rIns="0" bIns="0" rtlCol="0">
            <a:spAutoFit/>
          </a:bodyPr>
          <a:lstStyle/>
          <a:p>
            <a:pPr marL="283210" marR="724535">
              <a:lnSpc>
                <a:spcPts val="2200"/>
              </a:lnSpc>
              <a:spcBef>
                <a:spcPts val="1940"/>
              </a:spcBef>
            </a:pPr>
            <a:r>
              <a:rPr sz="2000" b="1">
                <a:solidFill>
                  <a:srgbClr val="FFFFFF"/>
                </a:solidFill>
                <a:latin typeface="Segoe UI Semibold" panose="020B0502040204020203" pitchFamily="34" charset="0"/>
                <a:cs typeface="Segoe UI Semibold" panose="020B0502040204020203" pitchFamily="34" charset="0"/>
              </a:rPr>
              <a:t>Our aspiration </a:t>
            </a:r>
            <a:r>
              <a:rPr sz="2000" b="1" spc="-5">
                <a:solidFill>
                  <a:srgbClr val="FFFFFF"/>
                </a:solidFill>
                <a:latin typeface="Segoe UI Semibold" panose="020B0502040204020203" pitchFamily="34" charset="0"/>
                <a:cs typeface="Segoe UI Semibold" panose="020B0502040204020203" pitchFamily="34" charset="0"/>
              </a:rPr>
              <a:t>is </a:t>
            </a:r>
            <a:r>
              <a:rPr sz="2000" b="1" spc="-15">
                <a:solidFill>
                  <a:srgbClr val="FFFFFF"/>
                </a:solidFill>
                <a:latin typeface="Segoe UI Semibold" panose="020B0502040204020203" pitchFamily="34" charset="0"/>
                <a:cs typeface="Segoe UI Semibold" panose="020B0502040204020203" pitchFamily="34" charset="0"/>
              </a:rPr>
              <a:t>to  </a:t>
            </a:r>
            <a:r>
              <a:rPr sz="2000" b="1">
                <a:solidFill>
                  <a:srgbClr val="FFFFFF"/>
                </a:solidFill>
                <a:latin typeface="Segoe UI Semibold" panose="020B0502040204020203" pitchFamily="34" charset="0"/>
                <a:cs typeface="Segoe UI Semibold" panose="020B0502040204020203" pitchFamily="34" charset="0"/>
              </a:rPr>
              <a:t>help </a:t>
            </a:r>
            <a:r>
              <a:rPr sz="2000" b="1" spc="-30">
                <a:solidFill>
                  <a:srgbClr val="FFFFFF"/>
                </a:solidFill>
                <a:latin typeface="Segoe UI Semibold" panose="020B0502040204020203" pitchFamily="34" charset="0"/>
                <a:cs typeface="Segoe UI Semibold" panose="020B0502040204020203" pitchFamily="34" charset="0"/>
              </a:rPr>
              <a:t>new, </a:t>
            </a:r>
            <a:r>
              <a:rPr sz="2000" b="1" spc="-5">
                <a:solidFill>
                  <a:srgbClr val="FFFFFF"/>
                </a:solidFill>
                <a:latin typeface="Segoe UI Semibold" panose="020B0502040204020203" pitchFamily="34" charset="0"/>
                <a:cs typeface="Segoe UI Semibold" panose="020B0502040204020203" pitchFamily="34" charset="0"/>
              </a:rPr>
              <a:t>diverse  </a:t>
            </a:r>
            <a:r>
              <a:rPr sz="2000" b="1" spc="5">
                <a:solidFill>
                  <a:srgbClr val="FFFFFF"/>
                </a:solidFill>
                <a:latin typeface="Segoe UI Semibold" panose="020B0502040204020203" pitchFamily="34" charset="0"/>
                <a:cs typeface="Segoe UI Semibold" panose="020B0502040204020203" pitchFamily="34" charset="0"/>
              </a:rPr>
              <a:t>cohorts </a:t>
            </a:r>
            <a:r>
              <a:rPr sz="2000" b="1" spc="-25">
                <a:solidFill>
                  <a:srgbClr val="FFFFFF"/>
                </a:solidFill>
                <a:latin typeface="Segoe UI Semibold" panose="020B0502040204020203" pitchFamily="34" charset="0"/>
                <a:cs typeface="Segoe UI Semibold" panose="020B0502040204020203" pitchFamily="34" charset="0"/>
              </a:rPr>
              <a:t>of </a:t>
            </a:r>
            <a:r>
              <a:rPr sz="2000" b="1" spc="-5">
                <a:solidFill>
                  <a:srgbClr val="FFFFFF"/>
                </a:solidFill>
                <a:latin typeface="Segoe UI Semibold" panose="020B0502040204020203" pitchFamily="34" charset="0"/>
                <a:cs typeface="Segoe UI Semibold" panose="020B0502040204020203" pitchFamily="34" charset="0"/>
              </a:rPr>
              <a:t>students be  successful </a:t>
            </a:r>
            <a:r>
              <a:rPr sz="2000" b="1">
                <a:solidFill>
                  <a:srgbClr val="FFFFFF"/>
                </a:solidFill>
                <a:latin typeface="Segoe UI Semibold" panose="020B0502040204020203" pitchFamily="34" charset="0"/>
                <a:cs typeface="Segoe UI Semibold" panose="020B0502040204020203" pitchFamily="34" charset="0"/>
              </a:rPr>
              <a:t>and </a:t>
            </a:r>
            <a:r>
              <a:rPr sz="2000" b="1" spc="-10">
                <a:solidFill>
                  <a:srgbClr val="FFFFFF"/>
                </a:solidFill>
                <a:latin typeface="Segoe UI Semibold" panose="020B0502040204020203" pitchFamily="34" charset="0"/>
                <a:cs typeface="Segoe UI Semibold" panose="020B0502040204020203" pitchFamily="34" charset="0"/>
              </a:rPr>
              <a:t>we</a:t>
            </a:r>
            <a:r>
              <a:rPr sz="2000" b="1" spc="-75">
                <a:solidFill>
                  <a:srgbClr val="FFFFFF"/>
                </a:solidFill>
                <a:latin typeface="Segoe UI Semibold" panose="020B0502040204020203" pitchFamily="34" charset="0"/>
                <a:cs typeface="Segoe UI Semibold" panose="020B0502040204020203" pitchFamily="34" charset="0"/>
              </a:rPr>
              <a:t> </a:t>
            </a:r>
            <a:r>
              <a:rPr sz="2000" b="1">
                <a:solidFill>
                  <a:srgbClr val="FFFFFF"/>
                </a:solidFill>
                <a:latin typeface="Segoe UI Semibold" panose="020B0502040204020203" pitchFamily="34" charset="0"/>
                <a:cs typeface="Segoe UI Semibold" panose="020B0502040204020203" pitchFamily="34" charset="0"/>
              </a:rPr>
              <a:t>need  </a:t>
            </a:r>
            <a:r>
              <a:rPr sz="2000" b="1" spc="-10">
                <a:solidFill>
                  <a:srgbClr val="FFFFFF"/>
                </a:solidFill>
                <a:latin typeface="Segoe UI Semibold" panose="020B0502040204020203" pitchFamily="34" charset="0"/>
                <a:cs typeface="Segoe UI Semibold" panose="020B0502040204020203" pitchFamily="34" charset="0"/>
              </a:rPr>
              <a:t>your </a:t>
            </a:r>
            <a:r>
              <a:rPr sz="2000" b="1">
                <a:solidFill>
                  <a:srgbClr val="FFFFFF"/>
                </a:solidFill>
                <a:latin typeface="Segoe UI Semibold" panose="020B0502040204020203" pitchFamily="34" charset="0"/>
                <a:cs typeface="Segoe UI Semibold" panose="020B0502040204020203" pitchFamily="34" charset="0"/>
              </a:rPr>
              <a:t>help.</a:t>
            </a:r>
            <a:endParaRPr sz="2000" b="1">
              <a:latin typeface="Segoe UI Semibold" panose="020B0502040204020203" pitchFamily="34" charset="0"/>
              <a:cs typeface="Segoe UI Semibold" panose="020B0502040204020203" pitchFamily="34" charset="0"/>
            </a:endParaRPr>
          </a:p>
          <a:p>
            <a:pPr marL="283210">
              <a:lnSpc>
                <a:spcPct val="100000"/>
              </a:lnSpc>
              <a:spcBef>
                <a:spcPts val="1960"/>
              </a:spcBef>
            </a:pPr>
            <a:r>
              <a:rPr sz="2000" b="1">
                <a:solidFill>
                  <a:srgbClr val="FFFFFF"/>
                </a:solidFill>
                <a:latin typeface="Segoe UI Semibold" panose="020B0502040204020203" pitchFamily="34" charset="0"/>
                <a:cs typeface="Segoe UI Semibold" panose="020B0502040204020203" pitchFamily="34" charset="0"/>
              </a:rPr>
              <a:t>Join</a:t>
            </a:r>
            <a:r>
              <a:rPr sz="2000" b="1" spc="-5">
                <a:solidFill>
                  <a:srgbClr val="FFFFFF"/>
                </a:solidFill>
                <a:latin typeface="Segoe UI Semibold" panose="020B0502040204020203" pitchFamily="34" charset="0"/>
                <a:cs typeface="Segoe UI Semibold" panose="020B0502040204020203" pitchFamily="34" charset="0"/>
              </a:rPr>
              <a:t> </a:t>
            </a:r>
            <a:r>
              <a:rPr sz="2000" b="1">
                <a:solidFill>
                  <a:srgbClr val="FFFFFF"/>
                </a:solidFill>
                <a:latin typeface="Segoe UI Semibold" panose="020B0502040204020203" pitchFamily="34" charset="0"/>
                <a:cs typeface="Segoe UI Semibold" panose="020B0502040204020203" pitchFamily="34" charset="0"/>
              </a:rPr>
              <a:t>us.</a:t>
            </a:r>
            <a:endParaRPr sz="2000" b="1">
              <a:latin typeface="Segoe UI Semibold" panose="020B0502040204020203" pitchFamily="34" charset="0"/>
              <a:cs typeface="Segoe UI Semibold" panose="020B0502040204020203" pitchFamily="34" charset="0"/>
            </a:endParaRPr>
          </a:p>
        </p:txBody>
      </p:sp>
      <p:sp>
        <p:nvSpPr>
          <p:cNvPr id="12" name="Text Placeholder 11">
            <a:extLst>
              <a:ext uri="{FF2B5EF4-FFF2-40B4-BE49-F238E27FC236}">
                <a16:creationId xmlns:a16="http://schemas.microsoft.com/office/drawing/2014/main" id="{9E68DFDF-63F6-614D-A12E-8EF3F589173A}"/>
              </a:ext>
            </a:extLst>
          </p:cNvPr>
          <p:cNvSpPr>
            <a:spLocks noGrp="1"/>
          </p:cNvSpPr>
          <p:nvPr>
            <p:ph type="body" sz="quarter" idx="14"/>
          </p:nvPr>
        </p:nvSpPr>
        <p:spPr>
          <a:xfrm>
            <a:off x="673098" y="2038566"/>
            <a:ext cx="6020309" cy="4816475"/>
          </a:xfrm>
        </p:spPr>
        <p:txBody>
          <a:bodyPr/>
          <a:lstStyle/>
          <a:p>
            <a:pPr marL="12700" marR="327660">
              <a:lnSpc>
                <a:spcPct val="101899"/>
              </a:lnSpc>
              <a:spcBef>
                <a:spcPts val="55"/>
              </a:spcBef>
            </a:pP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Becoming a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mentor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can be intimidating. Many </a:t>
            </a:r>
            <a:r>
              <a:rPr lang="en-US" sz="1800" b="1" spc="-25" dirty="0">
                <a:latin typeface="Segoe UI Semibold" panose="020B0502040204020203" pitchFamily="34" charset="0"/>
                <a:ea typeface="Segoe UI Historic" panose="020B0502040204020203" pitchFamily="34" charset="0"/>
                <a:cs typeface="Segoe UI Semibold" panose="020B0502040204020203" pitchFamily="34" charset="0"/>
              </a:rPr>
              <a:t>of</a:t>
            </a:r>
            <a:r>
              <a:rPr lang="en-US" sz="1800" b="1" spc="-45" dirty="0">
                <a:latin typeface="Segoe UI Semibold" panose="020B0502040204020203" pitchFamily="34" charset="0"/>
                <a:ea typeface="Segoe UI Historic" panose="020B0502040204020203" pitchFamily="34" charset="0"/>
                <a:cs typeface="Segoe UI Semibold" panose="020B0502040204020203" pitchFamily="34" charset="0"/>
              </a:rPr>
              <a:t>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us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struggle </a:t>
            </a:r>
            <a:r>
              <a:rPr lang="en-US" sz="1800" b="1" spc="-15" dirty="0">
                <a:latin typeface="Segoe UI Semibold" panose="020B0502040204020203" pitchFamily="34" charset="0"/>
                <a:ea typeface="Segoe UI Historic" panose="020B0502040204020203" pitchFamily="34" charset="0"/>
                <a:cs typeface="Segoe UI Semibold" panose="020B0502040204020203" pitchFamily="34" charset="0"/>
              </a:rPr>
              <a:t>to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even see ourselves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as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mentors because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we’re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still learning so much ourselves. </a:t>
            </a:r>
            <a:r>
              <a:rPr lang="en-US" sz="1800" b="1" spc="-75" dirty="0">
                <a:latin typeface="Segoe UI Semibold" panose="020B0502040204020203" pitchFamily="34" charset="0"/>
                <a:ea typeface="Segoe UI Historic" panose="020B0502040204020203" pitchFamily="34" charset="0"/>
                <a:cs typeface="Segoe UI Semibold" panose="020B0502040204020203" pitchFamily="34" charset="0"/>
              </a:rPr>
              <a:t>You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will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be  challenged </a:t>
            </a:r>
            <a:r>
              <a:rPr lang="en-US" sz="1800" b="1" spc="-15" dirty="0">
                <a:latin typeface="Segoe UI Semibold" panose="020B0502040204020203" pitchFamily="34" charset="0"/>
                <a:ea typeface="Segoe UI Historic" panose="020B0502040204020203" pitchFamily="34" charset="0"/>
                <a:cs typeface="Segoe UI Semibold" panose="020B0502040204020203" pitchFamily="34" charset="0"/>
              </a:rPr>
              <a:t>to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learn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and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grow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as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you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support others.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The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skills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you’ll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learn </a:t>
            </a:r>
            <a:r>
              <a:rPr lang="en-US" sz="1800" b="1" spc="-15" dirty="0">
                <a:latin typeface="Segoe UI Semibold" panose="020B0502040204020203" pitchFamily="34" charset="0"/>
                <a:ea typeface="Segoe UI Historic" panose="020B0502040204020203" pitchFamily="34" charset="0"/>
                <a:cs typeface="Segoe UI Semibold" panose="020B0502040204020203" pitchFamily="34" charset="0"/>
              </a:rPr>
              <a:t>to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embody will help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for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future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interviews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and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roles. </a:t>
            </a:r>
            <a:r>
              <a:rPr lang="en-US" sz="1800" b="1" spc="-30" dirty="0">
                <a:latin typeface="Segoe UI Semibold" panose="020B0502040204020203" pitchFamily="34" charset="0"/>
                <a:ea typeface="Segoe UI Historic" panose="020B0502040204020203" pitchFamily="34" charset="0"/>
                <a:cs typeface="Segoe UI Semibold" panose="020B0502040204020203" pitchFamily="34" charset="0"/>
              </a:rPr>
              <a:t>We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ask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that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you approach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this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with an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open</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mind.</a:t>
            </a:r>
            <a:endParaRPr lang="en-US" sz="1800" b="1" dirty="0">
              <a:latin typeface="Segoe UI Semibold" panose="020B0502040204020203" pitchFamily="34" charset="0"/>
              <a:ea typeface="Segoe UI Historic" panose="020B0502040204020203" pitchFamily="34" charset="0"/>
              <a:cs typeface="Segoe UI Semibold" panose="020B0502040204020203" pitchFamily="34" charset="0"/>
            </a:endParaRPr>
          </a:p>
          <a:p>
            <a:pPr>
              <a:spcBef>
                <a:spcPts val="45"/>
              </a:spcBef>
            </a:pPr>
            <a:endParaRPr lang="en-US" sz="1800" b="1" dirty="0">
              <a:latin typeface="Segoe UI Semibold" panose="020B0502040204020203" pitchFamily="34" charset="0"/>
              <a:ea typeface="Segoe UI Historic" panose="020B0502040204020203" pitchFamily="34" charset="0"/>
              <a:cs typeface="Segoe UI Semibold" panose="020B0502040204020203" pitchFamily="34" charset="0"/>
            </a:endParaRPr>
          </a:p>
          <a:p>
            <a:pPr marL="12700" marR="24765">
              <a:lnSpc>
                <a:spcPct val="101899"/>
              </a:lnSpc>
            </a:pP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Being a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mentor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can mean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lot </a:t>
            </a:r>
            <a:r>
              <a:rPr lang="en-US" sz="1800" b="1" spc="-25" dirty="0">
                <a:latin typeface="Segoe UI Semibold" panose="020B0502040204020203" pitchFamily="34" charset="0"/>
                <a:ea typeface="Segoe UI Historic" panose="020B0502040204020203" pitchFamily="34" charset="0"/>
                <a:cs typeface="Segoe UI Semibold" panose="020B0502040204020203" pitchFamily="34" charset="0"/>
              </a:rPr>
              <a:t>of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different things.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mentor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in this context means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you’ll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be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guide leading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series </a:t>
            </a:r>
            <a:r>
              <a:rPr lang="en-US" sz="1800" b="1" spc="-25" dirty="0">
                <a:latin typeface="Segoe UI Semibold" panose="020B0502040204020203" pitchFamily="34" charset="0"/>
                <a:ea typeface="Segoe UI Historic" panose="020B0502040204020203" pitchFamily="34" charset="0"/>
                <a:cs typeface="Segoe UI Semibold" panose="020B0502040204020203" pitchFamily="34" charset="0"/>
              </a:rPr>
              <a:t>of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modules comprising lessons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and activities about </a:t>
            </a:r>
            <a:r>
              <a:rPr lang="en-US" sz="1800" b="1" spc="-15" dirty="0">
                <a:latin typeface="Segoe UI Semibold" panose="020B0502040204020203" pitchFamily="34" charset="0"/>
                <a:ea typeface="Segoe UI Historic" panose="020B0502040204020203" pitchFamily="34" charset="0"/>
                <a:cs typeface="Segoe UI Semibold" panose="020B0502040204020203" pitchFamily="34" charset="0"/>
              </a:rPr>
              <a:t>core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problem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solving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and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interpersonal</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skills. </a:t>
            </a:r>
          </a:p>
          <a:p>
            <a:pPr marL="12700" marR="24765">
              <a:lnSpc>
                <a:spcPct val="101899"/>
              </a:lnSpc>
            </a:pPr>
            <a:endPar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endParaRPr>
          </a:p>
          <a:p>
            <a:pPr marL="12700" marR="24765">
              <a:lnSpc>
                <a:spcPct val="101899"/>
              </a:lnSpc>
            </a:pP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You’ll work with a co-mentor to support a cohort of new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students learning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computer </a:t>
            </a:r>
            <a:r>
              <a:rPr lang="en-US" sz="1800" b="1" spc="-5" dirty="0">
                <a:latin typeface="Segoe UI Semibold" panose="020B0502040204020203" pitchFamily="34" charset="0"/>
                <a:ea typeface="Segoe UI Historic" panose="020B0502040204020203" pitchFamily="34" charset="0"/>
                <a:cs typeface="Segoe UI Semibold" panose="020B0502040204020203" pitchFamily="34" charset="0"/>
              </a:rPr>
              <a:t>science </a:t>
            </a:r>
            <a:r>
              <a:rPr lang="en-US" sz="1800" b="1" dirty="0">
                <a:latin typeface="Segoe UI Semibold" panose="020B0502040204020203" pitchFamily="34" charset="0"/>
                <a:ea typeface="Segoe UI Historic" panose="020B0502040204020203" pitchFamily="34" charset="0"/>
                <a:cs typeface="Segoe UI Semibold" panose="020B0502040204020203" pitchFamily="34" charset="0"/>
              </a:rPr>
              <a:t>and </a:t>
            </a:r>
            <a:r>
              <a:rPr lang="en-US" sz="1800" b="1" spc="-10" dirty="0">
                <a:latin typeface="Segoe UI Semibold" panose="020B0502040204020203" pitchFamily="34" charset="0"/>
                <a:ea typeface="Segoe UI Historic" panose="020B0502040204020203" pitchFamily="34" charset="0"/>
                <a:cs typeface="Segoe UI Semibold" panose="020B0502040204020203" pitchFamily="34" charset="0"/>
              </a:rPr>
              <a:t>facilitate 2-hour group sessions. </a:t>
            </a:r>
            <a:endParaRPr lang="en-US" sz="1800" b="1" dirty="0">
              <a:latin typeface="Segoe UI Semibold" panose="020B0502040204020203" pitchFamily="34" charset="0"/>
              <a:ea typeface="Segoe UI Historic" panose="020B0502040204020203" pitchFamily="34" charset="0"/>
              <a:cs typeface="Segoe UI Semibold" panose="020B0502040204020203" pitchFamily="34" charset="0"/>
            </a:endParaRPr>
          </a:p>
          <a:p>
            <a:endParaRPr lang="en-US" sz="1800" dirty="0">
              <a:ea typeface="Segoe UI Historic" panose="020B0502040204020203" pitchFamily="34" charset="0"/>
            </a:endParaRPr>
          </a:p>
          <a:p>
            <a:endParaRPr lang="en-US" sz="1800" dirty="0">
              <a:ea typeface="Segoe UI Historic" panose="020B0502040204020203" pitchFamily="34" charset="0"/>
            </a:endParaRPr>
          </a:p>
        </p:txBody>
      </p:sp>
      <p:sp>
        <p:nvSpPr>
          <p:cNvPr id="11" name="Text Placeholder 10">
            <a:extLst>
              <a:ext uri="{FF2B5EF4-FFF2-40B4-BE49-F238E27FC236}">
                <a16:creationId xmlns:a16="http://schemas.microsoft.com/office/drawing/2014/main" id="{F219C714-9A22-D445-9D42-EDF8B418AFD3}"/>
              </a:ext>
            </a:extLst>
          </p:cNvPr>
          <p:cNvSpPr>
            <a:spLocks noGrp="1"/>
          </p:cNvSpPr>
          <p:nvPr>
            <p:ph type="body" sz="quarter" idx="13"/>
          </p:nvPr>
        </p:nvSpPr>
        <p:spPr>
          <a:xfrm>
            <a:off x="673098" y="1282067"/>
            <a:ext cx="6020309" cy="756499"/>
          </a:xfrm>
        </p:spPr>
        <p:txBody>
          <a:bodyPr/>
          <a:lstStyle/>
          <a:p>
            <a:r>
              <a:rPr lang="en-US" sz="3200" spc="-40">
                <a:solidFill>
                  <a:srgbClr val="000000"/>
                </a:solidFill>
              </a:rPr>
              <a:t>Welcome</a:t>
            </a:r>
            <a:endParaRPr lang="en-US"/>
          </a:p>
        </p:txBody>
      </p:sp>
      <p:sp>
        <p:nvSpPr>
          <p:cNvPr id="6" name="Slide Number Placeholder 5">
            <a:extLst>
              <a:ext uri="{FF2B5EF4-FFF2-40B4-BE49-F238E27FC236}">
                <a16:creationId xmlns:a16="http://schemas.microsoft.com/office/drawing/2014/main" id="{26CDE419-5ADC-CE41-8605-F7E98067F6D0}"/>
              </a:ext>
            </a:extLst>
          </p:cNvPr>
          <p:cNvSpPr>
            <a:spLocks noGrp="1"/>
          </p:cNvSpPr>
          <p:nvPr>
            <p:ph type="sldNum" sz="quarter" idx="15"/>
          </p:nvPr>
        </p:nvSpPr>
        <p:spPr/>
        <p:txBody>
          <a:bodyPr/>
          <a:lstStyle/>
          <a:p>
            <a:fld id="{25B0E5E1-53F0-6948-A255-1FF01F0388F6}" type="slidenum">
              <a:rPr lang="en-US"/>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C68CA52B-D016-8140-9CC1-2055D42607E9}"/>
              </a:ext>
            </a:extLst>
          </p:cNvPr>
          <p:cNvSpPr>
            <a:spLocks noGrp="1"/>
          </p:cNvSpPr>
          <p:nvPr>
            <p:ph type="pic" sz="quarter" idx="10"/>
          </p:nvPr>
        </p:nvSpPr>
        <p:spPr/>
      </p:sp>
      <p:sp>
        <p:nvSpPr>
          <p:cNvPr id="5" name="object 25">
            <a:extLst>
              <a:ext uri="{FF2B5EF4-FFF2-40B4-BE49-F238E27FC236}">
                <a16:creationId xmlns:a16="http://schemas.microsoft.com/office/drawing/2014/main" id="{1423A6BA-1F6D-B744-ABBB-7432919D81DF}"/>
              </a:ext>
            </a:extLst>
          </p:cNvPr>
          <p:cNvSpPr txBox="1"/>
          <p:nvPr/>
        </p:nvSpPr>
        <p:spPr>
          <a:xfrm>
            <a:off x="7315199" y="585216"/>
            <a:ext cx="7587917" cy="1877822"/>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2250" b="1" dirty="0">
              <a:latin typeface="Segoe UI Semibold" panose="020B0502040204020203" pitchFamily="34" charset="0"/>
              <a:cs typeface="Segoe UI Semibold" panose="020B0502040204020203" pitchFamily="34" charset="0"/>
            </a:endParaRPr>
          </a:p>
          <a:p>
            <a:pPr marL="285750">
              <a:lnSpc>
                <a:spcPct val="100000"/>
              </a:lnSpc>
            </a:pPr>
            <a:r>
              <a:rPr sz="1200" b="1" spc="25" dirty="0">
                <a:latin typeface="Segoe UI Semibold" panose="020B0502040204020203" pitchFamily="34" charset="0"/>
                <a:cs typeface="Segoe UI Semibold" panose="020B0502040204020203" pitchFamily="34" charset="0"/>
              </a:rPr>
              <a:t>PURPOSE</a:t>
            </a:r>
            <a:endParaRPr sz="1200" b="1" dirty="0">
              <a:latin typeface="Segoe UI Semibold" panose="020B0502040204020203" pitchFamily="34" charset="0"/>
              <a:cs typeface="Segoe UI Semibold" panose="020B0502040204020203" pitchFamily="34" charset="0"/>
            </a:endParaRPr>
          </a:p>
          <a:p>
            <a:pPr marL="285750" marR="821690">
              <a:lnSpc>
                <a:spcPct val="101899"/>
              </a:lnSpc>
              <a:spcBef>
                <a:spcPts val="1220"/>
              </a:spcBef>
            </a:pPr>
            <a:r>
              <a:rPr lang="en-US" b="1" spc="-10" dirty="0">
                <a:latin typeface="Segoe UI Semibold" panose="020B0502040204020203" pitchFamily="34" charset="0"/>
                <a:cs typeface="Segoe UI Semibold" panose="020B0502040204020203" pitchFamily="34" charset="0"/>
              </a:rPr>
              <a:t>Get to know your mentee in an individual setting. </a:t>
            </a:r>
          </a:p>
          <a:p>
            <a:pPr marL="285750" marR="821690">
              <a:lnSpc>
                <a:spcPct val="101899"/>
              </a:lnSpc>
              <a:spcBef>
                <a:spcPts val="1220"/>
              </a:spcBef>
            </a:pPr>
            <a:r>
              <a:rPr lang="en-US" b="1" spc="-10" dirty="0">
                <a:latin typeface="Segoe UI Semibold" panose="020B0502040204020203" pitchFamily="34" charset="0"/>
                <a:cs typeface="Segoe UI Semibold" panose="020B0502040204020203" pitchFamily="34" charset="0"/>
              </a:rPr>
              <a:t>Answer questions and discuss concerns.</a:t>
            </a:r>
          </a:p>
        </p:txBody>
      </p:sp>
      <p:sp>
        <p:nvSpPr>
          <p:cNvPr id="61" name="object 2">
            <a:extLst>
              <a:ext uri="{FF2B5EF4-FFF2-40B4-BE49-F238E27FC236}">
                <a16:creationId xmlns:a16="http://schemas.microsoft.com/office/drawing/2014/main" id="{31496AE6-57DA-B443-927F-FD83A1718448}"/>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74A46"/>
          </a:solidFill>
        </p:spPr>
        <p:txBody>
          <a:bodyPr wrap="square" lIns="0" tIns="0" rIns="0" bIns="0" rtlCol="0"/>
          <a:lstStyle/>
          <a:p>
            <a:endParaRPr/>
          </a:p>
        </p:txBody>
      </p:sp>
      <p:sp>
        <p:nvSpPr>
          <p:cNvPr id="62" name="object 3">
            <a:extLst>
              <a:ext uri="{FF2B5EF4-FFF2-40B4-BE49-F238E27FC236}">
                <a16:creationId xmlns:a16="http://schemas.microsoft.com/office/drawing/2014/main" id="{D832D381-6465-2945-A42B-9508207D4F80}"/>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8575"/>
          </a:solidFill>
        </p:spPr>
        <p:txBody>
          <a:bodyPr wrap="square" lIns="0" tIns="0" rIns="0" bIns="0" rtlCol="0"/>
          <a:lstStyle/>
          <a:p>
            <a:endParaRPr/>
          </a:p>
        </p:txBody>
      </p:sp>
      <p:sp>
        <p:nvSpPr>
          <p:cNvPr id="71" name="object 12">
            <a:extLst>
              <a:ext uri="{FF2B5EF4-FFF2-40B4-BE49-F238E27FC236}">
                <a16:creationId xmlns:a16="http://schemas.microsoft.com/office/drawing/2014/main" id="{B0B5201F-FB89-4249-A092-2FA8A36ED92C}"/>
              </a:ext>
            </a:extLst>
          </p:cNvPr>
          <p:cNvSpPr/>
          <p:nvPr/>
        </p:nvSpPr>
        <p:spPr>
          <a:xfrm>
            <a:off x="11345565"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72" name="object 13">
            <a:extLst>
              <a:ext uri="{FF2B5EF4-FFF2-40B4-BE49-F238E27FC236}">
                <a16:creationId xmlns:a16="http://schemas.microsoft.com/office/drawing/2014/main" id="{6B1DB584-9130-284B-BFC6-91CC064AB4EC}"/>
              </a:ext>
            </a:extLst>
          </p:cNvPr>
          <p:cNvSpPr/>
          <p:nvPr/>
        </p:nvSpPr>
        <p:spPr>
          <a:xfrm>
            <a:off x="12844350"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73" name="object 14">
            <a:extLst>
              <a:ext uri="{FF2B5EF4-FFF2-40B4-BE49-F238E27FC236}">
                <a16:creationId xmlns:a16="http://schemas.microsoft.com/office/drawing/2014/main" id="{0F0F8B1F-982B-1A44-854B-BCA5B69D7244}"/>
              </a:ext>
            </a:extLst>
          </p:cNvPr>
          <p:cNvSpPr/>
          <p:nvPr/>
        </p:nvSpPr>
        <p:spPr>
          <a:xfrm>
            <a:off x="12887025"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74" name="object 15">
            <a:extLst>
              <a:ext uri="{FF2B5EF4-FFF2-40B4-BE49-F238E27FC236}">
                <a16:creationId xmlns:a16="http://schemas.microsoft.com/office/drawing/2014/main" id="{ADAEF3DA-69C8-F143-851C-F7C8894D4396}"/>
              </a:ext>
            </a:extLst>
          </p:cNvPr>
          <p:cNvSpPr/>
          <p:nvPr/>
        </p:nvSpPr>
        <p:spPr>
          <a:xfrm>
            <a:off x="12921857"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75" name="object 16">
            <a:extLst>
              <a:ext uri="{FF2B5EF4-FFF2-40B4-BE49-F238E27FC236}">
                <a16:creationId xmlns:a16="http://schemas.microsoft.com/office/drawing/2014/main" id="{CA06329B-59F1-0040-B771-6E378DF397F5}"/>
              </a:ext>
            </a:extLst>
          </p:cNvPr>
          <p:cNvSpPr/>
          <p:nvPr/>
        </p:nvSpPr>
        <p:spPr>
          <a:xfrm>
            <a:off x="12956664"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76" name="object 17">
            <a:extLst>
              <a:ext uri="{FF2B5EF4-FFF2-40B4-BE49-F238E27FC236}">
                <a16:creationId xmlns:a16="http://schemas.microsoft.com/office/drawing/2014/main" id="{F65D1315-DE7B-3A46-A806-72E08347D08A}"/>
              </a:ext>
            </a:extLst>
          </p:cNvPr>
          <p:cNvSpPr/>
          <p:nvPr/>
        </p:nvSpPr>
        <p:spPr>
          <a:xfrm>
            <a:off x="12899466"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77" name="object 18">
            <a:extLst>
              <a:ext uri="{FF2B5EF4-FFF2-40B4-BE49-F238E27FC236}">
                <a16:creationId xmlns:a16="http://schemas.microsoft.com/office/drawing/2014/main" id="{C8076DA2-9D03-1641-8433-EFAB9845D340}"/>
              </a:ext>
            </a:extLst>
          </p:cNvPr>
          <p:cNvSpPr/>
          <p:nvPr/>
        </p:nvSpPr>
        <p:spPr>
          <a:xfrm>
            <a:off x="12899466"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78" name="object 19">
            <a:extLst>
              <a:ext uri="{FF2B5EF4-FFF2-40B4-BE49-F238E27FC236}">
                <a16:creationId xmlns:a16="http://schemas.microsoft.com/office/drawing/2014/main" id="{6C476CFC-86FC-0548-B872-99ED24A54EF3}"/>
              </a:ext>
            </a:extLst>
          </p:cNvPr>
          <p:cNvSpPr/>
          <p:nvPr/>
        </p:nvSpPr>
        <p:spPr>
          <a:xfrm>
            <a:off x="12899466"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79" name="object 20">
            <a:extLst>
              <a:ext uri="{FF2B5EF4-FFF2-40B4-BE49-F238E27FC236}">
                <a16:creationId xmlns:a16="http://schemas.microsoft.com/office/drawing/2014/main" id="{FCF98F64-1BA4-3048-8CAA-AAD8D29EB422}"/>
              </a:ext>
            </a:extLst>
          </p:cNvPr>
          <p:cNvSpPr/>
          <p:nvPr/>
        </p:nvSpPr>
        <p:spPr>
          <a:xfrm>
            <a:off x="12994258"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80" name="object 21">
            <a:extLst>
              <a:ext uri="{FF2B5EF4-FFF2-40B4-BE49-F238E27FC236}">
                <a16:creationId xmlns:a16="http://schemas.microsoft.com/office/drawing/2014/main" id="{30E436E9-CBA5-5D43-8DD2-28C022466E00}"/>
              </a:ext>
            </a:extLst>
          </p:cNvPr>
          <p:cNvSpPr/>
          <p:nvPr/>
        </p:nvSpPr>
        <p:spPr>
          <a:xfrm>
            <a:off x="13042772"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81" name="object 22">
            <a:extLst>
              <a:ext uri="{FF2B5EF4-FFF2-40B4-BE49-F238E27FC236}">
                <a16:creationId xmlns:a16="http://schemas.microsoft.com/office/drawing/2014/main" id="{0241EF74-CFC7-5D42-8E04-173E7805D425}"/>
              </a:ext>
            </a:extLst>
          </p:cNvPr>
          <p:cNvSpPr/>
          <p:nvPr/>
        </p:nvSpPr>
        <p:spPr>
          <a:xfrm>
            <a:off x="13042622"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82" name="object 23">
            <a:extLst>
              <a:ext uri="{FF2B5EF4-FFF2-40B4-BE49-F238E27FC236}">
                <a16:creationId xmlns:a16="http://schemas.microsoft.com/office/drawing/2014/main" id="{DC3ECC82-73FC-EC45-93DB-C1890FF50F94}"/>
              </a:ext>
            </a:extLst>
          </p:cNvPr>
          <p:cNvSpPr/>
          <p:nvPr/>
        </p:nvSpPr>
        <p:spPr>
          <a:xfrm>
            <a:off x="13042772"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83" name="object 24">
            <a:extLst>
              <a:ext uri="{FF2B5EF4-FFF2-40B4-BE49-F238E27FC236}">
                <a16:creationId xmlns:a16="http://schemas.microsoft.com/office/drawing/2014/main" id="{09F555C9-7F37-5B45-994A-1473713CB76C}"/>
              </a:ext>
            </a:extLst>
          </p:cNvPr>
          <p:cNvSpPr/>
          <p:nvPr/>
        </p:nvSpPr>
        <p:spPr>
          <a:xfrm>
            <a:off x="12220977"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84" name="object 26">
            <a:extLst>
              <a:ext uri="{FF2B5EF4-FFF2-40B4-BE49-F238E27FC236}">
                <a16:creationId xmlns:a16="http://schemas.microsoft.com/office/drawing/2014/main" id="{65320A8B-6A38-CF43-8B3C-223DE413DF4D}"/>
              </a:ext>
            </a:extLst>
          </p:cNvPr>
          <p:cNvSpPr txBox="1"/>
          <p:nvPr/>
        </p:nvSpPr>
        <p:spPr>
          <a:xfrm>
            <a:off x="7315200" y="4294995"/>
            <a:ext cx="3657600" cy="1685718"/>
          </a:xfrm>
          <a:prstGeom prst="rect">
            <a:avLst/>
          </a:prstGeom>
        </p:spPr>
        <p:txBody>
          <a:bodyPr vert="horz" wrap="square" lIns="0" tIns="51435" rIns="0" bIns="0" rtlCol="0">
            <a:spAutoFit/>
          </a:bodyPr>
          <a:lstStyle/>
          <a:p>
            <a:pPr marL="294640">
              <a:lnSpc>
                <a:spcPct val="100000"/>
              </a:lnSpc>
              <a:spcBef>
                <a:spcPts val="405"/>
              </a:spcBef>
            </a:pPr>
            <a:r>
              <a:rPr lang="en-US" sz="1200" b="1" spc="-20" dirty="0">
                <a:solidFill>
                  <a:srgbClr val="FFFFFF"/>
                </a:solidFill>
                <a:latin typeface="Segoe UI Semibold" panose="020B0502040204020203" pitchFamily="34" charset="0"/>
                <a:cs typeface="Segoe UI Semibold" panose="020B0502040204020203" pitchFamily="34" charset="0"/>
              </a:rPr>
              <a:t>PREPARATION</a:t>
            </a:r>
          </a:p>
          <a:p>
            <a:pPr marL="285750">
              <a:lnSpc>
                <a:spcPct val="100000"/>
              </a:lnSpc>
              <a:spcBef>
                <a:spcPts val="459"/>
              </a:spcBef>
            </a:pPr>
            <a:r>
              <a:rPr lang="en-US" sz="1800" b="1" dirty="0">
                <a:solidFill>
                  <a:srgbClr val="FFFFFF"/>
                </a:solidFill>
                <a:latin typeface="Segoe UI Semibold" panose="020B0502040204020203" pitchFamily="34" charset="0"/>
                <a:cs typeface="Segoe UI Semibold" panose="020B0502040204020203" pitchFamily="34" charset="0"/>
              </a:rPr>
              <a:t>Schedule a 15-minute meeting. With a short Welcome session, you can use the time right after. </a:t>
            </a:r>
            <a:br>
              <a:rPr lang="en-US" sz="1800" b="1" dirty="0">
                <a:solidFill>
                  <a:srgbClr val="FFFFFF"/>
                </a:solidFill>
                <a:latin typeface="Segoe UI Semibold" panose="020B0502040204020203" pitchFamily="34" charset="0"/>
                <a:cs typeface="Segoe UI Semibold" panose="020B0502040204020203" pitchFamily="34" charset="0"/>
              </a:rPr>
            </a:br>
            <a:r>
              <a:rPr lang="en-US" sz="1800" b="1" dirty="0">
                <a:solidFill>
                  <a:srgbClr val="FFFFFF"/>
                </a:solidFill>
                <a:latin typeface="Segoe UI Semibold" panose="020B0502040204020203" pitchFamily="34" charset="0"/>
                <a:cs typeface="Segoe UI Semibold" panose="020B0502040204020203" pitchFamily="34" charset="0"/>
              </a:rPr>
              <a:t>Read and take notes on the mentee’s form responses.</a:t>
            </a:r>
            <a:endParaRPr sz="1800" b="1" dirty="0">
              <a:latin typeface="Segoe UI Semibold" panose="020B0502040204020203" pitchFamily="34" charset="0"/>
              <a:cs typeface="Segoe UI Semibold" panose="020B0502040204020203" pitchFamily="34" charset="0"/>
            </a:endParaRPr>
          </a:p>
        </p:txBody>
      </p:sp>
      <p:sp>
        <p:nvSpPr>
          <p:cNvPr id="85" name="object 29">
            <a:extLst>
              <a:ext uri="{FF2B5EF4-FFF2-40B4-BE49-F238E27FC236}">
                <a16:creationId xmlns:a16="http://schemas.microsoft.com/office/drawing/2014/main" id="{A3EB4F39-D3ED-534E-B5D5-313D582551D7}"/>
              </a:ext>
            </a:extLst>
          </p:cNvPr>
          <p:cNvSpPr txBox="1"/>
          <p:nvPr/>
        </p:nvSpPr>
        <p:spPr>
          <a:xfrm>
            <a:off x="11258550" y="4333942"/>
            <a:ext cx="2656840" cy="970280"/>
          </a:xfrm>
          <a:prstGeom prst="rect">
            <a:avLst/>
          </a:prstGeom>
        </p:spPr>
        <p:txBody>
          <a:bodyPr vert="horz" wrap="square" lIns="0" tIns="12700" rIns="0" bIns="0" rtlCol="0">
            <a:spAutoFit/>
          </a:bodyPr>
          <a:lstStyle/>
          <a:p>
            <a:pPr>
              <a:lnSpc>
                <a:spcPct val="100000"/>
              </a:lnSpc>
              <a:spcBef>
                <a:spcPts val="100"/>
              </a:spcBef>
            </a:pPr>
            <a:r>
              <a:rPr sz="1200" b="1" spc="20">
                <a:solidFill>
                  <a:srgbClr val="FFFFFF"/>
                </a:solidFill>
                <a:latin typeface="Segoe UI Semibold" panose="020B0502040204020203" pitchFamily="34" charset="0"/>
                <a:cs typeface="Segoe UI Semibold" panose="020B0502040204020203" pitchFamily="34" charset="0"/>
              </a:rPr>
              <a:t>TECH</a:t>
            </a:r>
            <a:r>
              <a:rPr sz="1200" b="1" spc="55">
                <a:solidFill>
                  <a:srgbClr val="FFFFFF"/>
                </a:solidFill>
                <a:latin typeface="Segoe UI Semibold" panose="020B0502040204020203" pitchFamily="34" charset="0"/>
                <a:cs typeface="Segoe UI Semibold" panose="020B0502040204020203" pitchFamily="34" charset="0"/>
              </a:rPr>
              <a:t> </a:t>
            </a:r>
            <a:r>
              <a:rPr sz="1200" b="1" spc="25">
                <a:solidFill>
                  <a:srgbClr val="FFFFFF"/>
                </a:solidFill>
                <a:latin typeface="Segoe UI Semibold" panose="020B0502040204020203" pitchFamily="34" charset="0"/>
                <a:cs typeface="Segoe UI Semibold" panose="020B0502040204020203" pitchFamily="34" charset="0"/>
              </a:rPr>
              <a:t>REQUIREMENTS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5">
                <a:solidFill>
                  <a:srgbClr val="FFFFFF"/>
                </a:solidFill>
                <a:latin typeface="Segoe UI" panose="020B0502040204020203" pitchFamily="34" charset="0"/>
                <a:cs typeface="Segoe UI" panose="020B0502040204020203" pitchFamily="34" charset="0"/>
              </a:rPr>
              <a:t>If </a:t>
            </a:r>
            <a:r>
              <a:rPr sz="1200">
                <a:solidFill>
                  <a:srgbClr val="FFFFFF"/>
                </a:solidFill>
                <a:latin typeface="Segoe UI" panose="020B0502040204020203" pitchFamily="34" charset="0"/>
                <a:cs typeface="Segoe UI" panose="020B0502040204020203" pitchFamily="34" charset="0"/>
              </a:rPr>
              <a:t>you </a:t>
            </a:r>
            <a:r>
              <a:rPr sz="1200" spc="-10">
                <a:solidFill>
                  <a:srgbClr val="FFFFFF"/>
                </a:solidFill>
                <a:latin typeface="Segoe UI" panose="020B0502040204020203" pitchFamily="34" charset="0"/>
                <a:cs typeface="Segoe UI" panose="020B0502040204020203" pitchFamily="34" charset="0"/>
              </a:rPr>
              <a:t>are </a:t>
            </a:r>
            <a:r>
              <a:rPr sz="1200">
                <a:solidFill>
                  <a:srgbClr val="FFFFFF"/>
                </a:solidFill>
                <a:latin typeface="Segoe UI" panose="020B0502040204020203" pitchFamily="34" charset="0"/>
                <a:cs typeface="Segoe UI" panose="020B0502040204020203" pitchFamily="34" charset="0"/>
              </a:rPr>
              <a:t>doing this as a </a:t>
            </a:r>
            <a:r>
              <a:rPr sz="1200" spc="-10">
                <a:solidFill>
                  <a:srgbClr val="FFFFFF"/>
                </a:solidFill>
                <a:latin typeface="Segoe UI" panose="020B0502040204020203" pitchFamily="34" charset="0"/>
                <a:cs typeface="Segoe UI" panose="020B0502040204020203" pitchFamily="34" charset="0"/>
              </a:rPr>
              <a:t>remote </a:t>
            </a:r>
            <a:r>
              <a:rPr sz="1200" spc="-5">
                <a:solidFill>
                  <a:srgbClr val="FFFFFF"/>
                </a:solidFill>
                <a:latin typeface="Segoe UI" panose="020B0502040204020203" pitchFamily="34" charset="0"/>
                <a:cs typeface="Segoe UI" panose="020B0502040204020203" pitchFamily="34" charset="0"/>
              </a:rPr>
              <a:t>session,  </a:t>
            </a:r>
            <a:r>
              <a:rPr sz="1200">
                <a:solidFill>
                  <a:srgbClr val="FFFFFF"/>
                </a:solidFill>
                <a:latin typeface="Segoe UI" panose="020B0502040204020203" pitchFamily="34" charset="0"/>
                <a:cs typeface="Segoe UI" panose="020B0502040204020203" pitchFamily="34" charset="0"/>
              </a:rPr>
              <a:t>you need a </a:t>
            </a:r>
            <a:r>
              <a:rPr sz="1200" spc="-5">
                <a:solidFill>
                  <a:srgbClr val="FFFFFF"/>
                </a:solidFill>
                <a:latin typeface="Segoe UI" panose="020B0502040204020203" pitchFamily="34" charset="0"/>
                <a:cs typeface="Segoe UI" panose="020B0502040204020203" pitchFamily="34" charset="0"/>
              </a:rPr>
              <a:t>web conferencing platform  </a:t>
            </a:r>
            <a:r>
              <a:rPr sz="1200">
                <a:solidFill>
                  <a:srgbClr val="FFFFFF"/>
                </a:solidFill>
                <a:latin typeface="Segoe UI" panose="020B0502040204020203" pitchFamily="34" charset="0"/>
                <a:cs typeface="Segoe UI" panose="020B0502040204020203" pitchFamily="34" charset="0"/>
              </a:rPr>
              <a:t>that supports </a:t>
            </a:r>
            <a:r>
              <a:rPr sz="1200" spc="-10">
                <a:solidFill>
                  <a:srgbClr val="FFFFFF"/>
                </a:solidFill>
                <a:latin typeface="Segoe UI" panose="020B0502040204020203" pitchFamily="34" charset="0"/>
                <a:cs typeface="Segoe UI" panose="020B0502040204020203" pitchFamily="34" charset="0"/>
              </a:rPr>
              <a:t>screensharing, breakout  rooms, </a:t>
            </a:r>
            <a:r>
              <a:rPr sz="1200">
                <a:solidFill>
                  <a:srgbClr val="FFFFFF"/>
                </a:solidFill>
                <a:latin typeface="Segoe UI" panose="020B0502040204020203" pitchFamily="34" charset="0"/>
                <a:cs typeface="Segoe UI" panose="020B0502040204020203" pitchFamily="34" charset="0"/>
              </a:rPr>
              <a:t>and a </a:t>
            </a:r>
            <a:r>
              <a:rPr sz="1200" spc="-5">
                <a:solidFill>
                  <a:srgbClr val="FFFFFF"/>
                </a:solidFill>
                <a:latin typeface="Segoe UI" panose="020B0502040204020203" pitchFamily="34" charset="0"/>
                <a:cs typeface="Segoe UI" panose="020B0502040204020203" pitchFamily="34" charset="0"/>
              </a:rPr>
              <a:t>web</a:t>
            </a:r>
            <a:r>
              <a:rPr sz="1200" spc="-10">
                <a:solidFill>
                  <a:srgbClr val="FFFFFF"/>
                </a:solidFill>
                <a:latin typeface="Segoe UI" panose="020B0502040204020203" pitchFamily="34" charset="0"/>
                <a:cs typeface="Segoe UI" panose="020B0502040204020203" pitchFamily="34" charset="0"/>
              </a:rPr>
              <a:t> </a:t>
            </a:r>
            <a:r>
              <a:rPr sz="1200" spc="-20">
                <a:solidFill>
                  <a:srgbClr val="FFFFFF"/>
                </a:solidFill>
                <a:latin typeface="Segoe UI" panose="020B0502040204020203" pitchFamily="34" charset="0"/>
                <a:cs typeface="Segoe UI" panose="020B0502040204020203" pitchFamily="34" charset="0"/>
              </a:rPr>
              <a:t>browser.</a:t>
            </a:r>
            <a:endParaRPr sz="1200">
              <a:latin typeface="Segoe UI" panose="020B0502040204020203" pitchFamily="34" charset="0"/>
              <a:cs typeface="Segoe UI" panose="020B0502040204020203" pitchFamily="34" charset="0"/>
            </a:endParaRPr>
          </a:p>
        </p:txBody>
      </p:sp>
      <p:sp>
        <p:nvSpPr>
          <p:cNvPr id="87" name="object 38">
            <a:extLst>
              <a:ext uri="{FF2B5EF4-FFF2-40B4-BE49-F238E27FC236}">
                <a16:creationId xmlns:a16="http://schemas.microsoft.com/office/drawing/2014/main" id="{8AD187F9-883C-714D-956F-82B1BB489A07}"/>
              </a:ext>
            </a:extLst>
          </p:cNvPr>
          <p:cNvSpPr/>
          <p:nvPr/>
        </p:nvSpPr>
        <p:spPr>
          <a:xfrm>
            <a:off x="7315193" y="6162408"/>
            <a:ext cx="3657606" cy="2067191"/>
          </a:xfrm>
          <a:prstGeom prst="rect">
            <a:avLst/>
          </a:prstGeom>
          <a:blipFill>
            <a:blip r:embed="rId2" cstate="print"/>
            <a:stretch>
              <a:fillRect/>
            </a:stretch>
          </a:blipFill>
        </p:spPr>
        <p:txBody>
          <a:bodyPr wrap="square" lIns="0" tIns="0" rIns="0" bIns="0" rtlCol="0"/>
          <a:lstStyle/>
          <a:p>
            <a:endParaRPr/>
          </a:p>
        </p:txBody>
      </p:sp>
      <p:sp>
        <p:nvSpPr>
          <p:cNvPr id="25" name="object 29">
            <a:extLst>
              <a:ext uri="{FF2B5EF4-FFF2-40B4-BE49-F238E27FC236}">
                <a16:creationId xmlns:a16="http://schemas.microsoft.com/office/drawing/2014/main" id="{8F021FBE-FE79-B843-8D2C-5454F8259C7C}"/>
              </a:ext>
            </a:extLst>
          </p:cNvPr>
          <p:cNvSpPr txBox="1"/>
          <p:nvPr/>
        </p:nvSpPr>
        <p:spPr>
          <a:xfrm>
            <a:off x="673100" y="1318143"/>
            <a:ext cx="5681973" cy="5960093"/>
          </a:xfrm>
          <a:prstGeom prst="rect">
            <a:avLst/>
          </a:prstGeom>
        </p:spPr>
        <p:txBody>
          <a:bodyPr vert="horz" wrap="square" lIns="0" tIns="73660" rIns="0" bIns="0" rtlCol="0">
            <a:spAutoFit/>
          </a:bodyPr>
          <a:lstStyle/>
          <a:p>
            <a:pPr marL="12700" marR="1025525">
              <a:lnSpc>
                <a:spcPts val="3400"/>
              </a:lnSpc>
              <a:spcBef>
                <a:spcPts val="580"/>
              </a:spcBef>
            </a:pPr>
            <a:r>
              <a:rPr lang="en-US" sz="3200" b="1" spc="-30" dirty="0">
                <a:latin typeface="Segoe UI Semibold" panose="020B0502040204020203" pitchFamily="34" charset="0"/>
                <a:cs typeface="Segoe UI Semibold" panose="020B0502040204020203" pitchFamily="34" charset="0"/>
              </a:rPr>
              <a:t>Overview: </a:t>
            </a:r>
            <a:br>
              <a:rPr lang="en-US" sz="3200" b="1" spc="-30" dirty="0">
                <a:latin typeface="Segoe UI Semibold" panose="020B0502040204020203" pitchFamily="34" charset="0"/>
                <a:cs typeface="Segoe UI Semibold" panose="020B0502040204020203" pitchFamily="34" charset="0"/>
              </a:rPr>
            </a:br>
            <a:r>
              <a:rPr lang="en-US" sz="3200" b="1" spc="-30" dirty="0">
                <a:latin typeface="Segoe UI Semibold" panose="020B0502040204020203" pitchFamily="34" charset="0"/>
                <a:cs typeface="Segoe UI Semibold" panose="020B0502040204020203" pitchFamily="34" charset="0"/>
              </a:rPr>
              <a:t>Opening 1:1</a:t>
            </a:r>
            <a:endParaRPr lang="en-US" sz="3200" b="1" dirty="0">
              <a:latin typeface="Segoe UI Semibold" panose="020B0502040204020203" pitchFamily="34" charset="0"/>
              <a:cs typeface="Segoe UI Semibold" panose="020B0502040204020203" pitchFamily="34" charset="0"/>
            </a:endParaRPr>
          </a:p>
          <a:p>
            <a:pPr marL="12700">
              <a:lnSpc>
                <a:spcPct val="100000"/>
              </a:lnSpc>
              <a:spcBef>
                <a:spcPts val="1960"/>
              </a:spcBef>
            </a:pPr>
            <a:r>
              <a:rPr lang="en-US" sz="1200" b="1" spc="25" dirty="0">
                <a:latin typeface="Segoe UI Semibold" panose="020B0502040204020203" pitchFamily="34" charset="0"/>
                <a:cs typeface="Segoe UI Semibold" panose="020B0502040204020203" pitchFamily="34" charset="0"/>
              </a:rPr>
              <a:t>STRUCTURE CAN REDUCE AWKWARDNESS</a:t>
            </a:r>
            <a:r>
              <a:rPr lang="en-US" sz="1200" b="1" spc="15" dirty="0">
                <a:latin typeface="Segoe UI Semibold" panose="020B0502040204020203" pitchFamily="34" charset="0"/>
                <a:cs typeface="Segoe UI Semibold" panose="020B0502040204020203" pitchFamily="34" charset="0"/>
              </a:rPr>
              <a:t>.</a:t>
            </a:r>
            <a:endParaRPr lang="en-US" sz="1200" b="1" dirty="0">
              <a:latin typeface="Segoe UI Semibold" panose="020B0502040204020203" pitchFamily="34" charset="0"/>
              <a:cs typeface="Segoe UI Semibold" panose="020B0502040204020203" pitchFamily="34" charset="0"/>
            </a:endParaRPr>
          </a:p>
          <a:p>
            <a:pPr marL="12700" marR="85090">
              <a:lnSpc>
                <a:spcPct val="101899"/>
              </a:lnSpc>
              <a:spcBef>
                <a:spcPts val="114"/>
              </a:spcBef>
            </a:pPr>
            <a:r>
              <a:rPr lang="en-US" b="1" dirty="0">
                <a:latin typeface="Segoe UI Semibold" panose="020B0502040204020203" pitchFamily="34" charset="0"/>
                <a:cs typeface="Segoe UI Semibold" panose="020B0502040204020203" pitchFamily="34" charset="0"/>
              </a:rPr>
              <a:t>This 1:1 meeting will be short, so be conscious of the structure and timing. It can be awkward to meet individually with someone you don’t know, and this can be felt by both the mentor and the mentee. We designed this structure to help reduce awkwardness. </a:t>
            </a:r>
            <a:endParaRPr sz="1800" b="1" dirty="0">
              <a:latin typeface="Segoe UI Semibold" panose="020B0502040204020203" pitchFamily="34" charset="0"/>
              <a:cs typeface="Segoe UI Semibold" panose="020B0502040204020203" pitchFamily="34" charset="0"/>
            </a:endParaRPr>
          </a:p>
          <a:p>
            <a:pPr>
              <a:lnSpc>
                <a:spcPct val="100000"/>
              </a:lnSpc>
              <a:spcBef>
                <a:spcPts val="20"/>
              </a:spcBef>
            </a:pPr>
            <a:endParaRPr sz="1650" b="1" dirty="0">
              <a:latin typeface="Segoe UI Semibold" panose="020B0502040204020203" pitchFamily="34" charset="0"/>
              <a:cs typeface="Segoe UI Semibold" panose="020B0502040204020203" pitchFamily="34" charset="0"/>
            </a:endParaRPr>
          </a:p>
          <a:p>
            <a:pPr marL="12700">
              <a:lnSpc>
                <a:spcPct val="100000"/>
              </a:lnSpc>
            </a:pPr>
            <a:r>
              <a:rPr lang="en-US" sz="1200" b="1" dirty="0">
                <a:latin typeface="Segoe UI Semibold" panose="020B0502040204020203" pitchFamily="34" charset="0"/>
                <a:cs typeface="Segoe UI Semibold" panose="020B0502040204020203" pitchFamily="34" charset="0"/>
              </a:rPr>
              <a:t>NOTES KEEP YOU ORGANIZED</a:t>
            </a:r>
            <a:r>
              <a:rPr sz="1200" b="1" spc="30" dirty="0">
                <a:latin typeface="Segoe UI Semibold" panose="020B0502040204020203" pitchFamily="34" charset="0"/>
                <a:cs typeface="Segoe UI Semibold" panose="020B0502040204020203" pitchFamily="34" charset="0"/>
              </a:rPr>
              <a:t>.</a:t>
            </a:r>
            <a:endParaRPr sz="1200" b="1" dirty="0">
              <a:latin typeface="Segoe UI Semibold" panose="020B0502040204020203" pitchFamily="34" charset="0"/>
              <a:cs typeface="Segoe UI Semibold" panose="020B0502040204020203" pitchFamily="34" charset="0"/>
            </a:endParaRPr>
          </a:p>
          <a:p>
            <a:pPr marL="12700" marR="81280">
              <a:lnSpc>
                <a:spcPct val="101899"/>
              </a:lnSpc>
              <a:spcBef>
                <a:spcPts val="120"/>
              </a:spcBef>
            </a:pPr>
            <a:r>
              <a:rPr lang="en-US" b="1" dirty="0">
                <a:latin typeface="Segoe UI Semibold" panose="020B0502040204020203" pitchFamily="34" charset="0"/>
                <a:cs typeface="Segoe UI Semibold" panose="020B0502040204020203" pitchFamily="34" charset="0"/>
              </a:rPr>
              <a:t>Each mentee will complete a “getting to know you” information sheet. Before you meet, read their responses and populate your own notes so the meeting can run as smoothly as possible. As you talk, write down the mentee’s answers. It is surprising how easily we forget who said what even in a small group.</a:t>
            </a:r>
            <a:endParaRPr lang="en-US" sz="1800" b="1" dirty="0">
              <a:latin typeface="Segoe UI Semibold" panose="020B0502040204020203" pitchFamily="34" charset="0"/>
              <a:cs typeface="Segoe UI Semibold" panose="020B0502040204020203" pitchFamily="34" charset="0"/>
            </a:endParaRPr>
          </a:p>
          <a:p>
            <a:pPr marL="12700">
              <a:lnSpc>
                <a:spcPct val="100000"/>
              </a:lnSpc>
              <a:spcBef>
                <a:spcPts val="1960"/>
              </a:spcBef>
            </a:pPr>
            <a:r>
              <a:rPr lang="en-US" sz="1200" b="1" spc="25" dirty="0">
                <a:latin typeface="Segoe UI Semibold" panose="020B0502040204020203" pitchFamily="34" charset="0"/>
                <a:cs typeface="Segoe UI Semibold" panose="020B0502040204020203" pitchFamily="34" charset="0"/>
              </a:rPr>
              <a:t>SPLIT THE GROUP</a:t>
            </a:r>
            <a:endParaRPr lang="en-US" sz="1200" b="1" dirty="0">
              <a:latin typeface="Segoe UI Semibold" panose="020B0502040204020203" pitchFamily="34" charset="0"/>
              <a:cs typeface="Segoe UI Semibold" panose="020B0502040204020203" pitchFamily="34" charset="0"/>
            </a:endParaRPr>
          </a:p>
          <a:p>
            <a:pPr marL="12700" marR="85090">
              <a:lnSpc>
                <a:spcPct val="101899"/>
              </a:lnSpc>
              <a:spcBef>
                <a:spcPts val="114"/>
              </a:spcBef>
            </a:pPr>
            <a:r>
              <a:rPr lang="en-US" b="1" dirty="0">
                <a:latin typeface="Segoe UI Semibold" panose="020B0502040204020203" pitchFamily="34" charset="0"/>
                <a:cs typeface="Segoe UI Semibold" panose="020B0502040204020203" pitchFamily="34" charset="0"/>
              </a:rPr>
              <a:t>Each co-mentor should meet with half the group 1:1. So, not every mentor will meet with every mentee. </a:t>
            </a:r>
            <a:endParaRPr lang="en-US" sz="1800" b="1" dirty="0">
              <a:latin typeface="Segoe UI Semibold" panose="020B0502040204020203" pitchFamily="34" charset="0"/>
              <a:cs typeface="Segoe UI Semibold" panose="020B0502040204020203" pitchFamily="34" charset="0"/>
            </a:endParaRPr>
          </a:p>
        </p:txBody>
      </p:sp>
      <p:grpSp>
        <p:nvGrpSpPr>
          <p:cNvPr id="23" name="Group 22">
            <a:extLst>
              <a:ext uri="{FF2B5EF4-FFF2-40B4-BE49-F238E27FC236}">
                <a16:creationId xmlns:a16="http://schemas.microsoft.com/office/drawing/2014/main" id="{1503C9C9-BB03-1844-8E89-4AF806CB9C6A}"/>
              </a:ext>
            </a:extLst>
          </p:cNvPr>
          <p:cNvGrpSpPr/>
          <p:nvPr/>
        </p:nvGrpSpPr>
        <p:grpSpPr>
          <a:xfrm>
            <a:off x="2120900" y="248983"/>
            <a:ext cx="11984566" cy="214140"/>
            <a:chOff x="2120900" y="248983"/>
            <a:chExt cx="11984566" cy="214140"/>
          </a:xfrm>
        </p:grpSpPr>
        <p:sp>
          <p:nvSpPr>
            <p:cNvPr id="24" name="Rectangle 23">
              <a:extLst>
                <a:ext uri="{FF2B5EF4-FFF2-40B4-BE49-F238E27FC236}">
                  <a16:creationId xmlns:a16="http://schemas.microsoft.com/office/drawing/2014/main" id="{A7E48EBF-94C7-3946-8C26-9CE2DB64C52B}"/>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bject 39">
              <a:extLst>
                <a:ext uri="{FF2B5EF4-FFF2-40B4-BE49-F238E27FC236}">
                  <a16:creationId xmlns:a16="http://schemas.microsoft.com/office/drawing/2014/main" id="{91CB67FB-1E64-E848-B963-7F0AC6ACF8E9}"/>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Opening	Goals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7" name="object 33">
            <a:extLst>
              <a:ext uri="{FF2B5EF4-FFF2-40B4-BE49-F238E27FC236}">
                <a16:creationId xmlns:a16="http://schemas.microsoft.com/office/drawing/2014/main" id="{E3421288-6CBF-6D40-B96E-3C340E14C0B2}"/>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2408AF91-8D86-EE49-8529-63A781F1463A}"/>
              </a:ext>
            </a:extLst>
          </p:cNvPr>
          <p:cNvSpPr>
            <a:spLocks noGrp="1"/>
          </p:cNvSpPr>
          <p:nvPr>
            <p:ph type="sldNum" sz="quarter" idx="14"/>
          </p:nvPr>
        </p:nvSpPr>
        <p:spPr/>
        <p:txBody>
          <a:bodyPr/>
          <a:lstStyle/>
          <a:p>
            <a:fld id="{70AF1ED0-5DD8-0441-82D6-AD5820264631}" type="slidenum">
              <a:rPr lang="en-US"/>
              <a:pPr/>
              <a:t>30</a:t>
            </a:fld>
            <a:endParaRPr lang="en-US"/>
          </a:p>
        </p:txBody>
      </p:sp>
    </p:spTree>
    <p:extLst>
      <p:ext uri="{BB962C8B-B14F-4D97-AF65-F5344CB8AC3E}">
        <p14:creationId xmlns:p14="http://schemas.microsoft.com/office/powerpoint/2010/main" val="21905977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2720B0-9B33-BB49-8A8F-4E2FD1115A71}"/>
              </a:ext>
            </a:extLst>
          </p:cNvPr>
          <p:cNvSpPr/>
          <p:nvPr/>
        </p:nvSpPr>
        <p:spPr>
          <a:xfrm>
            <a:off x="673100" y="6092152"/>
            <a:ext cx="13271499" cy="4471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a:extLst>
              <a:ext uri="{FF2B5EF4-FFF2-40B4-BE49-F238E27FC236}">
                <a16:creationId xmlns:a16="http://schemas.microsoft.com/office/drawing/2014/main" id="{A3667D82-A4C2-9047-AE68-08D204F3502A}"/>
              </a:ext>
            </a:extLst>
          </p:cNvPr>
          <p:cNvGraphicFramePr>
            <a:graphicFrameLocks noGrp="1"/>
          </p:cNvGraphicFramePr>
          <p:nvPr>
            <p:extLst>
              <p:ext uri="{D42A27DB-BD31-4B8C-83A1-F6EECF244321}">
                <p14:modId xmlns:p14="http://schemas.microsoft.com/office/powerpoint/2010/main" val="3067963368"/>
              </p:ext>
            </p:extLst>
          </p:nvPr>
        </p:nvGraphicFramePr>
        <p:xfrm>
          <a:off x="685800" y="4241827"/>
          <a:ext cx="13258799" cy="1850324"/>
        </p:xfrm>
        <a:graphic>
          <a:graphicData uri="http://schemas.openxmlformats.org/drawingml/2006/table">
            <a:tbl>
              <a:tblPr firstRow="1" bandRow="1">
                <a:tableStyleId>{2D5ABB26-0587-4C30-8999-92F81FD0307C}</a:tableStyleId>
              </a:tblPr>
              <a:tblGrid>
                <a:gridCol w="2185035">
                  <a:extLst>
                    <a:ext uri="{9D8B030D-6E8A-4147-A177-3AD203B41FA5}">
                      <a16:colId xmlns:a16="http://schemas.microsoft.com/office/drawing/2014/main" val="20000"/>
                    </a:ext>
                  </a:extLst>
                </a:gridCol>
                <a:gridCol w="5254624">
                  <a:extLst>
                    <a:ext uri="{9D8B030D-6E8A-4147-A177-3AD203B41FA5}">
                      <a16:colId xmlns:a16="http://schemas.microsoft.com/office/drawing/2014/main" val="20001"/>
                    </a:ext>
                  </a:extLst>
                </a:gridCol>
                <a:gridCol w="5819140">
                  <a:extLst>
                    <a:ext uri="{9D8B030D-6E8A-4147-A177-3AD203B41FA5}">
                      <a16:colId xmlns:a16="http://schemas.microsoft.com/office/drawing/2014/main" val="20002"/>
                    </a:ext>
                  </a:extLst>
                </a:gridCol>
              </a:tblGrid>
              <a:tr h="462572">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5</a:t>
                      </a:r>
                      <a:r>
                        <a:rPr sz="1600" b="1" i="0" spc="-10">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Opening</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4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Clarify Goals</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3"/>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4</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Answer Questions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4"/>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2</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a:solidFill>
                            <a:schemeClr val="bg1"/>
                          </a:solidFill>
                          <a:latin typeface="Segoe UI Semibold" panose="020B0502040204020203" pitchFamily="34" charset="0"/>
                          <a:cs typeface="Segoe UI Semibold" panose="020B0502040204020203" pitchFamily="34" charset="0"/>
                        </a:rPr>
                        <a:t>Closing</a:t>
                      </a:r>
                      <a:endParaRPr sz="1600" b="1" i="0">
                        <a:solidFill>
                          <a:schemeClr val="bg1"/>
                        </a:solidFill>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5"/>
                  </a:ext>
                </a:extLst>
              </a:tr>
            </a:tbl>
          </a:graphicData>
        </a:graphic>
      </p:graphicFrame>
      <p:sp>
        <p:nvSpPr>
          <p:cNvPr id="5" name="object 6">
            <a:extLst>
              <a:ext uri="{FF2B5EF4-FFF2-40B4-BE49-F238E27FC236}">
                <a16:creationId xmlns:a16="http://schemas.microsoft.com/office/drawing/2014/main" id="{FE57072E-7F00-D04F-959E-19EE2C6267C6}"/>
              </a:ext>
            </a:extLst>
          </p:cNvPr>
          <p:cNvSpPr txBox="1"/>
          <p:nvPr/>
        </p:nvSpPr>
        <p:spPr>
          <a:xfrm>
            <a:off x="673100" y="1296154"/>
            <a:ext cx="4826747" cy="1379288"/>
          </a:xfrm>
          <a:prstGeom prst="rect">
            <a:avLst/>
          </a:prstGeom>
        </p:spPr>
        <p:txBody>
          <a:bodyPr vert="horz" wrap="square" lIns="0" tIns="12700" rIns="0" bIns="0" rtlCol="0">
            <a:spAutoFit/>
          </a:bodyPr>
          <a:lstStyle/>
          <a:p>
            <a:pPr marL="12700">
              <a:lnSpc>
                <a:spcPct val="100000"/>
              </a:lnSpc>
              <a:spcBef>
                <a:spcPts val="100"/>
              </a:spcBef>
            </a:pPr>
            <a:r>
              <a:rPr sz="3600" b="1" spc="-35">
                <a:latin typeface="Segoe UI Semibold" panose="020B0502040204020203" pitchFamily="34" charset="0"/>
                <a:cs typeface="Segoe UI Semibold" panose="020B0502040204020203" pitchFamily="34" charset="0"/>
              </a:rPr>
              <a:t>Recommended</a:t>
            </a:r>
            <a:r>
              <a:rPr sz="3600" b="1" spc="-85">
                <a:latin typeface="Segoe UI Semibold" panose="020B0502040204020203" pitchFamily="34" charset="0"/>
                <a:cs typeface="Segoe UI Semibold" panose="020B0502040204020203" pitchFamily="34" charset="0"/>
              </a:rPr>
              <a:t> </a:t>
            </a:r>
            <a:r>
              <a:rPr sz="3600" b="1" spc="-20">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a:p>
            <a:pPr marL="12700" marR="1367790">
              <a:lnSpc>
                <a:spcPct val="104200"/>
              </a:lnSpc>
              <a:spcBef>
                <a:spcPts val="1920"/>
              </a:spcBef>
            </a:pPr>
            <a:r>
              <a:rPr sz="1200">
                <a:latin typeface="Segoe UI" panose="020B0502040204020203" pitchFamily="34" charset="0"/>
                <a:cs typeface="Segoe UI" panose="020B0502040204020203" pitchFamily="34" charset="0"/>
              </a:rPr>
              <a:t>This </a:t>
            </a:r>
            <a:r>
              <a:rPr lang="en-US" sz="1200" spc="-5">
                <a:latin typeface="Segoe UI" panose="020B0502040204020203" pitchFamily="34" charset="0"/>
                <a:cs typeface="Segoe UI" panose="020B0502040204020203" pitchFamily="34" charset="0"/>
              </a:rPr>
              <a:t>is intended to be a starting point. </a:t>
            </a:r>
            <a:r>
              <a:rPr sz="1200" spc="-5">
                <a:latin typeface="Segoe UI" panose="020B0502040204020203" pitchFamily="34" charset="0"/>
                <a:cs typeface="Segoe UI" panose="020B0502040204020203" pitchFamily="34" charset="0"/>
              </a:rPr>
              <a:t>Depending on </a:t>
            </a:r>
            <a:r>
              <a:rPr sz="1200">
                <a:latin typeface="Segoe UI" panose="020B0502040204020203" pitchFamily="34" charset="0"/>
                <a:cs typeface="Segoe UI" panose="020B0502040204020203" pitchFamily="34" charset="0"/>
              </a:rPr>
              <a:t>your </a:t>
            </a:r>
            <a:r>
              <a:rPr lang="en-US" sz="1200" spc="-10">
                <a:latin typeface="Segoe UI" panose="020B0502040204020203" pitchFamily="34" charset="0"/>
                <a:cs typeface="Segoe UI" panose="020B0502040204020203" pitchFamily="34" charset="0"/>
              </a:rPr>
              <a:t>converstaion</a:t>
            </a:r>
            <a:r>
              <a:rPr sz="1200" spc="-15">
                <a:latin typeface="Segoe UI" panose="020B0502040204020203" pitchFamily="34" charset="0"/>
                <a:cs typeface="Segoe UI" panose="020B0502040204020203" pitchFamily="34" charset="0"/>
              </a:rPr>
              <a:t>, </a:t>
            </a:r>
            <a:r>
              <a:rPr sz="1200">
                <a:latin typeface="Segoe UI" panose="020B0502040204020203" pitchFamily="34" charset="0"/>
                <a:cs typeface="Segoe UI" panose="020B0502040204020203" pitchFamily="34" charset="0"/>
              </a:rPr>
              <a:t>you may </a:t>
            </a:r>
            <a:r>
              <a:rPr lang="en-US" sz="1200">
                <a:latin typeface="Segoe UI" panose="020B0502040204020203" pitchFamily="34" charset="0"/>
                <a:cs typeface="Segoe UI" panose="020B0502040204020203" pitchFamily="34" charset="0"/>
              </a:rPr>
              <a:t>spend more or less time on an item.</a:t>
            </a:r>
            <a:endParaRPr sz="1200">
              <a:latin typeface="Segoe UI" panose="020B0502040204020203" pitchFamily="34" charset="0"/>
              <a:cs typeface="Segoe UI" panose="020B0502040204020203" pitchFamily="34" charset="0"/>
            </a:endParaRPr>
          </a:p>
        </p:txBody>
      </p:sp>
      <p:sp>
        <p:nvSpPr>
          <p:cNvPr id="9" name="object 33">
            <a:extLst>
              <a:ext uri="{FF2B5EF4-FFF2-40B4-BE49-F238E27FC236}">
                <a16:creationId xmlns:a16="http://schemas.microsoft.com/office/drawing/2014/main" id="{042104C0-3AFA-DA45-95A7-4EF926922029}"/>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grpSp>
        <p:nvGrpSpPr>
          <p:cNvPr id="27" name="Group 26">
            <a:extLst>
              <a:ext uri="{FF2B5EF4-FFF2-40B4-BE49-F238E27FC236}">
                <a16:creationId xmlns:a16="http://schemas.microsoft.com/office/drawing/2014/main" id="{988CF342-E3D0-6345-AEEB-D11BEBE8387A}"/>
              </a:ext>
            </a:extLst>
          </p:cNvPr>
          <p:cNvGrpSpPr/>
          <p:nvPr/>
        </p:nvGrpSpPr>
        <p:grpSpPr>
          <a:xfrm>
            <a:off x="2120900" y="248983"/>
            <a:ext cx="11984566" cy="214140"/>
            <a:chOff x="2120900" y="248983"/>
            <a:chExt cx="11984566" cy="214140"/>
          </a:xfrm>
        </p:grpSpPr>
        <p:sp>
          <p:nvSpPr>
            <p:cNvPr id="28" name="Rectangle 27">
              <a:extLst>
                <a:ext uri="{FF2B5EF4-FFF2-40B4-BE49-F238E27FC236}">
                  <a16:creationId xmlns:a16="http://schemas.microsoft.com/office/drawing/2014/main" id="{C705CDE4-AE4F-C044-A3AA-D27FAF242E6A}"/>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bject 39">
              <a:extLst>
                <a:ext uri="{FF2B5EF4-FFF2-40B4-BE49-F238E27FC236}">
                  <a16:creationId xmlns:a16="http://schemas.microsoft.com/office/drawing/2014/main" id="{66D27E34-413F-A14D-89AC-EBCBE4874FDC}"/>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Agenda</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Opening	Goals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30" name="Slide Number Placeholder 29">
            <a:extLst>
              <a:ext uri="{FF2B5EF4-FFF2-40B4-BE49-F238E27FC236}">
                <a16:creationId xmlns:a16="http://schemas.microsoft.com/office/drawing/2014/main" id="{F59B59E4-8CD2-3A41-866F-C3F2B87003FA}"/>
              </a:ext>
            </a:extLst>
          </p:cNvPr>
          <p:cNvSpPr>
            <a:spLocks noGrp="1"/>
          </p:cNvSpPr>
          <p:nvPr>
            <p:ph type="sldNum" sz="quarter" idx="10"/>
          </p:nvPr>
        </p:nvSpPr>
        <p:spPr/>
        <p:txBody>
          <a:bodyPr/>
          <a:lstStyle/>
          <a:p>
            <a:fld id="{70AF1ED0-5DD8-0441-82D6-AD5820264631}" type="slidenum">
              <a:rPr lang="en-US"/>
              <a:pPr/>
              <a:t>31</a:t>
            </a:fld>
            <a:endParaRPr lang="en-US"/>
          </a:p>
        </p:txBody>
      </p:sp>
    </p:spTree>
    <p:extLst>
      <p:ext uri="{BB962C8B-B14F-4D97-AF65-F5344CB8AC3E}">
        <p14:creationId xmlns:p14="http://schemas.microsoft.com/office/powerpoint/2010/main" val="244229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1533753"/>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Settle into the conversation.</a:t>
            </a:r>
          </a:p>
        </p:txBody>
      </p:sp>
      <p:sp>
        <p:nvSpPr>
          <p:cNvPr id="13" name="object 13"/>
          <p:cNvSpPr txBox="1"/>
          <p:nvPr/>
        </p:nvSpPr>
        <p:spPr>
          <a:xfrm>
            <a:off x="673099" y="875058"/>
            <a:ext cx="5631268" cy="5368008"/>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Opening</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Greet them and clarify their name pronunciation.</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Note the time constraint and briefly state goals of the conversation.</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Briefly share something about yourself.</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Thank them for helping you to get to know them with the “Getting to Know You” information sheet. Pick something from their responses to ask them more about. Write down the answer so you have this information in future. </a:t>
            </a:r>
          </a:p>
          <a:p>
            <a:pPr marL="812800" marR="5080" lvl="1" indent="-342900">
              <a:lnSpc>
                <a:spcPct val="101899"/>
              </a:lnSpc>
              <a:buFont typeface="+mj-lt"/>
              <a:buAutoNum type="alphaLcParenR"/>
              <a:tabLst>
                <a:tab pos="298450" algn="l"/>
              </a:tabLst>
            </a:pPr>
            <a:endParaRPr lang="en-US" b="1" spc="-15" dirty="0">
              <a:latin typeface="Segoe UI Semibold" panose="020B0502040204020203" pitchFamily="34" charset="0"/>
              <a:cs typeface="Segoe UI Semibold" panose="020B0502040204020203" pitchFamily="34" charset="0"/>
            </a:endParaRPr>
          </a:p>
          <a:p>
            <a:pPr marL="812800" marR="5080" lvl="1" indent="-342900">
              <a:lnSpc>
                <a:spcPct val="101899"/>
              </a:lnSpc>
              <a:buFont typeface="+mj-lt"/>
              <a:buAutoNum type="alphaLcParenR"/>
              <a:tabLst>
                <a:tab pos="298450" algn="l"/>
              </a:tabLst>
            </a:pPr>
            <a:endParaRPr lang="en-US" b="1" spc="-15" dirty="0">
              <a:latin typeface="Segoe UI Semibold" panose="020B0502040204020203" pitchFamily="34" charset="0"/>
              <a:cs typeface="Segoe UI Semibold" panose="020B0502040204020203" pitchFamily="34" charset="0"/>
            </a:endParaRP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5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6" name="object 33">
            <a:extLst>
              <a:ext uri="{FF2B5EF4-FFF2-40B4-BE49-F238E27FC236}">
                <a16:creationId xmlns:a16="http://schemas.microsoft.com/office/drawing/2014/main" id="{7AE3D8A1-2DEC-8C4B-88D9-79699787269F}"/>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02DF7E5F-7188-764A-B5D3-98397072ABE3}"/>
              </a:ext>
            </a:extLst>
          </p:cNvPr>
          <p:cNvGrpSpPr/>
          <p:nvPr/>
        </p:nvGrpSpPr>
        <p:grpSpPr>
          <a:xfrm>
            <a:off x="2120900" y="248983"/>
            <a:ext cx="11984566" cy="214140"/>
            <a:chOff x="2120900" y="248983"/>
            <a:chExt cx="11984566" cy="214140"/>
          </a:xfrm>
        </p:grpSpPr>
        <p:sp>
          <p:nvSpPr>
            <p:cNvPr id="8" name="Rectangle 7">
              <a:extLst>
                <a:ext uri="{FF2B5EF4-FFF2-40B4-BE49-F238E27FC236}">
                  <a16:creationId xmlns:a16="http://schemas.microsoft.com/office/drawing/2014/main" id="{E3BE9F4B-4975-174A-85D7-1DD6605A2A23}"/>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39">
              <a:extLst>
                <a:ext uri="{FF2B5EF4-FFF2-40B4-BE49-F238E27FC236}">
                  <a16:creationId xmlns:a16="http://schemas.microsoft.com/office/drawing/2014/main" id="{343232B2-D0F4-A442-A31D-321B13893AAE}"/>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a:t>
              </a: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Opening</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Goals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 name="Slide Number Placeholder 1">
            <a:extLst>
              <a:ext uri="{FF2B5EF4-FFF2-40B4-BE49-F238E27FC236}">
                <a16:creationId xmlns:a16="http://schemas.microsoft.com/office/drawing/2014/main" id="{D3C3CBF1-816F-6D40-B225-BD6F8B6DEEC3}"/>
              </a:ext>
            </a:extLst>
          </p:cNvPr>
          <p:cNvSpPr>
            <a:spLocks noGrp="1"/>
          </p:cNvSpPr>
          <p:nvPr>
            <p:ph type="sldNum" sz="quarter" idx="16"/>
          </p:nvPr>
        </p:nvSpPr>
        <p:spPr/>
        <p:txBody>
          <a:bodyPr/>
          <a:lstStyle/>
          <a:p>
            <a:fld id="{4BC2C857-AFE5-1C44-AB14-C30BC891814B}" type="slidenum">
              <a:rPr lang="en-US"/>
              <a:pPr/>
              <a:t>32</a:t>
            </a:fld>
            <a:endParaRPr lang="en-US"/>
          </a:p>
        </p:txBody>
      </p:sp>
    </p:spTree>
    <p:extLst>
      <p:ext uri="{BB962C8B-B14F-4D97-AF65-F5344CB8AC3E}">
        <p14:creationId xmlns:p14="http://schemas.microsoft.com/office/powerpoint/2010/main" val="1281960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2641749"/>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Discuss and clarify the mentee’s program goals so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you can be thinking about them through the program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and revisit them at the end.</a:t>
            </a:r>
          </a:p>
        </p:txBody>
      </p:sp>
      <p:sp>
        <p:nvSpPr>
          <p:cNvPr id="13" name="object 13"/>
          <p:cNvSpPr txBox="1"/>
          <p:nvPr/>
        </p:nvSpPr>
        <p:spPr>
          <a:xfrm>
            <a:off x="673099" y="875058"/>
            <a:ext cx="5631268" cy="3955442"/>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Clarify Goals</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Tell them you’d like to hear more about their goals for the program. </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Summarize or read what they wrote on their information sheet, and prompt them to talk a little bit more about it. </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Write down notes, as you will circle back to this in the program’s closing 1:1 meeting.</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4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6" name="object 33">
            <a:extLst>
              <a:ext uri="{FF2B5EF4-FFF2-40B4-BE49-F238E27FC236}">
                <a16:creationId xmlns:a16="http://schemas.microsoft.com/office/drawing/2014/main" id="{FCC8D958-4261-FE4D-80CD-BE5607F68C57}"/>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7CBDB215-D5EC-4748-A7D3-20F898523CC2}"/>
              </a:ext>
            </a:extLst>
          </p:cNvPr>
          <p:cNvGrpSpPr/>
          <p:nvPr/>
        </p:nvGrpSpPr>
        <p:grpSpPr>
          <a:xfrm>
            <a:off x="2120900" y="248983"/>
            <a:ext cx="11984566" cy="214140"/>
            <a:chOff x="2120900" y="248983"/>
            <a:chExt cx="11984566" cy="214140"/>
          </a:xfrm>
        </p:grpSpPr>
        <p:sp>
          <p:nvSpPr>
            <p:cNvPr id="8" name="Rectangle 7">
              <a:extLst>
                <a:ext uri="{FF2B5EF4-FFF2-40B4-BE49-F238E27FC236}">
                  <a16:creationId xmlns:a16="http://schemas.microsoft.com/office/drawing/2014/main" id="{5BE14FD1-0B48-5E43-BF5B-E7D1D23E4E51}"/>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39">
              <a:extLst>
                <a:ext uri="{FF2B5EF4-FFF2-40B4-BE49-F238E27FC236}">
                  <a16:creationId xmlns:a16="http://schemas.microsoft.com/office/drawing/2014/main" id="{35F895D0-18F8-7A4C-AE1D-F2E2A8C530F0}"/>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Opening	</a:t>
              </a: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Goals</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 name="Slide Number Placeholder 1">
            <a:extLst>
              <a:ext uri="{FF2B5EF4-FFF2-40B4-BE49-F238E27FC236}">
                <a16:creationId xmlns:a16="http://schemas.microsoft.com/office/drawing/2014/main" id="{FF8C8230-7424-794E-ACCA-8EBE809D0581}"/>
              </a:ext>
            </a:extLst>
          </p:cNvPr>
          <p:cNvSpPr>
            <a:spLocks noGrp="1"/>
          </p:cNvSpPr>
          <p:nvPr>
            <p:ph type="sldNum" sz="quarter" idx="16"/>
          </p:nvPr>
        </p:nvSpPr>
        <p:spPr/>
        <p:txBody>
          <a:bodyPr/>
          <a:lstStyle/>
          <a:p>
            <a:fld id="{4BC2C857-AFE5-1C44-AB14-C30BC891814B}" type="slidenum">
              <a:rPr lang="en-US"/>
              <a:pPr/>
              <a:t>33</a:t>
            </a:fld>
            <a:endParaRPr lang="en-US"/>
          </a:p>
        </p:txBody>
      </p:sp>
    </p:spTree>
    <p:extLst>
      <p:ext uri="{BB962C8B-B14F-4D97-AF65-F5344CB8AC3E}">
        <p14:creationId xmlns:p14="http://schemas.microsoft.com/office/powerpoint/2010/main" val="3950415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2087751"/>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Answer questions to signal that you take the mentee seriously and respect them.</a:t>
            </a:r>
          </a:p>
        </p:txBody>
      </p:sp>
      <p:sp>
        <p:nvSpPr>
          <p:cNvPr id="13" name="object 13"/>
          <p:cNvSpPr txBox="1"/>
          <p:nvPr/>
        </p:nvSpPr>
        <p:spPr>
          <a:xfrm>
            <a:off x="673099" y="875058"/>
            <a:ext cx="5631268" cy="2825389"/>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Answer Questions</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If they wrote questions in their form, take a few moments to answer them.</a:t>
            </a:r>
            <a:r>
              <a:rPr lang="en-US" b="1" spc="-15" dirty="0">
                <a:latin typeface="Segoe UI Semibold" panose="020B0502040204020203" pitchFamily="34" charset="0"/>
                <a:cs typeface="Segoe UI Semibold" panose="020B0502040204020203" pitchFamily="34" charset="0"/>
              </a:rPr>
              <a:t> </a:t>
            </a:r>
          </a:p>
          <a:p>
            <a:pPr marL="298450" marR="5080" indent="-285750">
              <a:lnSpc>
                <a:spcPct val="101899"/>
              </a:lnSpc>
              <a:buAutoNum type="arabicPeriod"/>
              <a:tabLst>
                <a:tab pos="298450" algn="l"/>
              </a:tabLst>
            </a:pPr>
            <a:endParaRPr lang="en-US" b="1" spc="-15"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Invite them to ask questions or ask one of your own.</a:t>
            </a:r>
            <a:endParaRPr lang="en-US" b="1" dirty="0">
              <a:latin typeface="Segoe UI Semibold" panose="020B0502040204020203" pitchFamily="34" charset="0"/>
              <a:cs typeface="Segoe UI Semibold" panose="020B0502040204020203" pitchFamily="34" charset="0"/>
            </a:endParaRP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4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6" name="object 33">
            <a:extLst>
              <a:ext uri="{FF2B5EF4-FFF2-40B4-BE49-F238E27FC236}">
                <a16:creationId xmlns:a16="http://schemas.microsoft.com/office/drawing/2014/main" id="{96188B4E-A1D3-364E-A0C0-D7BB541444D8}"/>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F1F2FCBB-CD07-C34C-BD6E-1DD74AFB2E85}"/>
              </a:ext>
            </a:extLst>
          </p:cNvPr>
          <p:cNvGrpSpPr/>
          <p:nvPr/>
        </p:nvGrpSpPr>
        <p:grpSpPr>
          <a:xfrm>
            <a:off x="2120900" y="248983"/>
            <a:ext cx="11984566" cy="214140"/>
            <a:chOff x="2120900" y="248983"/>
            <a:chExt cx="11984566" cy="214140"/>
          </a:xfrm>
        </p:grpSpPr>
        <p:sp>
          <p:nvSpPr>
            <p:cNvPr id="8" name="Rectangle 7">
              <a:extLst>
                <a:ext uri="{FF2B5EF4-FFF2-40B4-BE49-F238E27FC236}">
                  <a16:creationId xmlns:a16="http://schemas.microsoft.com/office/drawing/2014/main" id="{C5A087DB-734C-7143-8703-0BDED5C39B09}"/>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39">
              <a:extLst>
                <a:ext uri="{FF2B5EF4-FFF2-40B4-BE49-F238E27FC236}">
                  <a16:creationId xmlns:a16="http://schemas.microsoft.com/office/drawing/2014/main" id="{7A78EEE3-4B66-4540-AB09-48748488E2B5}"/>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Opening	Goals	</a:t>
              </a: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 name="Slide Number Placeholder 1">
            <a:extLst>
              <a:ext uri="{FF2B5EF4-FFF2-40B4-BE49-F238E27FC236}">
                <a16:creationId xmlns:a16="http://schemas.microsoft.com/office/drawing/2014/main" id="{C0C06CB0-B3BC-B549-97CE-0501AE76DCD7}"/>
              </a:ext>
            </a:extLst>
          </p:cNvPr>
          <p:cNvSpPr>
            <a:spLocks noGrp="1"/>
          </p:cNvSpPr>
          <p:nvPr>
            <p:ph type="sldNum" sz="quarter" idx="16"/>
          </p:nvPr>
        </p:nvSpPr>
        <p:spPr/>
        <p:txBody>
          <a:bodyPr/>
          <a:lstStyle/>
          <a:p>
            <a:fld id="{4BC2C857-AFE5-1C44-AB14-C30BC891814B}" type="slidenum">
              <a:rPr lang="en-US"/>
              <a:pPr/>
              <a:t>34</a:t>
            </a:fld>
            <a:endParaRPr lang="en-US"/>
          </a:p>
        </p:txBody>
      </p:sp>
    </p:spTree>
    <p:extLst>
      <p:ext uri="{BB962C8B-B14F-4D97-AF65-F5344CB8AC3E}">
        <p14:creationId xmlns:p14="http://schemas.microsoft.com/office/powerpoint/2010/main" val="2494586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1810752"/>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Wrap up the conversation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with some closing comments.</a:t>
            </a:r>
          </a:p>
        </p:txBody>
      </p:sp>
      <p:sp>
        <p:nvSpPr>
          <p:cNvPr id="13" name="object 13"/>
          <p:cNvSpPr txBox="1"/>
          <p:nvPr/>
        </p:nvSpPr>
        <p:spPr>
          <a:xfrm>
            <a:off x="673099" y="875058"/>
            <a:ext cx="5631268" cy="5368008"/>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Closing</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12700" marR="5080">
              <a:lnSpc>
                <a:spcPct val="101899"/>
              </a:lnSpc>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If you want to open the door to 1:1s beyond the closing program 1:1, let them know. Otherwise, you can note that the program is designed to have you meet 1:1 only once more at the end.</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Tell them that mentors do not have all the answers and that, while you may not always get things right, you will try your best. </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Indicate that you hope they’ll give you feedback directly (for example, through email) and call attention to the other mechanisms for indirect feedback (also on the program at large).</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6" name="object 33">
            <a:extLst>
              <a:ext uri="{FF2B5EF4-FFF2-40B4-BE49-F238E27FC236}">
                <a16:creationId xmlns:a16="http://schemas.microsoft.com/office/drawing/2014/main" id="{5FD03ACD-E173-4B4A-8E9B-83B3EA63D344}"/>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Open the Space</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grpSp>
        <p:nvGrpSpPr>
          <p:cNvPr id="7" name="Group 6">
            <a:extLst>
              <a:ext uri="{FF2B5EF4-FFF2-40B4-BE49-F238E27FC236}">
                <a16:creationId xmlns:a16="http://schemas.microsoft.com/office/drawing/2014/main" id="{AE365E09-086B-9C4A-9C4F-AF4151C4ACD2}"/>
              </a:ext>
            </a:extLst>
          </p:cNvPr>
          <p:cNvGrpSpPr/>
          <p:nvPr/>
        </p:nvGrpSpPr>
        <p:grpSpPr>
          <a:xfrm>
            <a:off x="2120900" y="248983"/>
            <a:ext cx="11984566" cy="214140"/>
            <a:chOff x="2120900" y="248983"/>
            <a:chExt cx="11984566" cy="214140"/>
          </a:xfrm>
        </p:grpSpPr>
        <p:sp>
          <p:nvSpPr>
            <p:cNvPr id="8" name="Rectangle 7">
              <a:extLst>
                <a:ext uri="{FF2B5EF4-FFF2-40B4-BE49-F238E27FC236}">
                  <a16:creationId xmlns:a16="http://schemas.microsoft.com/office/drawing/2014/main" id="{AACF8C11-4789-5940-B9BC-BB40AF6D18CB}"/>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bject 39">
              <a:extLst>
                <a:ext uri="{FF2B5EF4-FFF2-40B4-BE49-F238E27FC236}">
                  <a16:creationId xmlns:a16="http://schemas.microsoft.com/office/drawing/2014/main" id="{49787BFC-49DE-DB49-8C8A-DF3986518447}"/>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Opening	Goals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Closing</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 name="Slide Number Placeholder 1">
            <a:extLst>
              <a:ext uri="{FF2B5EF4-FFF2-40B4-BE49-F238E27FC236}">
                <a16:creationId xmlns:a16="http://schemas.microsoft.com/office/drawing/2014/main" id="{BFA9E55C-D4BA-5C43-BD17-509B0601E3E3}"/>
              </a:ext>
            </a:extLst>
          </p:cNvPr>
          <p:cNvSpPr>
            <a:spLocks noGrp="1"/>
          </p:cNvSpPr>
          <p:nvPr>
            <p:ph type="sldNum" sz="quarter" idx="16"/>
          </p:nvPr>
        </p:nvSpPr>
        <p:spPr/>
        <p:txBody>
          <a:bodyPr/>
          <a:lstStyle/>
          <a:p>
            <a:fld id="{4BC2C857-AFE5-1C44-AB14-C30BC891814B}" type="slidenum">
              <a:rPr lang="en-US"/>
              <a:pPr/>
              <a:t>35</a:t>
            </a:fld>
            <a:endParaRPr lang="en-US"/>
          </a:p>
        </p:txBody>
      </p:sp>
    </p:spTree>
    <p:extLst>
      <p:ext uri="{BB962C8B-B14F-4D97-AF65-F5344CB8AC3E}">
        <p14:creationId xmlns:p14="http://schemas.microsoft.com/office/powerpoint/2010/main" val="22094993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F438-7CCF-C046-98CF-5D1828936041}"/>
              </a:ext>
            </a:extLst>
          </p:cNvPr>
          <p:cNvSpPr>
            <a:spLocks noGrp="1"/>
          </p:cNvSpPr>
          <p:nvPr>
            <p:ph type="title"/>
          </p:nvPr>
        </p:nvSpPr>
        <p:spPr/>
        <p:txBody>
          <a:bodyPr/>
          <a:lstStyle/>
          <a:p>
            <a:r>
              <a:rPr lang="en-US" sz="2800" dirty="0"/>
              <a:t>Week 2</a:t>
            </a:r>
            <a:br>
              <a:rPr lang="en-US" dirty="0"/>
            </a:br>
            <a:r>
              <a:rPr lang="en-US" dirty="0"/>
              <a:t>Recognize</a:t>
            </a:r>
            <a:br>
              <a:rPr lang="en-US" dirty="0"/>
            </a:br>
            <a:r>
              <a:rPr lang="en-US" dirty="0"/>
              <a:t>Discomfort</a:t>
            </a:r>
          </a:p>
        </p:txBody>
      </p:sp>
      <p:sp>
        <p:nvSpPr>
          <p:cNvPr id="10" name="Text Placeholder 9">
            <a:extLst>
              <a:ext uri="{FF2B5EF4-FFF2-40B4-BE49-F238E27FC236}">
                <a16:creationId xmlns:a16="http://schemas.microsoft.com/office/drawing/2014/main" id="{D329BF71-F7E3-8B4D-9F43-02E1BAAEC3CB}"/>
              </a:ext>
            </a:extLst>
          </p:cNvPr>
          <p:cNvSpPr>
            <a:spLocks noGrp="1"/>
          </p:cNvSpPr>
          <p:nvPr>
            <p:ph type="body" sz="quarter" idx="10"/>
          </p:nvPr>
        </p:nvSpPr>
        <p:spPr>
          <a:prstGeom prst="rect">
            <a:avLst/>
          </a:prstGeom>
        </p:spPr>
        <p:txBody>
          <a:bodyPr/>
          <a:lstStyle/>
          <a:p>
            <a:r>
              <a:rPr lang="en-US" dirty="0">
                <a:solidFill>
                  <a:srgbClr val="FFFFFF"/>
                </a:solidFill>
              </a:rPr>
              <a:t>to </a:t>
            </a:r>
            <a:r>
              <a:rPr lang="en-US" spc="-15" dirty="0">
                <a:solidFill>
                  <a:srgbClr val="FFFFFF"/>
                </a:solidFill>
              </a:rPr>
              <a:t>engage, </a:t>
            </a:r>
            <a:r>
              <a:rPr lang="en-US" spc="-10" dirty="0">
                <a:solidFill>
                  <a:srgbClr val="FFFFFF"/>
                </a:solidFill>
              </a:rPr>
              <a:t>not</a:t>
            </a:r>
            <a:r>
              <a:rPr lang="en-US" dirty="0">
                <a:solidFill>
                  <a:srgbClr val="FFFFFF"/>
                </a:solidFill>
              </a:rPr>
              <a:t> </a:t>
            </a:r>
            <a:r>
              <a:rPr lang="en-US" spc="-15" dirty="0">
                <a:solidFill>
                  <a:srgbClr val="FFFFFF"/>
                </a:solidFill>
              </a:rPr>
              <a:t>avoid</a:t>
            </a:r>
            <a:endParaRPr lang="en-US" dirty="0"/>
          </a:p>
          <a:p>
            <a:endParaRPr lang="en-US" dirty="0"/>
          </a:p>
          <a:p>
            <a:endParaRPr lang="en-US" dirty="0">
              <a:latin typeface="Segoe UI" panose="020B0502040204020203" pitchFamily="34" charset="0"/>
            </a:endParaRPr>
          </a:p>
        </p:txBody>
      </p:sp>
      <p:sp>
        <p:nvSpPr>
          <p:cNvPr id="3" name="Slide Number Placeholder 2">
            <a:extLst>
              <a:ext uri="{FF2B5EF4-FFF2-40B4-BE49-F238E27FC236}">
                <a16:creationId xmlns:a16="http://schemas.microsoft.com/office/drawing/2014/main" id="{7D0431E3-1D30-D444-9A24-509C5275888B}"/>
              </a:ext>
            </a:extLst>
          </p:cNvPr>
          <p:cNvSpPr>
            <a:spLocks noGrp="1"/>
          </p:cNvSpPr>
          <p:nvPr>
            <p:ph type="sldNum" sz="quarter" idx="12"/>
          </p:nvPr>
        </p:nvSpPr>
        <p:spPr/>
        <p:txBody>
          <a:bodyPr/>
          <a:lstStyle/>
          <a:p>
            <a:fld id="{778EE89F-4FAA-C542-83F1-02A2958FCECF}" type="slidenum">
              <a:rPr lang="en-US"/>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50E6FF"/>
          </a:solidFill>
        </p:spPr>
        <p:txBody>
          <a:bodyPr wrap="square" lIns="0" tIns="0" rIns="0" bIns="0" rtlCol="0"/>
          <a:lstStyle/>
          <a:p>
            <a:endParaRPr/>
          </a:p>
        </p:txBody>
      </p:sp>
      <p:sp>
        <p:nvSpPr>
          <p:cNvPr id="3" name="object 3"/>
          <p:cNvSpPr txBox="1"/>
          <p:nvPr/>
        </p:nvSpPr>
        <p:spPr>
          <a:xfrm>
            <a:off x="673100" y="0"/>
            <a:ext cx="11571288" cy="7989495"/>
          </a:xfrm>
          <a:prstGeom prst="rect">
            <a:avLst/>
          </a:prstGeom>
        </p:spPr>
        <p:txBody>
          <a:bodyPr vert="horz" wrap="square" lIns="0" tIns="281940" rIns="0" bIns="0" rtlCol="0">
            <a:spAutoFit/>
          </a:bodyPr>
          <a:lstStyle/>
          <a:p>
            <a:pPr marL="12700" marR="5080">
              <a:lnSpc>
                <a:spcPts val="11600"/>
              </a:lnSpc>
              <a:spcBef>
                <a:spcPts val="2220"/>
              </a:spcBef>
            </a:pPr>
            <a:r>
              <a:rPr lang="en-US" sz="11400" spc="-105" dirty="0">
                <a:solidFill>
                  <a:srgbClr val="0078D3"/>
                </a:solidFill>
                <a:latin typeface="Segoe UI" panose="020B0502040204020203" pitchFamily="34" charset="0"/>
                <a:cs typeface="Segoe UI" panose="020B0502040204020203" pitchFamily="34" charset="0"/>
              </a:rPr>
              <a:t>self-efficacy</a:t>
            </a:r>
            <a:r>
              <a:rPr lang="en-US" sz="11400" spc="-235" dirty="0">
                <a:solidFill>
                  <a:srgbClr val="0078D3"/>
                </a:solidFill>
                <a:latin typeface="Segoe UI" panose="020B0502040204020203" pitchFamily="34" charset="0"/>
                <a:cs typeface="Segoe UI" panose="020B0502040204020203" pitchFamily="34" charset="0"/>
              </a:rPr>
              <a:t> </a:t>
            </a:r>
            <a:r>
              <a:rPr lang="en-US" sz="11400" dirty="0">
                <a:solidFill>
                  <a:srgbClr val="0078D3"/>
                </a:solidFill>
                <a:latin typeface="Segoe UI" panose="020B0502040204020203" pitchFamily="34" charset="0"/>
                <a:cs typeface="Segoe UI" panose="020B0502040204020203" pitchFamily="34" charset="0"/>
              </a:rPr>
              <a:t>&amp;</a:t>
            </a:r>
            <a:r>
              <a:rPr lang="en-US" sz="11400" spc="-105" dirty="0">
                <a:solidFill>
                  <a:srgbClr val="0078D3"/>
                </a:solidFill>
                <a:latin typeface="Segoe UI" panose="020B0502040204020203" pitchFamily="34" charset="0"/>
                <a:cs typeface="Segoe UI" panose="020B0502040204020203" pitchFamily="34" charset="0"/>
              </a:rPr>
              <a:t> </a:t>
            </a:r>
            <a:r>
              <a:rPr sz="11400" spc="-50" dirty="0">
                <a:solidFill>
                  <a:srgbClr val="0078D3"/>
                </a:solidFill>
                <a:latin typeface="Segoe UI" panose="020B0502040204020203" pitchFamily="34" charset="0"/>
                <a:cs typeface="Segoe UI" panose="020B0502040204020203" pitchFamily="34" charset="0"/>
              </a:rPr>
              <a:t>mindset</a:t>
            </a:r>
            <a:endParaRPr sz="11400" dirty="0">
              <a:latin typeface="Segoe UI" panose="020B0502040204020203" pitchFamily="34" charset="0"/>
              <a:cs typeface="Segoe UI" panose="020B0502040204020203" pitchFamily="34" charset="0"/>
            </a:endParaRPr>
          </a:p>
          <a:p>
            <a:pPr marL="12700" marR="848360">
              <a:lnSpc>
                <a:spcPts val="18800"/>
              </a:lnSpc>
              <a:spcBef>
                <a:spcPts val="1440"/>
              </a:spcBef>
            </a:pPr>
            <a:r>
              <a:rPr sz="11400" spc="-60" dirty="0">
                <a:solidFill>
                  <a:srgbClr val="23395E"/>
                </a:solidFill>
                <a:latin typeface="Segoe UI" panose="020B0502040204020203" pitchFamily="34" charset="0"/>
                <a:cs typeface="Segoe UI" panose="020B0502040204020203" pitchFamily="34" charset="0"/>
              </a:rPr>
              <a:t>belongingness  </a:t>
            </a:r>
            <a:r>
              <a:rPr sz="11400" spc="-110" dirty="0">
                <a:solidFill>
                  <a:srgbClr val="23395E"/>
                </a:solidFill>
                <a:latin typeface="Segoe UI" panose="020B0502040204020203" pitchFamily="34" charset="0"/>
                <a:cs typeface="Segoe UI" panose="020B0502040204020203" pitchFamily="34" charset="0"/>
              </a:rPr>
              <a:t>self-regulation</a:t>
            </a:r>
            <a:r>
              <a:rPr sz="11400" spc="-170" dirty="0">
                <a:solidFill>
                  <a:srgbClr val="23395E"/>
                </a:solidFill>
                <a:latin typeface="Segoe UI" panose="020B0502040204020203" pitchFamily="34" charset="0"/>
                <a:cs typeface="Segoe UI" panose="020B0502040204020203" pitchFamily="34" charset="0"/>
              </a:rPr>
              <a:t> </a:t>
            </a:r>
            <a:r>
              <a:rPr sz="11400" dirty="0">
                <a:solidFill>
                  <a:srgbClr val="23395E"/>
                </a:solidFill>
                <a:latin typeface="Segoe UI" panose="020B0502040204020203" pitchFamily="34" charset="0"/>
                <a:cs typeface="Segoe UI" panose="020B0502040204020203" pitchFamily="34" charset="0"/>
              </a:rPr>
              <a:t>&amp;</a:t>
            </a:r>
            <a:endParaRPr sz="1140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E666F7F8-1456-3D4F-8284-5B957ECC9254}"/>
              </a:ext>
            </a:extLst>
          </p:cNvPr>
          <p:cNvSpPr>
            <a:spLocks noGrp="1"/>
          </p:cNvSpPr>
          <p:nvPr>
            <p:ph type="sldNum" sz="quarter" idx="12"/>
          </p:nvPr>
        </p:nvSpPr>
        <p:spPr/>
        <p:txBody>
          <a:bodyPr/>
          <a:lstStyle/>
          <a:p>
            <a:fld id="{1E84DF03-1452-DD4E-83DB-2447253A7020}" type="slidenum">
              <a:rPr lang="en-US"/>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3395E"/>
          </a:solidFill>
        </p:spPr>
        <p:txBody>
          <a:bodyPr wrap="square" lIns="0" tIns="0" rIns="0" bIns="0" rtlCol="0"/>
          <a:lstStyle/>
          <a:p>
            <a:endParaRPr/>
          </a:p>
        </p:txBody>
      </p:sp>
      <p:sp>
        <p:nvSpPr>
          <p:cNvPr id="4" name="object 4"/>
          <p:cNvSpPr/>
          <p:nvPr/>
        </p:nvSpPr>
        <p:spPr>
          <a:xfrm>
            <a:off x="12088132" y="7355844"/>
            <a:ext cx="375285" cy="378460"/>
          </a:xfrm>
          <a:custGeom>
            <a:avLst/>
            <a:gdLst/>
            <a:ahLst/>
            <a:cxnLst/>
            <a:rect l="l" t="t" r="r" b="b"/>
            <a:pathLst>
              <a:path w="375284" h="378459">
                <a:moveTo>
                  <a:pt x="302272" y="0"/>
                </a:moveTo>
                <a:lnTo>
                  <a:pt x="259753" y="17703"/>
                </a:lnTo>
                <a:lnTo>
                  <a:pt x="27089" y="253415"/>
                </a:lnTo>
                <a:lnTo>
                  <a:pt x="0" y="366090"/>
                </a:lnTo>
                <a:lnTo>
                  <a:pt x="1384" y="370954"/>
                </a:lnTo>
                <a:lnTo>
                  <a:pt x="4775" y="374256"/>
                </a:lnTo>
                <a:lnTo>
                  <a:pt x="7353" y="376821"/>
                </a:lnTo>
                <a:lnTo>
                  <a:pt x="10934" y="378294"/>
                </a:lnTo>
                <a:lnTo>
                  <a:pt x="14503" y="378294"/>
                </a:lnTo>
                <a:lnTo>
                  <a:pt x="117538" y="354977"/>
                </a:lnTo>
                <a:lnTo>
                  <a:pt x="124244" y="351205"/>
                </a:lnTo>
                <a:lnTo>
                  <a:pt x="129231" y="346151"/>
                </a:lnTo>
                <a:lnTo>
                  <a:pt x="32600" y="346151"/>
                </a:lnTo>
                <a:lnTo>
                  <a:pt x="42430" y="301904"/>
                </a:lnTo>
                <a:lnTo>
                  <a:pt x="78706" y="301904"/>
                </a:lnTo>
                <a:lnTo>
                  <a:pt x="77155" y="300574"/>
                </a:lnTo>
                <a:lnTo>
                  <a:pt x="63732" y="284439"/>
                </a:lnTo>
                <a:lnTo>
                  <a:pt x="53162" y="266179"/>
                </a:lnTo>
                <a:lnTo>
                  <a:pt x="231292" y="85750"/>
                </a:lnTo>
                <a:lnTo>
                  <a:pt x="269985" y="85750"/>
                </a:lnTo>
                <a:lnTo>
                  <a:pt x="250672" y="66192"/>
                </a:lnTo>
                <a:lnTo>
                  <a:pt x="285470" y="30937"/>
                </a:lnTo>
                <a:lnTo>
                  <a:pt x="293636" y="27533"/>
                </a:lnTo>
                <a:lnTo>
                  <a:pt x="354375" y="27533"/>
                </a:lnTo>
                <a:lnTo>
                  <a:pt x="344779" y="17805"/>
                </a:lnTo>
                <a:lnTo>
                  <a:pt x="335641" y="10179"/>
                </a:lnTo>
                <a:lnTo>
                  <a:pt x="325284" y="4584"/>
                </a:lnTo>
                <a:lnTo>
                  <a:pt x="314095" y="1166"/>
                </a:lnTo>
                <a:lnTo>
                  <a:pt x="302272" y="0"/>
                </a:lnTo>
                <a:close/>
              </a:path>
              <a:path w="375284" h="378459">
                <a:moveTo>
                  <a:pt x="78706" y="301904"/>
                </a:moveTo>
                <a:lnTo>
                  <a:pt x="42430" y="301904"/>
                </a:lnTo>
                <a:lnTo>
                  <a:pt x="49890" y="311433"/>
                </a:lnTo>
                <a:lnTo>
                  <a:pt x="58069" y="320322"/>
                </a:lnTo>
                <a:lnTo>
                  <a:pt x="66921" y="328539"/>
                </a:lnTo>
                <a:lnTo>
                  <a:pt x="76403" y="336054"/>
                </a:lnTo>
                <a:lnTo>
                  <a:pt x="32600" y="346151"/>
                </a:lnTo>
                <a:lnTo>
                  <a:pt x="129231" y="346151"/>
                </a:lnTo>
                <a:lnTo>
                  <a:pt x="149985" y="325120"/>
                </a:lnTo>
                <a:lnTo>
                  <a:pt x="111188" y="325120"/>
                </a:lnTo>
                <a:lnTo>
                  <a:pt x="93088" y="314246"/>
                </a:lnTo>
                <a:lnTo>
                  <a:pt x="78706" y="301904"/>
                </a:lnTo>
                <a:close/>
              </a:path>
              <a:path w="375284" h="378459">
                <a:moveTo>
                  <a:pt x="269985" y="85750"/>
                </a:moveTo>
                <a:lnTo>
                  <a:pt x="231292" y="85750"/>
                </a:lnTo>
                <a:lnTo>
                  <a:pt x="289318" y="144513"/>
                </a:lnTo>
                <a:lnTo>
                  <a:pt x="111188" y="325120"/>
                </a:lnTo>
                <a:lnTo>
                  <a:pt x="149985" y="325120"/>
                </a:lnTo>
                <a:lnTo>
                  <a:pt x="347493" y="124968"/>
                </a:lnTo>
                <a:lnTo>
                  <a:pt x="308711" y="124968"/>
                </a:lnTo>
                <a:lnTo>
                  <a:pt x="269985" y="85750"/>
                </a:lnTo>
                <a:close/>
              </a:path>
              <a:path w="375284" h="378459">
                <a:moveTo>
                  <a:pt x="354375" y="27533"/>
                </a:moveTo>
                <a:lnTo>
                  <a:pt x="310908" y="27533"/>
                </a:lnTo>
                <a:lnTo>
                  <a:pt x="319087" y="30937"/>
                </a:lnTo>
                <a:lnTo>
                  <a:pt x="337985" y="50126"/>
                </a:lnTo>
                <a:lnTo>
                  <a:pt x="344907" y="60696"/>
                </a:lnTo>
                <a:lnTo>
                  <a:pt x="347213" y="72721"/>
                </a:lnTo>
                <a:lnTo>
                  <a:pt x="344907" y="84731"/>
                </a:lnTo>
                <a:lnTo>
                  <a:pt x="337985" y="95300"/>
                </a:lnTo>
                <a:lnTo>
                  <a:pt x="308711" y="124968"/>
                </a:lnTo>
                <a:lnTo>
                  <a:pt x="347493" y="124968"/>
                </a:lnTo>
                <a:lnTo>
                  <a:pt x="357644" y="114681"/>
                </a:lnTo>
                <a:lnTo>
                  <a:pt x="370503" y="95054"/>
                </a:lnTo>
                <a:lnTo>
                  <a:pt x="374788" y="72713"/>
                </a:lnTo>
                <a:lnTo>
                  <a:pt x="370503" y="50410"/>
                </a:lnTo>
                <a:lnTo>
                  <a:pt x="357644" y="30848"/>
                </a:lnTo>
                <a:lnTo>
                  <a:pt x="354375" y="27533"/>
                </a:lnTo>
                <a:close/>
              </a:path>
            </a:pathLst>
          </a:custGeom>
          <a:solidFill>
            <a:srgbClr val="FFFFFF"/>
          </a:solidFill>
        </p:spPr>
        <p:txBody>
          <a:bodyPr wrap="square" lIns="0" tIns="0" rIns="0" bIns="0" rtlCol="0"/>
          <a:lstStyle/>
          <a:p>
            <a:endParaRPr/>
          </a:p>
        </p:txBody>
      </p:sp>
      <p:sp>
        <p:nvSpPr>
          <p:cNvPr id="5" name="object 5"/>
          <p:cNvSpPr/>
          <p:nvPr/>
        </p:nvSpPr>
        <p:spPr>
          <a:xfrm>
            <a:off x="11351884" y="7309922"/>
            <a:ext cx="376555" cy="470534"/>
          </a:xfrm>
          <a:custGeom>
            <a:avLst/>
            <a:gdLst/>
            <a:ahLst/>
            <a:cxnLst/>
            <a:rect l="l" t="t" r="r" b="b"/>
            <a:pathLst>
              <a:path w="376554" h="470534">
                <a:moveTo>
                  <a:pt x="343700" y="0"/>
                </a:moveTo>
                <a:lnTo>
                  <a:pt x="32435" y="0"/>
                </a:lnTo>
                <a:lnTo>
                  <a:pt x="19850" y="2564"/>
                </a:lnTo>
                <a:lnTo>
                  <a:pt x="9536" y="9542"/>
                </a:lnTo>
                <a:lnTo>
                  <a:pt x="2562" y="19861"/>
                </a:lnTo>
                <a:lnTo>
                  <a:pt x="0" y="32448"/>
                </a:lnTo>
                <a:lnTo>
                  <a:pt x="25" y="437807"/>
                </a:lnTo>
                <a:lnTo>
                  <a:pt x="2562" y="450267"/>
                </a:lnTo>
                <a:lnTo>
                  <a:pt x="9536" y="460586"/>
                </a:lnTo>
                <a:lnTo>
                  <a:pt x="19850" y="467564"/>
                </a:lnTo>
                <a:lnTo>
                  <a:pt x="32435" y="470128"/>
                </a:lnTo>
                <a:lnTo>
                  <a:pt x="255015" y="470128"/>
                </a:lnTo>
                <a:lnTo>
                  <a:pt x="259524" y="468248"/>
                </a:lnTo>
                <a:lnTo>
                  <a:pt x="276582" y="451192"/>
                </a:lnTo>
                <a:lnTo>
                  <a:pt x="24968" y="451192"/>
                </a:lnTo>
                <a:lnTo>
                  <a:pt x="18935" y="445160"/>
                </a:lnTo>
                <a:lnTo>
                  <a:pt x="18935" y="24980"/>
                </a:lnTo>
                <a:lnTo>
                  <a:pt x="24968" y="18935"/>
                </a:lnTo>
                <a:lnTo>
                  <a:pt x="372958" y="18935"/>
                </a:lnTo>
                <a:lnTo>
                  <a:pt x="366606" y="9542"/>
                </a:lnTo>
                <a:lnTo>
                  <a:pt x="356287" y="2564"/>
                </a:lnTo>
                <a:lnTo>
                  <a:pt x="343700" y="0"/>
                </a:lnTo>
                <a:close/>
              </a:path>
              <a:path w="376554" h="470534">
                <a:moveTo>
                  <a:pt x="372958" y="18935"/>
                </a:moveTo>
                <a:lnTo>
                  <a:pt x="351167" y="18935"/>
                </a:lnTo>
                <a:lnTo>
                  <a:pt x="357212" y="24980"/>
                </a:lnTo>
                <a:lnTo>
                  <a:pt x="357212" y="338239"/>
                </a:lnTo>
                <a:lnTo>
                  <a:pt x="276707" y="338239"/>
                </a:lnTo>
                <a:lnTo>
                  <a:pt x="264122" y="340801"/>
                </a:lnTo>
                <a:lnTo>
                  <a:pt x="253807" y="347776"/>
                </a:lnTo>
                <a:lnTo>
                  <a:pt x="246834" y="358095"/>
                </a:lnTo>
                <a:lnTo>
                  <a:pt x="244271" y="370687"/>
                </a:lnTo>
                <a:lnTo>
                  <a:pt x="244271" y="451192"/>
                </a:lnTo>
                <a:lnTo>
                  <a:pt x="276582" y="451192"/>
                </a:lnTo>
                <a:lnTo>
                  <a:pt x="289969" y="437807"/>
                </a:lnTo>
                <a:lnTo>
                  <a:pt x="263194" y="437807"/>
                </a:lnTo>
                <a:lnTo>
                  <a:pt x="263194" y="363232"/>
                </a:lnTo>
                <a:lnTo>
                  <a:pt x="269252" y="357174"/>
                </a:lnTo>
                <a:lnTo>
                  <a:pt x="370610" y="357174"/>
                </a:lnTo>
                <a:lnTo>
                  <a:pt x="374281" y="353504"/>
                </a:lnTo>
                <a:lnTo>
                  <a:pt x="376148" y="348995"/>
                </a:lnTo>
                <a:lnTo>
                  <a:pt x="376148" y="32448"/>
                </a:lnTo>
                <a:lnTo>
                  <a:pt x="373584" y="19861"/>
                </a:lnTo>
                <a:lnTo>
                  <a:pt x="372958" y="18935"/>
                </a:lnTo>
                <a:close/>
              </a:path>
              <a:path w="376554" h="470534">
                <a:moveTo>
                  <a:pt x="370610" y="357174"/>
                </a:moveTo>
                <a:lnTo>
                  <a:pt x="343827" y="357174"/>
                </a:lnTo>
                <a:lnTo>
                  <a:pt x="263194" y="437807"/>
                </a:lnTo>
                <a:lnTo>
                  <a:pt x="289969" y="437807"/>
                </a:lnTo>
                <a:lnTo>
                  <a:pt x="370610" y="357174"/>
                </a:lnTo>
                <a:close/>
              </a:path>
            </a:pathLst>
          </a:custGeom>
          <a:solidFill>
            <a:srgbClr val="FFFFFF"/>
          </a:solidFill>
        </p:spPr>
        <p:txBody>
          <a:bodyPr wrap="square" lIns="0" tIns="0" rIns="0" bIns="0" rtlCol="0"/>
          <a:lstStyle/>
          <a:p>
            <a:endParaRPr/>
          </a:p>
        </p:txBody>
      </p:sp>
      <p:sp>
        <p:nvSpPr>
          <p:cNvPr id="6" name="object 6"/>
          <p:cNvSpPr/>
          <p:nvPr/>
        </p:nvSpPr>
        <p:spPr>
          <a:xfrm>
            <a:off x="11467489" y="7400139"/>
            <a:ext cx="212090" cy="0"/>
          </a:xfrm>
          <a:custGeom>
            <a:avLst/>
            <a:gdLst/>
            <a:ahLst/>
            <a:cxnLst/>
            <a:rect l="l" t="t" r="r" b="b"/>
            <a:pathLst>
              <a:path w="212090">
                <a:moveTo>
                  <a:pt x="0" y="0"/>
                </a:moveTo>
                <a:lnTo>
                  <a:pt x="212039" y="0"/>
                </a:lnTo>
              </a:path>
            </a:pathLst>
          </a:custGeom>
          <a:ln w="18935">
            <a:solidFill>
              <a:srgbClr val="FFFFFF"/>
            </a:solidFill>
          </a:ln>
        </p:spPr>
        <p:txBody>
          <a:bodyPr wrap="square" lIns="0" tIns="0" rIns="0" bIns="0" rtlCol="0"/>
          <a:lstStyle/>
          <a:p>
            <a:endParaRPr/>
          </a:p>
        </p:txBody>
      </p:sp>
      <p:sp>
        <p:nvSpPr>
          <p:cNvPr id="7" name="object 7"/>
          <p:cNvSpPr/>
          <p:nvPr/>
        </p:nvSpPr>
        <p:spPr>
          <a:xfrm>
            <a:off x="11400392" y="7458080"/>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8" name="object 8"/>
          <p:cNvSpPr/>
          <p:nvPr/>
        </p:nvSpPr>
        <p:spPr>
          <a:xfrm>
            <a:off x="11400392" y="7516017"/>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9" name="object 9"/>
          <p:cNvSpPr/>
          <p:nvPr/>
        </p:nvSpPr>
        <p:spPr>
          <a:xfrm>
            <a:off x="11400392" y="7573956"/>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0" name="object 10"/>
          <p:cNvSpPr/>
          <p:nvPr/>
        </p:nvSpPr>
        <p:spPr>
          <a:xfrm>
            <a:off x="11400392" y="7631894"/>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1" name="object 11"/>
          <p:cNvSpPr/>
          <p:nvPr/>
        </p:nvSpPr>
        <p:spPr>
          <a:xfrm>
            <a:off x="11400392" y="7689833"/>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2" name="object 12"/>
          <p:cNvSpPr/>
          <p:nvPr/>
        </p:nvSpPr>
        <p:spPr>
          <a:xfrm>
            <a:off x="11354710"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13" name="object 13"/>
          <p:cNvSpPr/>
          <p:nvPr/>
        </p:nvSpPr>
        <p:spPr>
          <a:xfrm>
            <a:off x="12853494"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14" name="object 14"/>
          <p:cNvSpPr/>
          <p:nvPr/>
        </p:nvSpPr>
        <p:spPr>
          <a:xfrm>
            <a:off x="12896169"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15" name="object 15"/>
          <p:cNvSpPr/>
          <p:nvPr/>
        </p:nvSpPr>
        <p:spPr>
          <a:xfrm>
            <a:off x="12931001"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16" name="object 16"/>
          <p:cNvSpPr/>
          <p:nvPr/>
        </p:nvSpPr>
        <p:spPr>
          <a:xfrm>
            <a:off x="12965808"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17" name="object 17"/>
          <p:cNvSpPr/>
          <p:nvPr/>
        </p:nvSpPr>
        <p:spPr>
          <a:xfrm>
            <a:off x="12908610"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18" name="object 18"/>
          <p:cNvSpPr/>
          <p:nvPr/>
        </p:nvSpPr>
        <p:spPr>
          <a:xfrm>
            <a:off x="12908610"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19" name="object 19"/>
          <p:cNvSpPr/>
          <p:nvPr/>
        </p:nvSpPr>
        <p:spPr>
          <a:xfrm>
            <a:off x="12908610"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20" name="object 20"/>
          <p:cNvSpPr/>
          <p:nvPr/>
        </p:nvSpPr>
        <p:spPr>
          <a:xfrm>
            <a:off x="13003403"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21" name="object 21"/>
          <p:cNvSpPr/>
          <p:nvPr/>
        </p:nvSpPr>
        <p:spPr>
          <a:xfrm>
            <a:off x="13051916"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22" name="object 22"/>
          <p:cNvSpPr/>
          <p:nvPr/>
        </p:nvSpPr>
        <p:spPr>
          <a:xfrm>
            <a:off x="13051767"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23" name="object 23"/>
          <p:cNvSpPr/>
          <p:nvPr/>
        </p:nvSpPr>
        <p:spPr>
          <a:xfrm>
            <a:off x="13051916"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28" name="object 28"/>
          <p:cNvSpPr/>
          <p:nvPr/>
        </p:nvSpPr>
        <p:spPr>
          <a:xfrm>
            <a:off x="12230122"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29" name="object 29"/>
          <p:cNvSpPr txBox="1"/>
          <p:nvPr/>
        </p:nvSpPr>
        <p:spPr>
          <a:xfrm>
            <a:off x="673100" y="1318143"/>
            <a:ext cx="5681973" cy="5222455"/>
          </a:xfrm>
          <a:prstGeom prst="rect">
            <a:avLst/>
          </a:prstGeom>
        </p:spPr>
        <p:txBody>
          <a:bodyPr vert="horz" wrap="square" lIns="0" tIns="73660" rIns="0" bIns="0" rtlCol="0">
            <a:spAutoFit/>
          </a:bodyPr>
          <a:lstStyle/>
          <a:p>
            <a:pPr marL="12700" marR="1025525">
              <a:lnSpc>
                <a:spcPts val="3400"/>
              </a:lnSpc>
              <a:spcBef>
                <a:spcPts val="580"/>
              </a:spcBef>
            </a:pPr>
            <a:r>
              <a:rPr lang="en-US" sz="3200" b="1" spc="-30" dirty="0">
                <a:latin typeface="Segoe UI Semibold" panose="020B0502040204020203" pitchFamily="34" charset="0"/>
                <a:cs typeface="Segoe UI Semibold" panose="020B0502040204020203" pitchFamily="34" charset="0"/>
              </a:rPr>
              <a:t>Overview:</a:t>
            </a:r>
            <a:r>
              <a:rPr sz="3200" b="1" spc="-30" dirty="0">
                <a:latin typeface="Segoe UI Semibold" panose="020B0502040204020203" pitchFamily="34" charset="0"/>
                <a:cs typeface="Segoe UI Semibold" panose="020B0502040204020203" pitchFamily="34" charset="0"/>
              </a:rPr>
              <a:t> </a:t>
            </a:r>
            <a:r>
              <a:rPr sz="3200" b="1" spc="-20" dirty="0">
                <a:latin typeface="Segoe UI Semibold" panose="020B0502040204020203" pitchFamily="34" charset="0"/>
                <a:cs typeface="Segoe UI Semibold" panose="020B0502040204020203" pitchFamily="34" charset="0"/>
              </a:rPr>
              <a:t>Learning</a:t>
            </a:r>
            <a:r>
              <a:rPr lang="en-US" sz="3200" b="1" spc="-114" dirty="0">
                <a:latin typeface="Segoe UI Semibold" panose="020B0502040204020203" pitchFamily="34" charset="0"/>
                <a:cs typeface="Segoe UI Semibold" panose="020B0502040204020203" pitchFamily="34" charset="0"/>
              </a:rPr>
              <a:t> </a:t>
            </a:r>
            <a:r>
              <a:rPr sz="3200" b="1" spc="-20" dirty="0">
                <a:latin typeface="Segoe UI Semibold" panose="020B0502040204020203" pitchFamily="34" charset="0"/>
                <a:cs typeface="Segoe UI Semibold" panose="020B0502040204020203" pitchFamily="34" charset="0"/>
              </a:rPr>
              <a:t>Lab</a:t>
            </a:r>
            <a:r>
              <a:rPr lang="en-US" sz="3200" b="1" spc="-20" dirty="0">
                <a:latin typeface="Segoe UI Semibold" panose="020B0502040204020203" pitchFamily="34" charset="0"/>
                <a:cs typeface="Segoe UI Semibold" panose="020B0502040204020203" pitchFamily="34" charset="0"/>
              </a:rPr>
              <a:t> -</a:t>
            </a:r>
            <a:r>
              <a:rPr sz="3200" b="1" spc="-20" dirty="0">
                <a:latin typeface="Segoe UI Semibold" panose="020B0502040204020203" pitchFamily="34" charset="0"/>
                <a:cs typeface="Segoe UI Semibold" panose="020B0502040204020203" pitchFamily="34" charset="0"/>
              </a:rPr>
              <a:t>  </a:t>
            </a:r>
            <a:r>
              <a:rPr lang="en-US" sz="3200" b="1" spc="-30" dirty="0">
                <a:latin typeface="Segoe UI Semibold" panose="020B0502040204020203" pitchFamily="34" charset="0"/>
                <a:cs typeface="Segoe UI Semibold" panose="020B0502040204020203" pitchFamily="34" charset="0"/>
              </a:rPr>
              <a:t>Can I hack it?</a:t>
            </a:r>
            <a:endParaRPr sz="3200" b="1" dirty="0">
              <a:latin typeface="Segoe UI Semibold" panose="020B0502040204020203" pitchFamily="34" charset="0"/>
              <a:cs typeface="Segoe UI Semibold" panose="020B0502040204020203" pitchFamily="34" charset="0"/>
            </a:endParaRPr>
          </a:p>
          <a:p>
            <a:pPr marL="12700">
              <a:lnSpc>
                <a:spcPct val="100000"/>
              </a:lnSpc>
              <a:spcBef>
                <a:spcPts val="1960"/>
              </a:spcBef>
            </a:pPr>
            <a:r>
              <a:rPr sz="1200" b="1" spc="25" dirty="0">
                <a:latin typeface="Segoe UI Semibold" panose="020B0502040204020203" pitchFamily="34" charset="0"/>
                <a:cs typeface="Segoe UI Semibold" panose="020B0502040204020203" pitchFamily="34" charset="0"/>
              </a:rPr>
              <a:t>INTELLIGENCE </a:t>
            </a:r>
            <a:r>
              <a:rPr sz="1200" b="1" spc="15" dirty="0">
                <a:latin typeface="Segoe UI Semibold" panose="020B0502040204020203" pitchFamily="34" charset="0"/>
                <a:cs typeface="Segoe UI Semibold" panose="020B0502040204020203" pitchFamily="34" charset="0"/>
              </a:rPr>
              <a:t>IS </a:t>
            </a:r>
            <a:r>
              <a:rPr sz="1200" b="1" spc="25" dirty="0">
                <a:latin typeface="Segoe UI Semibold" panose="020B0502040204020203" pitchFamily="34" charset="0"/>
                <a:cs typeface="Segoe UI Semibold" panose="020B0502040204020203" pitchFamily="34" charset="0"/>
              </a:rPr>
              <a:t>MALLEABLE, </a:t>
            </a:r>
            <a:r>
              <a:rPr sz="1200" b="1" spc="5" dirty="0">
                <a:latin typeface="Segoe UI Semibold" panose="020B0502040204020203" pitchFamily="34" charset="0"/>
                <a:cs typeface="Segoe UI Semibold" panose="020B0502040204020203" pitchFamily="34" charset="0"/>
              </a:rPr>
              <a:t>FAILURE</a:t>
            </a:r>
            <a:r>
              <a:rPr sz="1200" b="1" spc="170" dirty="0">
                <a:latin typeface="Segoe UI Semibold" panose="020B0502040204020203" pitchFamily="34" charset="0"/>
                <a:cs typeface="Segoe UI Semibold" panose="020B0502040204020203" pitchFamily="34" charset="0"/>
              </a:rPr>
              <a:t> </a:t>
            </a:r>
            <a:r>
              <a:rPr sz="1200" b="1" spc="15" dirty="0">
                <a:latin typeface="Segoe UI Semibold" panose="020B0502040204020203" pitchFamily="34" charset="0"/>
                <a:cs typeface="Segoe UI Semibold" panose="020B0502040204020203" pitchFamily="34" charset="0"/>
              </a:rPr>
              <a:t>UNAVOIDABLE.</a:t>
            </a:r>
            <a:endParaRPr sz="1200" b="1" dirty="0">
              <a:latin typeface="Segoe UI Semibold" panose="020B0502040204020203" pitchFamily="34" charset="0"/>
              <a:cs typeface="Segoe UI Semibold" panose="020B0502040204020203" pitchFamily="34" charset="0"/>
            </a:endParaRPr>
          </a:p>
          <a:p>
            <a:pPr marL="12700" marR="85090">
              <a:lnSpc>
                <a:spcPct val="101899"/>
              </a:lnSpc>
              <a:spcBef>
                <a:spcPts val="114"/>
              </a:spcBef>
            </a:pPr>
            <a:r>
              <a:rPr sz="1800" b="1" spc="-10" dirty="0">
                <a:latin typeface="Segoe UI Semibold" panose="020B0502040204020203" pitchFamily="34" charset="0"/>
                <a:cs typeface="Segoe UI Semibold" panose="020B0502040204020203" pitchFamily="34" charset="0"/>
              </a:rPr>
              <a:t>Programming requires </a:t>
            </a:r>
            <a:r>
              <a:rPr sz="1800" b="1" spc="-5" dirty="0">
                <a:latin typeface="Segoe UI Semibold" panose="020B0502040204020203" pitchFamily="34" charset="0"/>
                <a:cs typeface="Segoe UI Semibold" panose="020B0502040204020203" pitchFamily="34" charset="0"/>
              </a:rPr>
              <a:t>learning; </a:t>
            </a:r>
            <a:r>
              <a:rPr sz="1800" b="1" spc="-40" dirty="0">
                <a:latin typeface="Segoe UI Semibold" panose="020B0502040204020203" pitchFamily="34" charset="0"/>
                <a:cs typeface="Segoe UI Semibold" panose="020B0502040204020203" pitchFamily="34" charset="0"/>
              </a:rPr>
              <a:t>it’s </a:t>
            </a:r>
            <a:r>
              <a:rPr sz="1800" b="1" dirty="0">
                <a:latin typeface="Segoe UI Semibold" panose="020B0502040204020203" pitchFamily="34" charset="0"/>
                <a:cs typeface="Segoe UI Semibold" panose="020B0502040204020203" pitchFamily="34" charset="0"/>
              </a:rPr>
              <a:t>not an </a:t>
            </a:r>
            <a:r>
              <a:rPr sz="1800" b="1" spc="-10" dirty="0">
                <a:latin typeface="Segoe UI Semibold" panose="020B0502040204020203" pitchFamily="34" charset="0"/>
                <a:cs typeface="Segoe UI Semibold" panose="020B0502040204020203" pitchFamily="34" charset="0"/>
              </a:rPr>
              <a:t>innate</a:t>
            </a:r>
            <a:r>
              <a:rPr lang="en-US" sz="1800" b="1" spc="-10" dirty="0">
                <a:latin typeface="Segoe UI Semibold" panose="020B0502040204020203" pitchFamily="34" charset="0"/>
                <a:cs typeface="Segoe UI Semibold" panose="020B0502040204020203" pitchFamily="34" charset="0"/>
              </a:rPr>
              <a:t> </a:t>
            </a:r>
            <a:r>
              <a:rPr sz="1800" b="1" spc="-5" dirty="0">
                <a:latin typeface="Segoe UI Semibold" panose="020B0502040204020203" pitchFamily="34" charset="0"/>
                <a:cs typeface="Segoe UI Semibold" panose="020B0502040204020203" pitchFamily="34" charset="0"/>
              </a:rPr>
              <a:t>skill. Many </a:t>
            </a:r>
            <a:r>
              <a:rPr sz="1800" b="1" spc="-25" dirty="0">
                <a:latin typeface="Segoe UI Semibold" panose="020B0502040204020203" pitchFamily="34" charset="0"/>
                <a:cs typeface="Segoe UI Semibold" panose="020B0502040204020203" pitchFamily="34" charset="0"/>
              </a:rPr>
              <a:t>of </a:t>
            </a:r>
            <a:r>
              <a:rPr sz="1800" b="1" dirty="0">
                <a:latin typeface="Segoe UI Semibold" panose="020B0502040204020203" pitchFamily="34" charset="0"/>
                <a:cs typeface="Segoe UI Semibold" panose="020B0502040204020203" pitchFamily="34" charset="0"/>
              </a:rPr>
              <a:t>us </a:t>
            </a:r>
            <a:r>
              <a:rPr sz="1800" b="1" spc="-10" dirty="0">
                <a:latin typeface="Segoe UI Semibold" panose="020B0502040204020203" pitchFamily="34" charset="0"/>
                <a:cs typeface="Segoe UI Semibold" panose="020B0502040204020203" pitchFamily="34" charset="0"/>
              </a:rPr>
              <a:t>avoid </a:t>
            </a:r>
            <a:r>
              <a:rPr sz="1800" b="1" spc="-5" dirty="0">
                <a:latin typeface="Segoe UI Semibold" panose="020B0502040204020203" pitchFamily="34" charset="0"/>
                <a:cs typeface="Segoe UI Semibold" panose="020B0502040204020203" pitchFamily="34" charset="0"/>
              </a:rPr>
              <a:t>taking risks </a:t>
            </a:r>
            <a:r>
              <a:rPr sz="1800" b="1" dirty="0">
                <a:latin typeface="Segoe UI Semibold" panose="020B0502040204020203" pitchFamily="34" charset="0"/>
                <a:cs typeface="Segoe UI Semibold" panose="020B0502040204020203" pitchFamily="34" charset="0"/>
              </a:rPr>
              <a:t>and </a:t>
            </a:r>
            <a:r>
              <a:rPr sz="1800" b="1" spc="-5" dirty="0">
                <a:latin typeface="Segoe UI Semibold" panose="020B0502040204020203" pitchFamily="34" charset="0"/>
                <a:cs typeface="Segoe UI Semibold" panose="020B0502040204020203" pitchFamily="34" charset="0"/>
              </a:rPr>
              <a:t>see </a:t>
            </a:r>
            <a:r>
              <a:rPr sz="1800" b="1" spc="-10" dirty="0">
                <a:latin typeface="Segoe UI Semibold" panose="020B0502040204020203" pitchFamily="34" charset="0"/>
                <a:cs typeface="Segoe UI Semibold" panose="020B0502040204020203" pitchFamily="34" charset="0"/>
              </a:rPr>
              <a:t>mistakes </a:t>
            </a:r>
            <a:r>
              <a:rPr sz="1800" b="1" dirty="0">
                <a:latin typeface="Segoe UI Semibold" panose="020B0502040204020203" pitchFamily="34" charset="0"/>
                <a:cs typeface="Segoe UI Semibold" panose="020B0502040204020203" pitchFamily="34" charset="0"/>
              </a:rPr>
              <a:t>as  evidence </a:t>
            </a:r>
            <a:r>
              <a:rPr sz="1800" b="1" spc="-25" dirty="0">
                <a:latin typeface="Segoe UI Semibold" panose="020B0502040204020203" pitchFamily="34" charset="0"/>
                <a:cs typeface="Segoe UI Semibold" panose="020B0502040204020203" pitchFamily="34" charset="0"/>
              </a:rPr>
              <a:t>of </a:t>
            </a:r>
            <a:r>
              <a:rPr sz="1800" b="1" spc="-5" dirty="0">
                <a:latin typeface="Segoe UI Semibold" panose="020B0502040204020203" pitchFamily="34" charset="0"/>
                <a:cs typeface="Segoe UI Semibold" panose="020B0502040204020203" pitchFamily="34" charset="0"/>
              </a:rPr>
              <a:t>low </a:t>
            </a:r>
            <a:r>
              <a:rPr sz="1800" b="1" spc="-20" dirty="0">
                <a:latin typeface="Segoe UI Semibold" panose="020B0502040204020203" pitchFamily="34" charset="0"/>
                <a:cs typeface="Segoe UI Semibold" panose="020B0502040204020203" pitchFamily="34" charset="0"/>
              </a:rPr>
              <a:t>ability. </a:t>
            </a:r>
            <a:r>
              <a:rPr sz="1800" b="1" spc="-30" dirty="0">
                <a:latin typeface="Segoe UI Semibold" panose="020B0502040204020203" pitchFamily="34" charset="0"/>
                <a:cs typeface="Segoe UI Semibold" panose="020B0502040204020203" pitchFamily="34" charset="0"/>
              </a:rPr>
              <a:t>We </a:t>
            </a:r>
            <a:r>
              <a:rPr sz="1800" b="1" spc="-5" dirty="0">
                <a:latin typeface="Segoe UI Semibold" panose="020B0502040204020203" pitchFamily="34" charset="0"/>
                <a:cs typeface="Segoe UI Semibold" panose="020B0502040204020203" pitchFamily="34" charset="0"/>
              </a:rPr>
              <a:t>can feel </a:t>
            </a:r>
            <a:r>
              <a:rPr sz="1800" b="1" spc="5" dirty="0">
                <a:latin typeface="Segoe UI Semibold" panose="020B0502040204020203" pitchFamily="34" charset="0"/>
                <a:cs typeface="Segoe UI Semibold" panose="020B0502040204020203" pitchFamily="34" charset="0"/>
              </a:rPr>
              <a:t>overwhelmed </a:t>
            </a:r>
            <a:r>
              <a:rPr sz="1800" b="1" spc="-5" dirty="0">
                <a:latin typeface="Segoe UI Semibold" panose="020B0502040204020203" pitchFamily="34" charset="0"/>
                <a:cs typeface="Segoe UI Semibold" panose="020B0502040204020203" pitchFamily="34" charset="0"/>
              </a:rPr>
              <a:t>by  the </a:t>
            </a:r>
            <a:r>
              <a:rPr sz="1800" b="1" spc="5" dirty="0">
                <a:latin typeface="Segoe UI Semibold" panose="020B0502040204020203" pitchFamily="34" charset="0"/>
                <a:cs typeface="Segoe UI Semibold" panose="020B0502040204020203" pitchFamily="34" charset="0"/>
              </a:rPr>
              <a:t>discomfort </a:t>
            </a:r>
            <a:r>
              <a:rPr sz="1800" b="1" spc="-25" dirty="0">
                <a:latin typeface="Segoe UI Semibold" panose="020B0502040204020203" pitchFamily="34" charset="0"/>
                <a:cs typeface="Segoe UI Semibold" panose="020B0502040204020203" pitchFamily="34" charset="0"/>
              </a:rPr>
              <a:t>of </a:t>
            </a:r>
            <a:r>
              <a:rPr sz="1800" b="1" spc="-5" dirty="0">
                <a:latin typeface="Segoe UI Semibold" panose="020B0502040204020203" pitchFamily="34" charset="0"/>
                <a:cs typeface="Segoe UI Semibold" panose="020B0502040204020203" pitchFamily="34" charset="0"/>
              </a:rPr>
              <a:t>learning something </a:t>
            </a:r>
            <a:r>
              <a:rPr sz="1800" b="1" spc="-30" dirty="0">
                <a:latin typeface="Segoe UI Semibold" panose="020B0502040204020203" pitchFamily="34" charset="0"/>
                <a:cs typeface="Segoe UI Semibold" panose="020B0502040204020203" pitchFamily="34" charset="0"/>
              </a:rPr>
              <a:t>new. </a:t>
            </a:r>
            <a:r>
              <a:rPr sz="1800" b="1" spc="-10" dirty="0">
                <a:latin typeface="Segoe UI Semibold" panose="020B0502040204020203" pitchFamily="34" charset="0"/>
                <a:cs typeface="Segoe UI Semibold" panose="020B0502040204020203" pitchFamily="34" charset="0"/>
              </a:rPr>
              <a:t>Struggle,  </a:t>
            </a:r>
            <a:r>
              <a:rPr sz="1800" b="1" spc="-5" dirty="0">
                <a:latin typeface="Segoe UI Semibold" panose="020B0502040204020203" pitchFamily="34" charset="0"/>
                <a:cs typeface="Segoe UI Semibold" panose="020B0502040204020203" pitchFamily="34" charset="0"/>
              </a:rPr>
              <a:t>practice, challenge </a:t>
            </a:r>
            <a:r>
              <a:rPr sz="1800" b="1" dirty="0">
                <a:latin typeface="Segoe UI Semibold" panose="020B0502040204020203" pitchFamily="34" charset="0"/>
                <a:cs typeface="Segoe UI Semibold" panose="020B0502040204020203" pitchFamily="34" charset="0"/>
              </a:rPr>
              <a:t>and </a:t>
            </a:r>
            <a:r>
              <a:rPr sz="1800" b="1" spc="5" dirty="0">
                <a:latin typeface="Segoe UI Semibold" panose="020B0502040204020203" pitchFamily="34" charset="0"/>
                <a:cs typeface="Segoe UI Semibold" panose="020B0502040204020203" pitchFamily="34" charset="0"/>
              </a:rPr>
              <a:t>discomfort </a:t>
            </a:r>
            <a:r>
              <a:rPr lang="en-US" sz="1800" b="1" spc="-15" dirty="0">
                <a:latin typeface="Segoe UI Semibold" panose="020B0502040204020203" pitchFamily="34" charset="0"/>
                <a:cs typeface="Segoe UI Semibold" panose="020B0502040204020203" pitchFamily="34" charset="0"/>
              </a:rPr>
              <a:t>can be part of</a:t>
            </a:r>
            <a:endParaRPr sz="1800" b="1" dirty="0">
              <a:latin typeface="Segoe UI Semibold" panose="020B0502040204020203" pitchFamily="34" charset="0"/>
              <a:cs typeface="Segoe UI Semibold" panose="020B0502040204020203" pitchFamily="34" charset="0"/>
            </a:endParaRPr>
          </a:p>
          <a:p>
            <a:pPr marL="12700" marR="5080">
              <a:lnSpc>
                <a:spcPts val="2200"/>
              </a:lnSpc>
              <a:spcBef>
                <a:spcPts val="80"/>
              </a:spcBef>
            </a:pPr>
            <a:r>
              <a:rPr sz="1800" b="1" spc="-5" dirty="0">
                <a:latin typeface="Segoe UI Semibold" panose="020B0502040204020203" pitchFamily="34" charset="0"/>
                <a:cs typeface="Segoe UI Semibold" panose="020B0502040204020203" pitchFamily="34" charset="0"/>
              </a:rPr>
              <a:t>learning </a:t>
            </a:r>
            <a:r>
              <a:rPr sz="1800" b="1" spc="-10" dirty="0">
                <a:latin typeface="Segoe UI Semibold" panose="020B0502040204020203" pitchFamily="34" charset="0"/>
                <a:cs typeface="Segoe UI Semibold" panose="020B0502040204020203" pitchFamily="34" charset="0"/>
              </a:rPr>
              <a:t>computer </a:t>
            </a:r>
            <a:r>
              <a:rPr sz="1800" b="1" spc="-5" dirty="0">
                <a:latin typeface="Segoe UI Semibold" panose="020B0502040204020203" pitchFamily="34" charset="0"/>
                <a:cs typeface="Segoe UI Semibold" panose="020B0502040204020203" pitchFamily="34" charset="0"/>
              </a:rPr>
              <a:t>science. </a:t>
            </a:r>
            <a:r>
              <a:rPr sz="1800" b="1" spc="-10" dirty="0">
                <a:latin typeface="Segoe UI Semibold" panose="020B0502040204020203" pitchFamily="34" charset="0"/>
                <a:cs typeface="Segoe UI Semibold" panose="020B0502040204020203" pitchFamily="34" charset="0"/>
              </a:rPr>
              <a:t>Even </a:t>
            </a:r>
            <a:r>
              <a:rPr sz="1800" b="1" spc="-5" dirty="0">
                <a:latin typeface="Segoe UI Semibold" panose="020B0502040204020203" pitchFamily="34" charset="0"/>
                <a:cs typeface="Segoe UI Semibold" panose="020B0502040204020203" pitchFamily="34" charset="0"/>
              </a:rPr>
              <a:t>the most experienced  </a:t>
            </a:r>
            <a:r>
              <a:rPr sz="1800" b="1" spc="-10" dirty="0">
                <a:latin typeface="Segoe UI Semibold" panose="020B0502040204020203" pitchFamily="34" charset="0"/>
                <a:cs typeface="Segoe UI Semibold" panose="020B0502040204020203" pitchFamily="34" charset="0"/>
              </a:rPr>
              <a:t>professionals </a:t>
            </a:r>
            <a:r>
              <a:rPr sz="1800" b="1" dirty="0">
                <a:latin typeface="Segoe UI Semibold" panose="020B0502040204020203" pitchFamily="34" charset="0"/>
                <a:cs typeface="Segoe UI Semibold" panose="020B0502040204020203" pitchFamily="34" charset="0"/>
              </a:rPr>
              <a:t>at </a:t>
            </a:r>
            <a:r>
              <a:rPr sz="1800" b="1" spc="-10" dirty="0">
                <a:latin typeface="Segoe UI Semibold" panose="020B0502040204020203" pitchFamily="34" charset="0"/>
                <a:cs typeface="Segoe UI Semibold" panose="020B0502040204020203" pitchFamily="34" charset="0"/>
              </a:rPr>
              <a:t>Microsoft </a:t>
            </a:r>
            <a:r>
              <a:rPr sz="1800" b="1" spc="-15" dirty="0">
                <a:latin typeface="Segoe UI Semibold" panose="020B0502040204020203" pitchFamily="34" charset="0"/>
                <a:cs typeface="Segoe UI Semibold" panose="020B0502040204020203" pitchFamily="34" charset="0"/>
              </a:rPr>
              <a:t>make </a:t>
            </a:r>
            <a:r>
              <a:rPr sz="1800" b="1" spc="-10" dirty="0">
                <a:latin typeface="Segoe UI Semibold" panose="020B0502040204020203" pitchFamily="34" charset="0"/>
                <a:cs typeface="Segoe UI Semibold" panose="020B0502040204020203" pitchFamily="34" charset="0"/>
              </a:rPr>
              <a:t>mistakes </a:t>
            </a:r>
            <a:r>
              <a:rPr sz="1800" b="1" dirty="0">
                <a:latin typeface="Segoe UI Semibold" panose="020B0502040204020203" pitchFamily="34" charset="0"/>
                <a:cs typeface="Segoe UI Semibold" panose="020B0502040204020203" pitchFamily="34" charset="0"/>
              </a:rPr>
              <a:t>and</a:t>
            </a:r>
            <a:r>
              <a:rPr sz="1800" b="1" spc="10" dirty="0">
                <a:latin typeface="Segoe UI Semibold" panose="020B0502040204020203" pitchFamily="34" charset="0"/>
                <a:cs typeface="Segoe UI Semibold" panose="020B0502040204020203" pitchFamily="34" charset="0"/>
              </a:rPr>
              <a:t> </a:t>
            </a:r>
            <a:r>
              <a:rPr sz="1800" b="1" spc="-5" dirty="0">
                <a:latin typeface="Segoe UI Semibold" panose="020B0502040204020203" pitchFamily="34" charset="0"/>
                <a:cs typeface="Segoe UI Semibold" panose="020B0502040204020203" pitchFamily="34" charset="0"/>
              </a:rPr>
              <a:t>fail.</a:t>
            </a:r>
            <a:endParaRPr sz="1800" b="1" dirty="0">
              <a:latin typeface="Segoe UI Semibold" panose="020B0502040204020203" pitchFamily="34" charset="0"/>
              <a:cs typeface="Segoe UI Semibold" panose="020B0502040204020203" pitchFamily="34" charset="0"/>
            </a:endParaRPr>
          </a:p>
          <a:p>
            <a:pPr marL="12700">
              <a:lnSpc>
                <a:spcPts val="2120"/>
              </a:lnSpc>
            </a:pPr>
            <a:r>
              <a:rPr sz="1800" b="1" spc="-20" dirty="0">
                <a:latin typeface="Segoe UI Semibold" panose="020B0502040204020203" pitchFamily="34" charset="0"/>
                <a:cs typeface="Segoe UI Semibold" panose="020B0502040204020203" pitchFamily="34" charset="0"/>
              </a:rPr>
              <a:t>Failure </a:t>
            </a:r>
            <a:r>
              <a:rPr sz="1800" b="1" spc="-5" dirty="0">
                <a:latin typeface="Segoe UI Semibold" panose="020B0502040204020203" pitchFamily="34" charset="0"/>
                <a:cs typeface="Segoe UI Semibold" panose="020B0502040204020203" pitchFamily="34" charset="0"/>
              </a:rPr>
              <a:t>is </a:t>
            </a:r>
            <a:r>
              <a:rPr sz="1800" b="1" dirty="0">
                <a:latin typeface="Segoe UI Semibold" panose="020B0502040204020203" pitchFamily="34" charset="0"/>
                <a:cs typeface="Segoe UI Semibold" panose="020B0502040204020203" pitchFamily="34" charset="0"/>
              </a:rPr>
              <a:t>a </a:t>
            </a:r>
            <a:r>
              <a:rPr sz="1800" b="1" spc="-10" dirty="0">
                <a:latin typeface="Segoe UI Semibold" panose="020B0502040204020203" pitchFamily="34" charset="0"/>
                <a:cs typeface="Segoe UI Semibold" panose="020B0502040204020203" pitchFamily="34" charset="0"/>
              </a:rPr>
              <a:t>springboard </a:t>
            </a:r>
            <a:r>
              <a:rPr sz="1800" b="1" spc="-5" dirty="0">
                <a:latin typeface="Segoe UI Semibold" panose="020B0502040204020203" pitchFamily="34" charset="0"/>
                <a:cs typeface="Segoe UI Semibold" panose="020B0502040204020203" pitchFamily="34" charset="0"/>
              </a:rPr>
              <a:t>for</a:t>
            </a:r>
            <a:r>
              <a:rPr sz="1800" b="1" spc="15" dirty="0">
                <a:latin typeface="Segoe UI Semibold" panose="020B0502040204020203" pitchFamily="34" charset="0"/>
                <a:cs typeface="Segoe UI Semibold" panose="020B0502040204020203" pitchFamily="34" charset="0"/>
              </a:rPr>
              <a:t> </a:t>
            </a:r>
            <a:r>
              <a:rPr sz="1800" b="1" spc="-10" dirty="0">
                <a:latin typeface="Segoe UI Semibold" panose="020B0502040204020203" pitchFamily="34" charset="0"/>
                <a:cs typeface="Segoe UI Semibold" panose="020B0502040204020203" pitchFamily="34" charset="0"/>
              </a:rPr>
              <a:t>growth.</a:t>
            </a:r>
            <a:endParaRPr sz="1800" b="1" dirty="0">
              <a:latin typeface="Segoe UI Semibold" panose="020B0502040204020203" pitchFamily="34" charset="0"/>
              <a:cs typeface="Segoe UI Semibold" panose="020B0502040204020203" pitchFamily="34" charset="0"/>
            </a:endParaRPr>
          </a:p>
          <a:p>
            <a:pPr>
              <a:lnSpc>
                <a:spcPct val="100000"/>
              </a:lnSpc>
              <a:spcBef>
                <a:spcPts val="20"/>
              </a:spcBef>
            </a:pPr>
            <a:endParaRPr sz="1650" b="1" dirty="0">
              <a:latin typeface="Segoe UI Semibold" panose="020B0502040204020203" pitchFamily="34" charset="0"/>
              <a:cs typeface="Segoe UI Semibold" panose="020B0502040204020203" pitchFamily="34" charset="0"/>
            </a:endParaRPr>
          </a:p>
          <a:p>
            <a:pPr marL="12700">
              <a:lnSpc>
                <a:spcPct val="100000"/>
              </a:lnSpc>
            </a:pPr>
            <a:r>
              <a:rPr sz="1200" b="1" dirty="0">
                <a:latin typeface="Segoe UI Semibold" panose="020B0502040204020203" pitchFamily="34" charset="0"/>
                <a:cs typeface="Segoe UI Semibold" panose="020B0502040204020203" pitchFamily="34" charset="0"/>
              </a:rPr>
              <a:t>GREAT </a:t>
            </a:r>
            <a:r>
              <a:rPr sz="1200" b="1" spc="25" dirty="0">
                <a:latin typeface="Segoe UI Semibold" panose="020B0502040204020203" pitchFamily="34" charset="0"/>
                <a:cs typeface="Segoe UI Semibold" panose="020B0502040204020203" pitchFamily="34" charset="0"/>
              </a:rPr>
              <a:t>PROGRAMMERS </a:t>
            </a:r>
            <a:r>
              <a:rPr sz="1200" b="1" spc="20" dirty="0">
                <a:latin typeface="Segoe UI Semibold" panose="020B0502040204020203" pitchFamily="34" charset="0"/>
                <a:cs typeface="Segoe UI Semibold" panose="020B0502040204020203" pitchFamily="34" charset="0"/>
              </a:rPr>
              <a:t>ARE MADE, </a:t>
            </a:r>
            <a:r>
              <a:rPr sz="1200" b="1" spc="-5" dirty="0">
                <a:latin typeface="Segoe UI Semibold" panose="020B0502040204020203" pitchFamily="34" charset="0"/>
                <a:cs typeface="Segoe UI Semibold" panose="020B0502040204020203" pitchFamily="34" charset="0"/>
              </a:rPr>
              <a:t>NOT</a:t>
            </a:r>
            <a:r>
              <a:rPr sz="1200" b="1" spc="225"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BORN.</a:t>
            </a:r>
            <a:endParaRPr sz="1200" b="1" dirty="0">
              <a:latin typeface="Segoe UI Semibold" panose="020B0502040204020203" pitchFamily="34" charset="0"/>
              <a:cs typeface="Segoe UI Semibold" panose="020B0502040204020203" pitchFamily="34" charset="0"/>
            </a:endParaRPr>
          </a:p>
          <a:p>
            <a:pPr marL="12700" marR="81280">
              <a:lnSpc>
                <a:spcPct val="101899"/>
              </a:lnSpc>
              <a:spcBef>
                <a:spcPts val="120"/>
              </a:spcBef>
            </a:pPr>
            <a:r>
              <a:rPr sz="1800" b="1" spc="-5" dirty="0">
                <a:latin typeface="Segoe UI Semibold" panose="020B0502040204020203" pitchFamily="34" charset="0"/>
                <a:cs typeface="Segoe UI Semibold" panose="020B0502040204020203" pitchFamily="34" charset="0"/>
              </a:rPr>
              <a:t>Exploring </a:t>
            </a:r>
            <a:r>
              <a:rPr sz="1800" b="1" dirty="0">
                <a:latin typeface="Segoe UI Semibold" panose="020B0502040204020203" pitchFamily="34" charset="0"/>
                <a:cs typeface="Segoe UI Semibold" panose="020B0502040204020203" pitchFamily="34" charset="0"/>
              </a:rPr>
              <a:t>and </a:t>
            </a:r>
            <a:r>
              <a:rPr sz="1800" b="1" spc="-5" dirty="0">
                <a:latin typeface="Segoe UI Semibold" panose="020B0502040204020203" pitchFamily="34" charset="0"/>
                <a:cs typeface="Segoe UI Semibold" panose="020B0502040204020203" pitchFamily="34" charset="0"/>
              </a:rPr>
              <a:t>learning </a:t>
            </a:r>
            <a:r>
              <a:rPr sz="1800" b="1" dirty="0">
                <a:latin typeface="Segoe UI Semibold" panose="020B0502040204020203" pitchFamily="34" charset="0"/>
                <a:cs typeface="Segoe UI Semibold" panose="020B0502040204020203" pitchFamily="34" charset="0"/>
              </a:rPr>
              <a:t>how </a:t>
            </a:r>
            <a:r>
              <a:rPr sz="1800" b="1" spc="-15" dirty="0">
                <a:latin typeface="Segoe UI Semibold" panose="020B0502040204020203" pitchFamily="34" charset="0"/>
                <a:cs typeface="Segoe UI Semibold" panose="020B0502040204020203" pitchFamily="34" charset="0"/>
              </a:rPr>
              <a:t>to </a:t>
            </a:r>
            <a:r>
              <a:rPr sz="1800" b="1" spc="-10" dirty="0">
                <a:latin typeface="Segoe UI Semibold" panose="020B0502040204020203" pitchFamily="34" charset="0"/>
                <a:cs typeface="Segoe UI Semibold" panose="020B0502040204020203" pitchFamily="34" charset="0"/>
              </a:rPr>
              <a:t>mitigate </a:t>
            </a:r>
            <a:r>
              <a:rPr sz="1800" b="1" spc="5" dirty="0">
                <a:latin typeface="Segoe UI Semibold" panose="020B0502040204020203" pitchFamily="34" charset="0"/>
                <a:cs typeface="Segoe UI Semibold" panose="020B0502040204020203" pitchFamily="34" charset="0"/>
              </a:rPr>
              <a:t>discomfort </a:t>
            </a:r>
            <a:r>
              <a:rPr sz="1800" b="1" spc="-5" dirty="0">
                <a:latin typeface="Segoe UI Semibold" panose="020B0502040204020203" pitchFamily="34" charset="0"/>
                <a:cs typeface="Segoe UI Semibold" panose="020B0502040204020203" pitchFamily="34" charset="0"/>
              </a:rPr>
              <a:t>is  </a:t>
            </a:r>
            <a:r>
              <a:rPr sz="1800" b="1" dirty="0">
                <a:latin typeface="Segoe UI Semibold" panose="020B0502040204020203" pitchFamily="34" charset="0"/>
                <a:cs typeface="Segoe UI Semibold" panose="020B0502040204020203" pitchFamily="34" charset="0"/>
              </a:rPr>
              <a:t>important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learn </a:t>
            </a:r>
            <a:r>
              <a:rPr sz="1800" b="1" spc="-10" dirty="0">
                <a:latin typeface="Segoe UI Semibold" panose="020B0502040204020203" pitchFamily="34" charset="0"/>
                <a:cs typeface="Segoe UI Semibold" panose="020B0502040204020203" pitchFamily="34" charset="0"/>
              </a:rPr>
              <a:t>computer </a:t>
            </a:r>
            <a:r>
              <a:rPr sz="1800" b="1" spc="-5" dirty="0">
                <a:latin typeface="Segoe UI Semibold" panose="020B0502040204020203" pitchFamily="34" charset="0"/>
                <a:cs typeface="Segoe UI Semibold" panose="020B0502040204020203" pitchFamily="34" charset="0"/>
              </a:rPr>
              <a:t>science,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succeed in </a:t>
            </a:r>
            <a:r>
              <a:rPr sz="1800" b="1" dirty="0">
                <a:latin typeface="Segoe UI Semibold" panose="020B0502040204020203" pitchFamily="34" charset="0"/>
                <a:cs typeface="Segoe UI Semibold" panose="020B0502040204020203" pitchFamily="34" charset="0"/>
              </a:rPr>
              <a:t>a  </a:t>
            </a:r>
            <a:r>
              <a:rPr sz="1800" b="1" spc="-10" dirty="0">
                <a:latin typeface="Segoe UI Semibold" panose="020B0502040204020203" pitchFamily="34" charset="0"/>
                <a:cs typeface="Segoe UI Semibold" panose="020B0502040204020203" pitchFamily="34" charset="0"/>
              </a:rPr>
              <a:t>career </a:t>
            </a:r>
            <a:r>
              <a:rPr sz="1800" b="1" spc="-5" dirty="0">
                <a:latin typeface="Segoe UI Semibold" panose="020B0502040204020203" pitchFamily="34" charset="0"/>
                <a:cs typeface="Segoe UI Semibold" panose="020B0502040204020203" pitchFamily="34" charset="0"/>
              </a:rPr>
              <a:t>choice,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navigate life challenges, </a:t>
            </a:r>
            <a:r>
              <a:rPr sz="1800" b="1" dirty="0">
                <a:latin typeface="Segoe UI Semibold" panose="020B0502040204020203" pitchFamily="34" charset="0"/>
                <a:cs typeface="Segoe UI Semibold" panose="020B0502040204020203" pitchFamily="34" charset="0"/>
              </a:rPr>
              <a:t>and </a:t>
            </a:r>
            <a:r>
              <a:rPr sz="1800" b="1" spc="-15" dirty="0">
                <a:latin typeface="Segoe UI Semibold" panose="020B0502040204020203" pitchFamily="34" charset="0"/>
                <a:cs typeface="Segoe UI Semibold" panose="020B0502040204020203" pitchFamily="34" charset="0"/>
              </a:rPr>
              <a:t>to </a:t>
            </a:r>
            <a:r>
              <a:rPr sz="1800" b="1" spc="-10" dirty="0">
                <a:latin typeface="Segoe UI Semibold" panose="020B0502040204020203" pitchFamily="34" charset="0"/>
                <a:cs typeface="Segoe UI Semibold" panose="020B0502040204020203" pitchFamily="34" charset="0"/>
              </a:rPr>
              <a:t>reach  </a:t>
            </a:r>
            <a:r>
              <a:rPr sz="1800" b="1" spc="-5" dirty="0">
                <a:latin typeface="Segoe UI Semibold" panose="020B0502040204020203" pitchFamily="34" charset="0"/>
                <a:cs typeface="Segoe UI Semibold" panose="020B0502040204020203" pitchFamily="34" charset="0"/>
              </a:rPr>
              <a:t>our </a:t>
            </a:r>
            <a:r>
              <a:rPr sz="1800" b="1" dirty="0">
                <a:latin typeface="Segoe UI Semibold" panose="020B0502040204020203" pitchFamily="34" charset="0"/>
                <a:cs typeface="Segoe UI Semibold" panose="020B0502040204020203" pitchFamily="34" charset="0"/>
              </a:rPr>
              <a:t>full</a:t>
            </a:r>
            <a:r>
              <a:rPr sz="1800" b="1" spc="-5" dirty="0">
                <a:latin typeface="Segoe UI Semibold" panose="020B0502040204020203" pitchFamily="34" charset="0"/>
                <a:cs typeface="Segoe UI Semibold" panose="020B0502040204020203" pitchFamily="34" charset="0"/>
              </a:rPr>
              <a:t> potential.</a:t>
            </a:r>
            <a:endParaRPr sz="1800" b="1" dirty="0">
              <a:latin typeface="Segoe UI Semibold" panose="020B0502040204020203" pitchFamily="34" charset="0"/>
              <a:cs typeface="Segoe UI Semibold" panose="020B0502040204020203" pitchFamily="34" charset="0"/>
            </a:endParaRPr>
          </a:p>
        </p:txBody>
      </p:sp>
      <p:sp>
        <p:nvSpPr>
          <p:cNvPr id="30" name="object 30"/>
          <p:cNvSpPr txBox="1"/>
          <p:nvPr/>
        </p:nvSpPr>
        <p:spPr>
          <a:xfrm>
            <a:off x="7315200" y="575005"/>
            <a:ext cx="7571874" cy="3115596"/>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b="1" dirty="0">
              <a:latin typeface="Segoe UI Semibold" panose="020B0502040204020203" pitchFamily="34" charset="0"/>
              <a:cs typeface="Segoe UI Semibold" panose="020B0502040204020203" pitchFamily="34" charset="0"/>
            </a:endParaRPr>
          </a:p>
          <a:p>
            <a:pPr marL="294640">
              <a:lnSpc>
                <a:spcPct val="100000"/>
              </a:lnSpc>
              <a:spcBef>
                <a:spcPts val="925"/>
              </a:spcBef>
            </a:pPr>
            <a:r>
              <a:rPr sz="1200" b="1" spc="25" dirty="0">
                <a:latin typeface="Segoe UI Semibold" panose="020B0502040204020203" pitchFamily="34" charset="0"/>
                <a:cs typeface="Segoe UI Semibold" panose="020B0502040204020203" pitchFamily="34" charset="0"/>
              </a:rPr>
              <a:t>PURPOSE </a:t>
            </a:r>
            <a:r>
              <a:rPr sz="1200" b="1" spc="15" dirty="0">
                <a:latin typeface="Segoe UI Semibold" panose="020B0502040204020203" pitchFamily="34" charset="0"/>
                <a:cs typeface="Segoe UI Semibold" panose="020B0502040204020203" pitchFamily="34" charset="0"/>
              </a:rPr>
              <a:t>OF</a:t>
            </a:r>
            <a:r>
              <a:rPr sz="1200" b="1" spc="9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SESSION</a:t>
            </a:r>
            <a:endParaRPr sz="1200" b="1" dirty="0">
              <a:latin typeface="Segoe UI Semibold" panose="020B0502040204020203" pitchFamily="34" charset="0"/>
              <a:cs typeface="Segoe UI Semibold" panose="020B0502040204020203" pitchFamily="34" charset="0"/>
            </a:endParaRPr>
          </a:p>
          <a:p>
            <a:pPr marL="294640" marR="1314450">
              <a:lnSpc>
                <a:spcPct val="101899"/>
              </a:lnSpc>
              <a:spcBef>
                <a:spcPts val="1220"/>
              </a:spcBef>
            </a:pPr>
            <a:r>
              <a:rPr lang="en-US" sz="1800" b="1" dirty="0">
                <a:latin typeface="Segoe UI Semibold" panose="020B0502040204020203" pitchFamily="34" charset="0"/>
                <a:cs typeface="Segoe UI Semibold" panose="020B0502040204020203" pitchFamily="34" charset="0"/>
              </a:rPr>
              <a:t>Prompt reflection on self-efficacy and its role in learning.</a:t>
            </a:r>
            <a:br>
              <a:rPr lang="en-US" sz="1800" b="1" dirty="0">
                <a:latin typeface="Segoe UI Semibold" panose="020B0502040204020203" pitchFamily="34" charset="0"/>
                <a:cs typeface="Segoe UI Semibold" panose="020B0502040204020203" pitchFamily="34" charset="0"/>
              </a:rPr>
            </a:br>
            <a:br>
              <a:rPr lang="en-US" sz="1800" b="1" dirty="0">
                <a:latin typeface="Segoe UI Semibold" panose="020B0502040204020203" pitchFamily="34" charset="0"/>
                <a:cs typeface="Segoe UI Semibold" panose="020B0502040204020203" pitchFamily="34" charset="0"/>
              </a:rPr>
            </a:br>
            <a:r>
              <a:rPr sz="1800" b="1" dirty="0">
                <a:latin typeface="Segoe UI Semibold" panose="020B0502040204020203" pitchFamily="34" charset="0"/>
                <a:cs typeface="Segoe UI Semibold" panose="020B0502040204020203" pitchFamily="34" charset="0"/>
              </a:rPr>
              <a:t>Identify </a:t>
            </a:r>
            <a:r>
              <a:rPr sz="1800" b="1" spc="-5" dirty="0">
                <a:latin typeface="Segoe UI Semibold" panose="020B0502040204020203" pitchFamily="34" charset="0"/>
                <a:cs typeface="Segoe UI Semibold" panose="020B0502040204020203" pitchFamily="34" charset="0"/>
              </a:rPr>
              <a:t>the difference between </a:t>
            </a:r>
            <a:r>
              <a:rPr sz="1800" b="1" dirty="0">
                <a:latin typeface="Segoe UI Semibold" panose="020B0502040204020203" pitchFamily="34" charset="0"/>
                <a:cs typeface="Segoe UI Semibold" panose="020B0502040204020203" pitchFamily="34" charset="0"/>
              </a:rPr>
              <a:t>a </a:t>
            </a:r>
            <a:r>
              <a:rPr sz="1800" b="1" spc="-10" dirty="0">
                <a:latin typeface="Segoe UI Semibold" panose="020B0502040204020203" pitchFamily="34" charset="0"/>
                <a:cs typeface="Segoe UI Semibold" panose="020B0502040204020203" pitchFamily="34" charset="0"/>
              </a:rPr>
              <a:t>growth </a:t>
            </a:r>
            <a:r>
              <a:rPr sz="1800" b="1" spc="-5" dirty="0">
                <a:latin typeface="Segoe UI Semibold" panose="020B0502040204020203" pitchFamily="34" charset="0"/>
                <a:cs typeface="Segoe UI Semibold" panose="020B0502040204020203" pitchFamily="34" charset="0"/>
              </a:rPr>
              <a:t>mindset </a:t>
            </a:r>
            <a:r>
              <a:rPr sz="1800" b="1" dirty="0">
                <a:latin typeface="Segoe UI Semibold" panose="020B0502040204020203" pitchFamily="34" charset="0"/>
                <a:cs typeface="Segoe UI Semibold" panose="020B0502040204020203" pitchFamily="34" charset="0"/>
              </a:rPr>
              <a:t>and a  </a:t>
            </a:r>
            <a:r>
              <a:rPr sz="1800" b="1" spc="-10" dirty="0">
                <a:latin typeface="Segoe UI Semibold" panose="020B0502040204020203" pitchFamily="34" charset="0"/>
                <a:cs typeface="Segoe UI Semibold" panose="020B0502040204020203" pitchFamily="34" charset="0"/>
              </a:rPr>
              <a:t>fixed</a:t>
            </a:r>
            <a:r>
              <a:rPr sz="1800" b="1" spc="-5" dirty="0">
                <a:latin typeface="Segoe UI Semibold" panose="020B0502040204020203" pitchFamily="34" charset="0"/>
                <a:cs typeface="Segoe UI Semibold" panose="020B0502040204020203" pitchFamily="34" charset="0"/>
              </a:rPr>
              <a:t> mindset.</a:t>
            </a:r>
            <a:endParaRPr lang="en-US" sz="1800" b="1" spc="-5" dirty="0">
              <a:latin typeface="Segoe UI Semibold" panose="020B0502040204020203" pitchFamily="34" charset="0"/>
              <a:cs typeface="Segoe UI Semibold" panose="020B0502040204020203" pitchFamily="34" charset="0"/>
            </a:endParaRPr>
          </a:p>
          <a:p>
            <a:pPr>
              <a:lnSpc>
                <a:spcPct val="100000"/>
              </a:lnSpc>
              <a:spcBef>
                <a:spcPts val="45"/>
              </a:spcBef>
            </a:pPr>
            <a:endParaRPr lang="en-US" sz="1600" b="1" dirty="0">
              <a:latin typeface="Segoe UI Semibold" panose="020B0502040204020203" pitchFamily="34" charset="0"/>
              <a:cs typeface="Segoe UI Semibold" panose="020B0502040204020203" pitchFamily="34" charset="0"/>
            </a:endParaRPr>
          </a:p>
          <a:p>
            <a:pPr marL="294640" marR="970280">
              <a:lnSpc>
                <a:spcPct val="101899"/>
              </a:lnSpc>
            </a:pPr>
            <a:r>
              <a:rPr lang="en-US" sz="1800" b="1" spc="-5" dirty="0">
                <a:latin typeface="Segoe UI Semibold" panose="020B0502040204020203" pitchFamily="34" charset="0"/>
                <a:cs typeface="Segoe UI Semibold" panose="020B0502040204020203" pitchFamily="34" charset="0"/>
              </a:rPr>
              <a:t>Understand </a:t>
            </a:r>
            <a:r>
              <a:rPr lang="en-US" b="1" dirty="0">
                <a:latin typeface="Segoe UI Semibold" panose="020B0502040204020203" pitchFamily="34" charset="0"/>
                <a:cs typeface="Segoe UI Semibold" panose="020B0502040204020203" pitchFamily="34" charset="0"/>
              </a:rPr>
              <a:t>the role self-efficacy and mindset can play in contributing to our level of comfort with a situation. </a:t>
            </a:r>
            <a:endParaRPr lang="en-US" sz="1800" b="1" dirty="0">
              <a:latin typeface="Segoe UI Semibold" panose="020B0502040204020203" pitchFamily="34" charset="0"/>
              <a:cs typeface="Segoe UI Semibold" panose="020B0502040204020203" pitchFamily="34" charset="0"/>
            </a:endParaRPr>
          </a:p>
        </p:txBody>
      </p:sp>
      <p:sp>
        <p:nvSpPr>
          <p:cNvPr id="31" name="object 31"/>
          <p:cNvSpPr txBox="1"/>
          <p:nvPr/>
        </p:nvSpPr>
        <p:spPr>
          <a:xfrm>
            <a:off x="7315200" y="4294995"/>
            <a:ext cx="3657600" cy="1395895"/>
          </a:xfrm>
          <a:prstGeom prst="rect">
            <a:avLst/>
          </a:prstGeom>
        </p:spPr>
        <p:txBody>
          <a:bodyPr vert="horz" wrap="square" lIns="0" tIns="51435" rIns="0" bIns="0" rtlCol="0">
            <a:spAutoFit/>
          </a:bodyPr>
          <a:lstStyle/>
          <a:p>
            <a:pPr marL="294640">
              <a:lnSpc>
                <a:spcPct val="100000"/>
              </a:lnSpc>
              <a:spcBef>
                <a:spcPts val="405"/>
              </a:spcBef>
            </a:pPr>
            <a:r>
              <a:rPr lang="en-US" sz="1200" b="1" spc="-20">
                <a:solidFill>
                  <a:srgbClr val="FFFFFF"/>
                </a:solidFill>
                <a:latin typeface="Segoe UI Semibold" panose="020B0502040204020203" pitchFamily="34" charset="0"/>
                <a:cs typeface="Segoe UI Semibold" panose="020B0502040204020203" pitchFamily="34" charset="0"/>
              </a:rPr>
              <a:t>PREPARATION</a:t>
            </a:r>
          </a:p>
          <a:p>
            <a:pPr marL="294640">
              <a:lnSpc>
                <a:spcPct val="100000"/>
              </a:lnSpc>
              <a:spcBef>
                <a:spcPts val="405"/>
              </a:spcBef>
            </a:pPr>
            <a:r>
              <a:rPr lang="en-US" spc="-5">
                <a:solidFill>
                  <a:srgbClr val="FFFFFF"/>
                </a:solidFill>
                <a:latin typeface="Segoe UI" panose="020B0502040204020203" pitchFamily="34" charset="0"/>
                <a:cs typeface="Segoe UI" panose="020B0502040204020203" pitchFamily="34" charset="0"/>
              </a:rPr>
              <a:t>Craft stories on self-efficacy and mindset to lead into the videos. We recommend that each co-mentor lead one story.</a:t>
            </a:r>
          </a:p>
        </p:txBody>
      </p:sp>
      <p:sp>
        <p:nvSpPr>
          <p:cNvPr id="32" name="object 32"/>
          <p:cNvSpPr txBox="1"/>
          <p:nvPr/>
        </p:nvSpPr>
        <p:spPr>
          <a:xfrm>
            <a:off x="11258550" y="4333942"/>
            <a:ext cx="2656840" cy="970280"/>
          </a:xfrm>
          <a:prstGeom prst="rect">
            <a:avLst/>
          </a:prstGeom>
        </p:spPr>
        <p:txBody>
          <a:bodyPr vert="horz" wrap="square" lIns="0" tIns="12700" rIns="0" bIns="0" rtlCol="0">
            <a:spAutoFit/>
          </a:bodyPr>
          <a:lstStyle/>
          <a:p>
            <a:pPr>
              <a:lnSpc>
                <a:spcPct val="100000"/>
              </a:lnSpc>
              <a:spcBef>
                <a:spcPts val="100"/>
              </a:spcBef>
            </a:pPr>
            <a:r>
              <a:rPr sz="1200" b="1" spc="20">
                <a:solidFill>
                  <a:srgbClr val="FFFFFF"/>
                </a:solidFill>
                <a:latin typeface="Segoe UI Semibold" panose="020B0502040204020203" pitchFamily="34" charset="0"/>
                <a:cs typeface="Segoe UI Semibold" panose="020B0502040204020203" pitchFamily="34" charset="0"/>
              </a:rPr>
              <a:t>TECH</a:t>
            </a:r>
            <a:r>
              <a:rPr sz="1200" b="1" spc="55">
                <a:solidFill>
                  <a:srgbClr val="FFFFFF"/>
                </a:solidFill>
                <a:latin typeface="Segoe UI Semibold" panose="020B0502040204020203" pitchFamily="34" charset="0"/>
                <a:cs typeface="Segoe UI Semibold" panose="020B0502040204020203" pitchFamily="34" charset="0"/>
              </a:rPr>
              <a:t> </a:t>
            </a:r>
            <a:r>
              <a:rPr sz="1200" b="1" spc="25">
                <a:solidFill>
                  <a:srgbClr val="FFFFFF"/>
                </a:solidFill>
                <a:latin typeface="Segoe UI Semibold" panose="020B0502040204020203" pitchFamily="34" charset="0"/>
                <a:cs typeface="Segoe UI Semibold" panose="020B0502040204020203" pitchFamily="34" charset="0"/>
              </a:rPr>
              <a:t>REQUIREMENTS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5">
                <a:solidFill>
                  <a:srgbClr val="FFFFFF"/>
                </a:solidFill>
                <a:latin typeface="Segoe UI" panose="020B0502040204020203" pitchFamily="34" charset="0"/>
                <a:cs typeface="Segoe UI" panose="020B0502040204020203" pitchFamily="34" charset="0"/>
              </a:rPr>
              <a:t>If </a:t>
            </a:r>
            <a:r>
              <a:rPr sz="1200">
                <a:solidFill>
                  <a:srgbClr val="FFFFFF"/>
                </a:solidFill>
                <a:latin typeface="Segoe UI" panose="020B0502040204020203" pitchFamily="34" charset="0"/>
                <a:cs typeface="Segoe UI" panose="020B0502040204020203" pitchFamily="34" charset="0"/>
              </a:rPr>
              <a:t>you </a:t>
            </a:r>
            <a:r>
              <a:rPr sz="1200" spc="-10">
                <a:solidFill>
                  <a:srgbClr val="FFFFFF"/>
                </a:solidFill>
                <a:latin typeface="Segoe UI" panose="020B0502040204020203" pitchFamily="34" charset="0"/>
                <a:cs typeface="Segoe UI" panose="020B0502040204020203" pitchFamily="34" charset="0"/>
              </a:rPr>
              <a:t>are </a:t>
            </a:r>
            <a:r>
              <a:rPr sz="1200">
                <a:solidFill>
                  <a:srgbClr val="FFFFFF"/>
                </a:solidFill>
                <a:latin typeface="Segoe UI" panose="020B0502040204020203" pitchFamily="34" charset="0"/>
                <a:cs typeface="Segoe UI" panose="020B0502040204020203" pitchFamily="34" charset="0"/>
              </a:rPr>
              <a:t>doing this as a </a:t>
            </a:r>
            <a:r>
              <a:rPr sz="1200" spc="-10">
                <a:solidFill>
                  <a:srgbClr val="FFFFFF"/>
                </a:solidFill>
                <a:latin typeface="Segoe UI" panose="020B0502040204020203" pitchFamily="34" charset="0"/>
                <a:cs typeface="Segoe UI" panose="020B0502040204020203" pitchFamily="34" charset="0"/>
              </a:rPr>
              <a:t>remote </a:t>
            </a:r>
            <a:r>
              <a:rPr sz="1200" spc="-5">
                <a:solidFill>
                  <a:srgbClr val="FFFFFF"/>
                </a:solidFill>
                <a:latin typeface="Segoe UI" panose="020B0502040204020203" pitchFamily="34" charset="0"/>
                <a:cs typeface="Segoe UI" panose="020B0502040204020203" pitchFamily="34" charset="0"/>
              </a:rPr>
              <a:t>session,  </a:t>
            </a:r>
            <a:r>
              <a:rPr sz="1200">
                <a:solidFill>
                  <a:srgbClr val="FFFFFF"/>
                </a:solidFill>
                <a:latin typeface="Segoe UI" panose="020B0502040204020203" pitchFamily="34" charset="0"/>
                <a:cs typeface="Segoe UI" panose="020B0502040204020203" pitchFamily="34" charset="0"/>
              </a:rPr>
              <a:t>you need a </a:t>
            </a:r>
            <a:r>
              <a:rPr sz="1200" spc="-5">
                <a:solidFill>
                  <a:srgbClr val="FFFFFF"/>
                </a:solidFill>
                <a:latin typeface="Segoe UI" panose="020B0502040204020203" pitchFamily="34" charset="0"/>
                <a:cs typeface="Segoe UI" panose="020B0502040204020203" pitchFamily="34" charset="0"/>
              </a:rPr>
              <a:t>web conferencing platform  </a:t>
            </a:r>
            <a:r>
              <a:rPr sz="1200">
                <a:solidFill>
                  <a:srgbClr val="FFFFFF"/>
                </a:solidFill>
                <a:latin typeface="Segoe UI" panose="020B0502040204020203" pitchFamily="34" charset="0"/>
                <a:cs typeface="Segoe UI" panose="020B0502040204020203" pitchFamily="34" charset="0"/>
              </a:rPr>
              <a:t>that supports </a:t>
            </a:r>
            <a:r>
              <a:rPr sz="1200" spc="-10">
                <a:solidFill>
                  <a:srgbClr val="FFFFFF"/>
                </a:solidFill>
                <a:latin typeface="Segoe UI" panose="020B0502040204020203" pitchFamily="34" charset="0"/>
                <a:cs typeface="Segoe UI" panose="020B0502040204020203" pitchFamily="34" charset="0"/>
              </a:rPr>
              <a:t>screensharing, breakout  rooms, </a:t>
            </a:r>
            <a:r>
              <a:rPr sz="1200">
                <a:solidFill>
                  <a:srgbClr val="FFFFFF"/>
                </a:solidFill>
                <a:latin typeface="Segoe UI" panose="020B0502040204020203" pitchFamily="34" charset="0"/>
                <a:cs typeface="Segoe UI" panose="020B0502040204020203" pitchFamily="34" charset="0"/>
              </a:rPr>
              <a:t>and a </a:t>
            </a:r>
            <a:r>
              <a:rPr sz="1200" spc="-5">
                <a:solidFill>
                  <a:srgbClr val="FFFFFF"/>
                </a:solidFill>
                <a:latin typeface="Segoe UI" panose="020B0502040204020203" pitchFamily="34" charset="0"/>
                <a:cs typeface="Segoe UI" panose="020B0502040204020203" pitchFamily="34" charset="0"/>
              </a:rPr>
              <a:t>web</a:t>
            </a:r>
            <a:r>
              <a:rPr sz="1200" spc="-10">
                <a:solidFill>
                  <a:srgbClr val="FFFFFF"/>
                </a:solidFill>
                <a:latin typeface="Segoe UI" panose="020B0502040204020203" pitchFamily="34" charset="0"/>
                <a:cs typeface="Segoe UI" panose="020B0502040204020203" pitchFamily="34" charset="0"/>
              </a:rPr>
              <a:t> </a:t>
            </a:r>
            <a:r>
              <a:rPr sz="1200" spc="-20">
                <a:solidFill>
                  <a:srgbClr val="FFFFFF"/>
                </a:solidFill>
                <a:latin typeface="Segoe UI" panose="020B0502040204020203" pitchFamily="34" charset="0"/>
                <a:cs typeface="Segoe UI" panose="020B0502040204020203" pitchFamily="34" charset="0"/>
              </a:rPr>
              <a:t>browser.</a:t>
            </a:r>
            <a:endParaRPr sz="1200">
              <a:latin typeface="Segoe UI" panose="020B0502040204020203" pitchFamily="34" charset="0"/>
              <a:cs typeface="Segoe UI" panose="020B0502040204020203" pitchFamily="34" charset="0"/>
            </a:endParaRPr>
          </a:p>
        </p:txBody>
      </p:sp>
      <p:sp>
        <p:nvSpPr>
          <p:cNvPr id="33" name="object 33"/>
          <p:cNvSpPr txBox="1"/>
          <p:nvPr/>
        </p:nvSpPr>
        <p:spPr>
          <a:xfrm>
            <a:off x="11258550" y="6458247"/>
            <a:ext cx="2411730" cy="376385"/>
          </a:xfrm>
          <a:prstGeom prst="rect">
            <a:avLst/>
          </a:prstGeom>
        </p:spPr>
        <p:txBody>
          <a:bodyPr vert="horz" wrap="square" lIns="0" tIns="12700" rIns="0" bIns="0" rtlCol="0">
            <a:spAutoFit/>
          </a:bodyPr>
          <a:lstStyle/>
          <a:p>
            <a:pPr>
              <a:lnSpc>
                <a:spcPct val="100000"/>
              </a:lnSpc>
              <a:spcBef>
                <a:spcPts val="100"/>
              </a:spcBef>
            </a:pPr>
            <a:r>
              <a:rPr sz="1200" b="1" spc="10">
                <a:solidFill>
                  <a:srgbClr val="FFFFFF"/>
                </a:solidFill>
                <a:latin typeface="Segoe UI Semibold" panose="020B0502040204020203" pitchFamily="34" charset="0"/>
                <a:cs typeface="Segoe UI Semibold" panose="020B0502040204020203" pitchFamily="34" charset="0"/>
              </a:rPr>
              <a:t>MATERIALS </a:t>
            </a:r>
            <a:r>
              <a:rPr sz="1200" b="1" spc="20">
                <a:solidFill>
                  <a:srgbClr val="FFFFFF"/>
                </a:solidFill>
                <a:latin typeface="Segoe UI Semibold" panose="020B0502040204020203" pitchFamily="34" charset="0"/>
                <a:cs typeface="Segoe UI Semibold" panose="020B0502040204020203" pitchFamily="34" charset="0"/>
              </a:rPr>
              <a:t>FOR</a:t>
            </a:r>
            <a:r>
              <a:rPr sz="1200" b="1" spc="90">
                <a:solidFill>
                  <a:srgbClr val="FFFFFF"/>
                </a:solidFill>
                <a:latin typeface="Segoe UI Semibold" panose="020B0502040204020203" pitchFamily="34" charset="0"/>
                <a:cs typeface="Segoe UI Semibold" panose="020B0502040204020203" pitchFamily="34" charset="0"/>
              </a:rPr>
              <a:t> </a:t>
            </a:r>
            <a:r>
              <a:rPr sz="1200" b="1" spc="5">
                <a:solidFill>
                  <a:srgbClr val="FFFFFF"/>
                </a:solidFill>
                <a:latin typeface="Segoe UI Semibold" panose="020B0502040204020203" pitchFamily="34" charset="0"/>
                <a:cs typeface="Segoe UI Semibold" panose="020B0502040204020203" pitchFamily="34" charset="0"/>
              </a:rPr>
              <a:t>PARTICIPANTS: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25">
                <a:solidFill>
                  <a:srgbClr val="FFFFFF"/>
                </a:solidFill>
                <a:latin typeface="Segoe UI" panose="020B0502040204020203" pitchFamily="34" charset="0"/>
                <a:cs typeface="Segoe UI" panose="020B0502040204020203" pitchFamily="34" charset="0"/>
              </a:rPr>
              <a:t>Paper</a:t>
            </a:r>
            <a:r>
              <a:rPr lang="en-US" sz="1200" spc="-25">
                <a:solidFill>
                  <a:srgbClr val="FFFFFF"/>
                </a:solidFill>
                <a:latin typeface="Segoe UI" panose="020B0502040204020203" pitchFamily="34" charset="0"/>
                <a:cs typeface="Segoe UI" panose="020B0502040204020203" pitchFamily="34" charset="0"/>
              </a:rPr>
              <a:t> and</a:t>
            </a:r>
            <a:r>
              <a:rPr sz="1200" spc="-25">
                <a:solidFill>
                  <a:srgbClr val="FFFFFF"/>
                </a:solidFill>
                <a:latin typeface="Segoe UI" panose="020B0502040204020203" pitchFamily="34" charset="0"/>
                <a:cs typeface="Segoe UI" panose="020B0502040204020203" pitchFamily="34" charset="0"/>
              </a:rPr>
              <a:t> </a:t>
            </a:r>
            <a:r>
              <a:rPr sz="1200">
                <a:solidFill>
                  <a:srgbClr val="FFFFFF"/>
                </a:solidFill>
                <a:latin typeface="Segoe UI" panose="020B0502040204020203" pitchFamily="34" charset="0"/>
                <a:cs typeface="Segoe UI" panose="020B0502040204020203" pitchFamily="34" charset="0"/>
              </a:rPr>
              <a:t>a </a:t>
            </a:r>
            <a:r>
              <a:rPr sz="1200" spc="-5">
                <a:solidFill>
                  <a:srgbClr val="FFFFFF"/>
                </a:solidFill>
                <a:latin typeface="Segoe UI" panose="020B0502040204020203" pitchFamily="34" charset="0"/>
                <a:cs typeface="Segoe UI" panose="020B0502040204020203" pitchFamily="34" charset="0"/>
              </a:rPr>
              <a:t>writing </a:t>
            </a:r>
            <a:r>
              <a:rPr sz="1200">
                <a:solidFill>
                  <a:srgbClr val="FFFFFF"/>
                </a:solidFill>
                <a:latin typeface="Segoe UI" panose="020B0502040204020203" pitchFamily="34" charset="0"/>
                <a:cs typeface="Segoe UI" panose="020B0502040204020203" pitchFamily="34" charset="0"/>
              </a:rPr>
              <a:t>utensil</a:t>
            </a:r>
            <a:endParaRPr sz="1200">
              <a:latin typeface="Segoe UI" panose="020B0502040204020203" pitchFamily="34" charset="0"/>
              <a:cs typeface="Segoe UI" panose="020B0502040204020203" pitchFamily="34" charset="0"/>
            </a:endParaRPr>
          </a:p>
        </p:txBody>
      </p:sp>
      <p:sp>
        <p:nvSpPr>
          <p:cNvPr id="35" name="object 34">
            <a:extLst>
              <a:ext uri="{FF2B5EF4-FFF2-40B4-BE49-F238E27FC236}">
                <a16:creationId xmlns:a16="http://schemas.microsoft.com/office/drawing/2014/main" id="{F38E6A82-F959-0343-AADC-430516BB56F5}"/>
              </a:ext>
            </a:extLst>
          </p:cNvPr>
          <p:cNvSpPr/>
          <p:nvPr/>
        </p:nvSpPr>
        <p:spPr>
          <a:xfrm>
            <a:off x="7315193" y="6162408"/>
            <a:ext cx="3657606" cy="2067191"/>
          </a:xfrm>
          <a:prstGeom prst="rect">
            <a:avLst/>
          </a:prstGeom>
          <a:blipFill>
            <a:blip r:embed="rId3" cstate="print"/>
            <a:stretch>
              <a:fillRect/>
            </a:stretch>
          </a:blipFill>
        </p:spPr>
        <p:txBody>
          <a:bodyPr wrap="square" lIns="0" tIns="0" rIns="0" bIns="0" rtlCol="0"/>
          <a:lstStyle/>
          <a:p>
            <a:endParaRPr/>
          </a:p>
        </p:txBody>
      </p:sp>
      <p:sp>
        <p:nvSpPr>
          <p:cNvPr id="3" name="Slide Number Placeholder 2">
            <a:extLst>
              <a:ext uri="{FF2B5EF4-FFF2-40B4-BE49-F238E27FC236}">
                <a16:creationId xmlns:a16="http://schemas.microsoft.com/office/drawing/2014/main" id="{E4857386-B499-8B45-BFBD-458D7A502BD5}"/>
              </a:ext>
            </a:extLst>
          </p:cNvPr>
          <p:cNvSpPr>
            <a:spLocks noGrp="1"/>
          </p:cNvSpPr>
          <p:nvPr>
            <p:ph type="sldNum" sz="quarter" idx="16"/>
          </p:nvPr>
        </p:nvSpPr>
        <p:spPr/>
        <p:txBody>
          <a:bodyPr/>
          <a:lstStyle/>
          <a:p>
            <a:fld id="{1E84DF03-1452-DD4E-83DB-2447253A7020}" type="slidenum">
              <a:rPr lang="en-US"/>
              <a:pPr/>
              <a:t>38</a:t>
            </a:fld>
            <a:endParaRPr lang="en-US"/>
          </a:p>
        </p:txBody>
      </p:sp>
    </p:spTree>
    <p:extLst>
      <p:ext uri="{BB962C8B-B14F-4D97-AF65-F5344CB8AC3E}">
        <p14:creationId xmlns:p14="http://schemas.microsoft.com/office/powerpoint/2010/main" val="3059986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extLst>
              <p:ext uri="{D42A27DB-BD31-4B8C-83A1-F6EECF244321}">
                <p14:modId xmlns:p14="http://schemas.microsoft.com/office/powerpoint/2010/main" val="1944125527"/>
              </p:ext>
            </p:extLst>
          </p:nvPr>
        </p:nvGraphicFramePr>
        <p:xfrm>
          <a:off x="685801" y="4255289"/>
          <a:ext cx="13260069" cy="2661562"/>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15</a:t>
                      </a:r>
                      <a:r>
                        <a:rPr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Introduction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a:latin typeface="Segoe UI Semibold" panose="020B0502040204020203" pitchFamily="34" charset="0"/>
                          <a:cs typeface="Segoe UI Semibold" panose="020B0502040204020203" pitchFamily="34" charset="0"/>
                        </a:rPr>
                        <a:t>                      </a:t>
                      </a:r>
                      <a:r>
                        <a:rPr lang="en-US" sz="1800" b="1" i="0" spc="-5">
                          <a:solidFill>
                            <a:srgbClr val="FFFFFF"/>
                          </a:solidFill>
                          <a:latin typeface="Segoe UI Semibold" panose="020B0502040204020203" pitchFamily="34" charset="0"/>
                          <a:cs typeface="Segoe UI Semibold" panose="020B0502040204020203" pitchFamily="34" charset="0"/>
                        </a:rPr>
                        <a:t>Mentee </a:t>
                      </a:r>
                      <a:r>
                        <a:rPr lang="en-US" sz="1800" b="1" i="0" spc="-5" dirty="0">
                          <a:solidFill>
                            <a:srgbClr val="FFFFFF"/>
                          </a:solidFill>
                          <a:latin typeface="Segoe UI Semibold" panose="020B0502040204020203" pitchFamily="34" charset="0"/>
                          <a:cs typeface="Segoe UI Semibold" panose="020B0502040204020203" pitchFamily="34" charset="0"/>
                        </a:rPr>
                        <a:t>Slides, </a:t>
                      </a:r>
                      <a:r>
                        <a:rPr lang="en-US" sz="1800" b="1" i="0" spc="-15" dirty="0">
                          <a:solidFill>
                            <a:srgbClr val="FFFFFF"/>
                          </a:solidFill>
                          <a:latin typeface="Segoe UI Semibold" panose="020B0502040204020203" pitchFamily="34" charset="0"/>
                          <a:cs typeface="Segoe UI Semibold" panose="020B0502040204020203" pitchFamily="34" charset="0"/>
                        </a:rPr>
                        <a:t>Prompt</a:t>
                      </a:r>
                      <a:endParaRPr lang="en-US" sz="1800" b="1" i="0" dirty="0">
                        <a:latin typeface="Segoe UI Semibold" panose="020B0502040204020203" pitchFamily="34" charset="0"/>
                        <a:cs typeface="Segoe UI Semibold" panose="020B0502040204020203" pitchFamily="34" charset="0"/>
                      </a:endParaRPr>
                    </a:p>
                  </a:txBody>
                  <a:tcPr marL="0" marR="0" marT="91440" marB="0">
                    <a:solidFill>
                      <a:srgbClr val="0078D3"/>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20</a:t>
                      </a:r>
                      <a:r>
                        <a:rPr lang="en-US"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1: Can I do it?</a:t>
                      </a:r>
                      <a:endParaRPr sz="1800" b="0"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Self-efficacy Video</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1"/>
                  </a:ext>
                </a:extLst>
              </a:tr>
              <a:tr h="636905">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40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dirty="0">
                          <a:solidFill>
                            <a:srgbClr val="FFFFFF"/>
                          </a:solidFill>
                          <a:latin typeface="Segoe UI Semibold" panose="020B0502040204020203" pitchFamily="34" charset="0"/>
                          <a:cs typeface="Segoe UI Semibold" panose="020B0502040204020203" pitchFamily="34" charset="0"/>
                        </a:rPr>
                        <a:t>Collab exercise: </a:t>
                      </a:r>
                      <a:br>
                        <a:rPr lang="en-US" sz="1800" b="1" i="0" dirty="0">
                          <a:solidFill>
                            <a:srgbClr val="FFFFFF"/>
                          </a:solidFill>
                          <a:latin typeface="Segoe UI Semibold" panose="020B0502040204020203" pitchFamily="34" charset="0"/>
                          <a:cs typeface="Segoe UI Semibold" panose="020B0502040204020203" pitchFamily="34" charset="0"/>
                        </a:rPr>
                      </a:br>
                      <a:r>
                        <a:rPr lang="en-US" sz="1800" b="1" i="0" dirty="0">
                          <a:solidFill>
                            <a:srgbClr val="FFFFFF"/>
                          </a:solidFill>
                          <a:latin typeface="Segoe UI Semibold" panose="020B0502040204020203" pitchFamily="34" charset="0"/>
                          <a:cs typeface="Segoe UI Semibold" panose="020B0502040204020203" pitchFamily="34" charset="0"/>
                        </a:rPr>
                        <a:t>Can I hack it? (Parts 1 and 2)</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0" dirty="0">
                          <a:solidFill>
                            <a:srgbClr val="FFFFFF"/>
                          </a:solidFill>
                          <a:latin typeface="Segoe UI Semibold" panose="020B0502040204020203" pitchFamily="34" charset="0"/>
                          <a:cs typeface="Segoe UI Semibold" panose="020B0502040204020203" pitchFamily="34" charset="0"/>
                        </a:rPr>
                        <a:t>Activity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2: Is it possible?</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Mindset Video </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3"/>
                  </a:ext>
                </a:extLst>
              </a:tr>
              <a:tr h="636905">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20</a:t>
                      </a:r>
                      <a:r>
                        <a:rPr lang="en-US" sz="1800" b="1" i="0" spc="-10" dirty="0">
                          <a:solidFill>
                            <a:srgbClr val="FFFFFF"/>
                          </a:solidFill>
                          <a:latin typeface="Segoe UI Semibold" panose="020B0502040204020203" pitchFamily="34" charset="0"/>
                          <a:cs typeface="Segoe UI Semibold" panose="020B0502040204020203" pitchFamily="34" charset="0"/>
                        </a:rPr>
                        <a:t> </a:t>
                      </a:r>
                      <a:r>
                        <a:rPr lang="en-US"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5" dirty="0">
                          <a:solidFill>
                            <a:srgbClr val="FFFFFF"/>
                          </a:solidFill>
                          <a:latin typeface="Segoe UI Semibold" panose="020B0502040204020203" pitchFamily="34" charset="0"/>
                          <a:cs typeface="Segoe UI Semibold" panose="020B0502040204020203" pitchFamily="34" charset="0"/>
                        </a:rPr>
                        <a:t>Wrap</a:t>
                      </a:r>
                      <a:r>
                        <a:rPr sz="1800" b="1" i="0" spc="-10" dirty="0">
                          <a:solidFill>
                            <a:srgbClr val="FFFFFF"/>
                          </a:solidFill>
                          <a:latin typeface="Segoe UI Semibold" panose="020B0502040204020203" pitchFamily="34" charset="0"/>
                          <a:cs typeface="Segoe UI Semibold" panose="020B0502040204020203" pitchFamily="34" charset="0"/>
                        </a:rPr>
                        <a:t> </a:t>
                      </a:r>
                      <a:r>
                        <a:rPr sz="1800" b="1" i="0" dirty="0">
                          <a:solidFill>
                            <a:srgbClr val="FFFFFF"/>
                          </a:solidFill>
                          <a:latin typeface="Segoe UI Semibold" panose="020B0502040204020203" pitchFamily="34" charset="0"/>
                          <a:cs typeface="Segoe UI Semibold" panose="020B0502040204020203" pitchFamily="34" charset="0"/>
                        </a:rPr>
                        <a:t>up</a:t>
                      </a:r>
                      <a:r>
                        <a:rPr lang="en-US" sz="1800" b="1" i="0" dirty="0">
                          <a:solidFill>
                            <a:srgbClr val="FFFFFF"/>
                          </a:solidFill>
                          <a:latin typeface="Segoe UI Semibold" panose="020B0502040204020203" pitchFamily="34" charset="0"/>
                          <a:cs typeface="Segoe UI Semibold" panose="020B0502040204020203" pitchFamily="34" charset="0"/>
                        </a:rPr>
                        <a:t>, discussion, optional further exploration </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Mentee Slides </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4"/>
                  </a:ext>
                </a:extLst>
              </a:tr>
            </a:tbl>
          </a:graphicData>
        </a:graphic>
      </p:graphicFrame>
      <p:sp>
        <p:nvSpPr>
          <p:cNvPr id="6" name="object 6"/>
          <p:cNvSpPr txBox="1"/>
          <p:nvPr/>
        </p:nvSpPr>
        <p:spPr>
          <a:xfrm>
            <a:off x="673101" y="1296153"/>
            <a:ext cx="4826747" cy="2385268"/>
          </a:xfrm>
          <a:prstGeom prst="rect">
            <a:avLst/>
          </a:prstGeom>
        </p:spPr>
        <p:txBody>
          <a:bodyPr vert="horz" wrap="square" lIns="0" tIns="12700" rIns="0" bIns="0" rtlCol="0">
            <a:spAutoFit/>
          </a:bodyPr>
          <a:lstStyle/>
          <a:p>
            <a:pPr marL="12700">
              <a:spcBef>
                <a:spcPts val="100"/>
              </a:spcBef>
            </a:pPr>
            <a:r>
              <a:rPr sz="3600" b="1" spc="-35" dirty="0">
                <a:latin typeface="Segoe UI Semibold" panose="020B0502040204020203" pitchFamily="34" charset="0"/>
                <a:cs typeface="Segoe UI Semibold" panose="020B0502040204020203" pitchFamily="34" charset="0"/>
              </a:rPr>
              <a:t>Recommended</a:t>
            </a:r>
            <a:r>
              <a:rPr sz="3600" b="1" spc="-85"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Agenda</a:t>
            </a:r>
            <a:endParaRPr sz="3600" b="1" dirty="0">
              <a:latin typeface="Segoe UI Semibold" panose="020B0502040204020203" pitchFamily="34" charset="0"/>
              <a:cs typeface="Segoe UI Semibold" panose="020B0502040204020203" pitchFamily="34" charset="0"/>
            </a:endParaRPr>
          </a:p>
          <a:p>
            <a:pPr marL="12700" marR="1367735">
              <a:lnSpc>
                <a:spcPct val="104200"/>
              </a:lnSpc>
              <a:spcBef>
                <a:spcPts val="1920"/>
              </a:spcBef>
            </a:pPr>
            <a:r>
              <a:rPr sz="1200" dirty="0">
                <a:latin typeface="Segoe UI" panose="020B0502040204020203" pitchFamily="34" charset="0"/>
                <a:cs typeface="Segoe UI" panose="020B0502040204020203" pitchFamily="34" charset="0"/>
              </a:rPr>
              <a:t>This </a:t>
            </a:r>
            <a:r>
              <a:rPr sz="1200" spc="-5" dirty="0">
                <a:latin typeface="Segoe UI" panose="020B0502040204020203" pitchFamily="34" charset="0"/>
                <a:cs typeface="Segoe UI" panose="020B0502040204020203" pitchFamily="34" charset="0"/>
              </a:rPr>
              <a:t>session </a:t>
            </a:r>
            <a:r>
              <a:rPr sz="1200" dirty="0">
                <a:latin typeface="Segoe UI" panose="020B0502040204020203" pitchFamily="34" charset="0"/>
                <a:cs typeface="Segoe UI" panose="020B0502040204020203" pitchFamily="34" charset="0"/>
              </a:rPr>
              <a:t>has been designed to </a:t>
            </a:r>
            <a:r>
              <a:rPr sz="1200" spc="-5" dirty="0">
                <a:latin typeface="Segoe UI" panose="020B0502040204020203" pitchFamily="34" charset="0"/>
                <a:cs typeface="Segoe UI" panose="020B0502040204020203" pitchFamily="34" charset="0"/>
              </a:rPr>
              <a:t>work sequentiall</a:t>
            </a:r>
            <a:r>
              <a:rPr lang="en-US" sz="1200" spc="-5" dirty="0">
                <a:latin typeface="Segoe UI" panose="020B0502040204020203" pitchFamily="34" charset="0"/>
                <a:cs typeface="Segoe UI" panose="020B0502040204020203" pitchFamily="34" charset="0"/>
              </a:rPr>
              <a:t>y</a:t>
            </a:r>
            <a:r>
              <a:rPr sz="1200" spc="-5" dirty="0">
                <a:latin typeface="Segoe UI" panose="020B0502040204020203" pitchFamily="34" charset="0"/>
                <a:cs typeface="Segoe UI" panose="020B0502040204020203" pitchFamily="34" charset="0"/>
              </a:rPr>
              <a:t> </a:t>
            </a:r>
            <a:r>
              <a:rPr sz="1200" dirty="0">
                <a:latin typeface="Segoe UI" panose="020B0502040204020203" pitchFamily="34" charset="0"/>
                <a:cs typeface="Segoe UI" panose="020B0502040204020203" pitchFamily="34" charset="0"/>
              </a:rPr>
              <a:t>and the agenda </a:t>
            </a:r>
            <a:r>
              <a:rPr sz="1200" spc="-5" dirty="0">
                <a:latin typeface="Segoe UI" panose="020B0502040204020203" pitchFamily="34" charset="0"/>
                <a:cs typeface="Segoe UI" panose="020B0502040204020203" pitchFamily="34" charset="0"/>
              </a:rPr>
              <a:t>shows </a:t>
            </a:r>
            <a:r>
              <a:rPr sz="1200" dirty="0">
                <a:latin typeface="Segoe UI" panose="020B0502040204020203" pitchFamily="34" charset="0"/>
                <a:cs typeface="Segoe UI" panose="020B0502040204020203" pitchFamily="34" charset="0"/>
              </a:rPr>
              <a:t>the </a:t>
            </a:r>
            <a:r>
              <a:rPr sz="1200" spc="-5" dirty="0">
                <a:latin typeface="Segoe UI" panose="020B0502040204020203" pitchFamily="34" charset="0"/>
                <a:cs typeface="Segoe UI" panose="020B0502040204020203" pitchFamily="34" charset="0"/>
              </a:rPr>
              <a:t>approximate </a:t>
            </a:r>
            <a:r>
              <a:rPr sz="1200" dirty="0">
                <a:latin typeface="Segoe UI" panose="020B0502040204020203" pitchFamily="34" charset="0"/>
                <a:cs typeface="Segoe UI" panose="020B0502040204020203" pitchFamily="34" charset="0"/>
              </a:rPr>
              <a:t>time you </a:t>
            </a:r>
            <a:r>
              <a:rPr sz="1200" spc="-5" dirty="0">
                <a:latin typeface="Segoe UI" panose="020B0502040204020203" pitchFamily="34" charset="0"/>
                <a:cs typeface="Segoe UI" panose="020B0502040204020203" pitchFamily="34" charset="0"/>
              </a:rPr>
              <a:t>will </a:t>
            </a:r>
            <a:r>
              <a:rPr sz="1200" dirty="0">
                <a:latin typeface="Segoe UI" panose="020B0502040204020203" pitchFamily="34" charset="0"/>
                <a:cs typeface="Segoe UI" panose="020B0502040204020203" pitchFamily="34" charset="0"/>
              </a:rPr>
              <a:t>need to cover the material. </a:t>
            </a:r>
            <a:endParaRPr lang="en-US" sz="1200" dirty="0">
              <a:latin typeface="Segoe UI" panose="020B0502040204020203" pitchFamily="34" charset="0"/>
              <a:cs typeface="Segoe UI" panose="020B0502040204020203" pitchFamily="34" charset="0"/>
            </a:endParaRPr>
          </a:p>
          <a:p>
            <a:pPr marL="12700" marR="1367735">
              <a:lnSpc>
                <a:spcPct val="104200"/>
              </a:lnSpc>
              <a:spcBef>
                <a:spcPts val="1920"/>
              </a:spcBef>
            </a:pPr>
            <a:r>
              <a:rPr sz="1200" spc="-5" dirty="0">
                <a:latin typeface="Segoe UI" panose="020B0502040204020203" pitchFamily="34" charset="0"/>
                <a:cs typeface="Segoe UI" panose="020B0502040204020203" pitchFamily="34" charset="0"/>
              </a:rPr>
              <a:t>Depending on </a:t>
            </a:r>
            <a:r>
              <a:rPr sz="1200" dirty="0">
                <a:latin typeface="Segoe UI" panose="020B0502040204020203" pitchFamily="34" charset="0"/>
                <a:cs typeface="Segoe UI" panose="020B0502040204020203" pitchFamily="34" charset="0"/>
              </a:rPr>
              <a:t>your </a:t>
            </a:r>
            <a:r>
              <a:rPr sz="1200" spc="-10" dirty="0">
                <a:latin typeface="Segoe UI" panose="020B0502040204020203" pitchFamily="34" charset="0"/>
                <a:cs typeface="Segoe UI" panose="020B0502040204020203" pitchFamily="34" charset="0"/>
              </a:rPr>
              <a:t>group </a:t>
            </a:r>
            <a:r>
              <a:rPr sz="1200" dirty="0">
                <a:latin typeface="Segoe UI" panose="020B0502040204020203" pitchFamily="34" charset="0"/>
                <a:cs typeface="Segoe UI" panose="020B0502040204020203" pitchFamily="34" charset="0"/>
              </a:rPr>
              <a:t>and time available </a:t>
            </a:r>
            <a:r>
              <a:rPr sz="1200" spc="-14" dirty="0">
                <a:latin typeface="Segoe UI" panose="020B0502040204020203" pitchFamily="34" charset="0"/>
                <a:cs typeface="Segoe UI" panose="020B0502040204020203" pitchFamily="34" charset="0"/>
              </a:rPr>
              <a:t>together, </a:t>
            </a:r>
            <a:r>
              <a:rPr sz="1200" dirty="0">
                <a:latin typeface="Segoe UI" panose="020B0502040204020203" pitchFamily="34" charset="0"/>
                <a:cs typeface="Segoe UI" panose="020B0502040204020203" pitchFamily="34" charset="0"/>
              </a:rPr>
              <a:t>you may choose</a:t>
            </a:r>
            <a:r>
              <a:rPr lang="en-US" sz="1200" dirty="0">
                <a:latin typeface="Segoe UI" panose="020B0502040204020203" pitchFamily="34" charset="0"/>
                <a:cs typeface="Segoe UI" panose="020B0502040204020203" pitchFamily="34" charset="0"/>
              </a:rPr>
              <a:t> </a:t>
            </a:r>
            <a:r>
              <a:rPr sz="1200" dirty="0">
                <a:latin typeface="Segoe UI" panose="020B0502040204020203" pitchFamily="34" charset="0"/>
                <a:cs typeface="Segoe UI" panose="020B0502040204020203" pitchFamily="34" charset="0"/>
              </a:rPr>
              <a:t>to </a:t>
            </a:r>
            <a:r>
              <a:rPr sz="1200" b="1" dirty="0">
                <a:latin typeface="Segoe UI" panose="020B0502040204020203" pitchFamily="34" charset="0"/>
                <a:cs typeface="Segoe UI" panose="020B0502040204020203" pitchFamily="34" charset="0"/>
              </a:rPr>
              <a:t>adjust the timing</a:t>
            </a:r>
            <a:r>
              <a:rPr sz="1200" dirty="0">
                <a:latin typeface="Segoe UI" panose="020B0502040204020203" pitchFamily="34" charset="0"/>
                <a:cs typeface="Segoe UI" panose="020B0502040204020203" pitchFamily="34" charset="0"/>
              </a:rPr>
              <a:t> </a:t>
            </a:r>
            <a:br>
              <a:rPr lang="en-US" sz="1200" dirty="0">
                <a:latin typeface="Segoe UI" panose="020B0502040204020203" pitchFamily="34" charset="0"/>
                <a:cs typeface="Segoe UI" panose="020B0502040204020203" pitchFamily="34" charset="0"/>
              </a:rPr>
            </a:br>
            <a:r>
              <a:rPr sz="1200" spc="-14" dirty="0">
                <a:latin typeface="Segoe UI" panose="020B0502040204020203" pitchFamily="34" charset="0"/>
                <a:cs typeface="Segoe UI" panose="020B0502040204020203" pitchFamily="34" charset="0"/>
              </a:rPr>
              <a:t>of </a:t>
            </a:r>
            <a:r>
              <a:rPr sz="1200" dirty="0">
                <a:latin typeface="Segoe UI" panose="020B0502040204020203" pitchFamily="34" charset="0"/>
                <a:cs typeface="Segoe UI" panose="020B0502040204020203" pitchFamily="34" charset="0"/>
              </a:rPr>
              <a:t>the agenda to </a:t>
            </a:r>
            <a:r>
              <a:rPr sz="1200" spc="-5" dirty="0">
                <a:latin typeface="Segoe UI" panose="020B0502040204020203" pitchFamily="34" charset="0"/>
                <a:cs typeface="Segoe UI" panose="020B0502040204020203" pitchFamily="34" charset="0"/>
              </a:rPr>
              <a:t>enable more</a:t>
            </a:r>
            <a:r>
              <a:rPr lang="en-US" sz="1200" spc="-5" dirty="0">
                <a:latin typeface="Segoe UI" panose="020B0502040204020203" pitchFamily="34" charset="0"/>
                <a:cs typeface="Segoe UI" panose="020B0502040204020203" pitchFamily="34" charset="0"/>
              </a:rPr>
              <a:t> </a:t>
            </a:r>
            <a:r>
              <a:rPr sz="1200" dirty="0">
                <a:latin typeface="Segoe UI" panose="020B0502040204020203" pitchFamily="34" charset="0"/>
                <a:cs typeface="Segoe UI" panose="020B0502040204020203" pitchFamily="34" charset="0"/>
              </a:rPr>
              <a:t>discussion.</a:t>
            </a:r>
          </a:p>
        </p:txBody>
      </p:sp>
      <p:sp>
        <p:nvSpPr>
          <p:cNvPr id="3" name="Slide Number Placeholder 2">
            <a:extLst>
              <a:ext uri="{FF2B5EF4-FFF2-40B4-BE49-F238E27FC236}">
                <a16:creationId xmlns:a16="http://schemas.microsoft.com/office/drawing/2014/main" id="{3246660A-73DD-A74A-9F68-9B00AAAA20F9}"/>
              </a:ext>
            </a:extLst>
          </p:cNvPr>
          <p:cNvSpPr>
            <a:spLocks noGrp="1"/>
          </p:cNvSpPr>
          <p:nvPr>
            <p:ph type="sldNum" sz="quarter" idx="12"/>
          </p:nvPr>
        </p:nvSpPr>
        <p:spPr/>
        <p:txBody>
          <a:bodyPr/>
          <a:lstStyle/>
          <a:p>
            <a:fld id="{1E84DF03-1452-DD4E-83DB-2447253A7020}" type="slidenum">
              <a:rPr lang="en-US"/>
              <a:pPr/>
              <a:t>39</a:t>
            </a:fld>
            <a:endParaRPr lang="en-US"/>
          </a:p>
        </p:txBody>
      </p:sp>
    </p:spTree>
    <p:extLst>
      <p:ext uri="{BB962C8B-B14F-4D97-AF65-F5344CB8AC3E}">
        <p14:creationId xmlns:p14="http://schemas.microsoft.com/office/powerpoint/2010/main" val="2446698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F929ADE4-B547-E54E-8847-EDD40CED495A}"/>
              </a:ext>
            </a:extLst>
          </p:cNvPr>
          <p:cNvSpPr>
            <a:spLocks noGrp="1"/>
          </p:cNvSpPr>
          <p:nvPr>
            <p:ph type="body" sz="quarter" idx="4294967295"/>
          </p:nvPr>
        </p:nvSpPr>
        <p:spPr>
          <a:xfrm>
            <a:off x="673098" y="2038566"/>
            <a:ext cx="5902513" cy="4816475"/>
          </a:xfrm>
          <a:prstGeom prst="rect">
            <a:avLst/>
          </a:prstGeom>
        </p:spPr>
        <p:txBody>
          <a:bodyPr/>
          <a:lstStyle/>
          <a:p>
            <a:pPr marL="0" marR="183515" indent="0">
              <a:lnSpc>
                <a:spcPct val="101899"/>
              </a:lnSpc>
              <a:spcBef>
                <a:spcPts val="55"/>
              </a:spcBef>
              <a:buNone/>
            </a:pPr>
            <a:r>
              <a:rPr lang="en-US" sz="1800" b="1" dirty="0">
                <a:latin typeface="Segoe UI Semibold" panose="020B0502040204020203" pitchFamily="34" charset="0"/>
                <a:cs typeface="Segoe UI Semibold" panose="020B0502040204020203" pitchFamily="34" charset="0"/>
              </a:rPr>
              <a:t>This </a:t>
            </a:r>
            <a:r>
              <a:rPr lang="en-US" sz="1800" b="1" spc="-10" dirty="0">
                <a:latin typeface="Segoe UI Semibold" panose="020B0502040204020203" pitchFamily="34" charset="0"/>
                <a:cs typeface="Segoe UI Semibold" panose="020B0502040204020203" pitchFamily="34" charset="0"/>
              </a:rPr>
              <a:t>toolkit </a:t>
            </a:r>
            <a:r>
              <a:rPr lang="en-US" sz="1800" b="1" spc="-5" dirty="0">
                <a:latin typeface="Segoe UI Semibold" panose="020B0502040204020203" pitchFamily="34" charset="0"/>
                <a:cs typeface="Segoe UI Semibold" panose="020B0502040204020203" pitchFamily="34" charset="0"/>
              </a:rPr>
              <a:t>contains resources for the program: </a:t>
            </a:r>
            <a:r>
              <a:rPr lang="en-US" sz="1800" b="1" dirty="0">
                <a:latin typeface="Segoe UI Semibold" panose="020B0502040204020203" pitchFamily="34" charset="0"/>
                <a:cs typeface="Segoe UI Semibold" panose="020B0502040204020203" pitchFamily="34" charset="0"/>
              </a:rPr>
              <a:t>videos, </a:t>
            </a:r>
            <a:r>
              <a:rPr lang="en-US" sz="1800" b="1" spc="-5" dirty="0">
                <a:latin typeface="Segoe UI Semibold" panose="020B0502040204020203" pitchFamily="34" charset="0"/>
                <a:cs typeface="Segoe UI Semibold" panose="020B0502040204020203" pitchFamily="34" charset="0"/>
              </a:rPr>
              <a:t>learning labs, and conversation starters, </a:t>
            </a:r>
            <a:r>
              <a:rPr lang="en-US" sz="1800" b="1" dirty="0">
                <a:latin typeface="Segoe UI Semibold" panose="020B0502040204020203" pitchFamily="34" charset="0"/>
                <a:cs typeface="Segoe UI Semibold" panose="020B0502040204020203" pitchFamily="34" charset="0"/>
              </a:rPr>
              <a:t>all </a:t>
            </a:r>
            <a:r>
              <a:rPr lang="en-US" sz="1800" b="1" spc="-5" dirty="0">
                <a:latin typeface="Segoe UI Semibold" panose="020B0502040204020203" pitchFamily="34" charset="0"/>
                <a:cs typeface="Segoe UI Semibold" panose="020B0502040204020203" pitchFamily="34" charset="0"/>
              </a:rPr>
              <a:t>designed </a:t>
            </a:r>
            <a:r>
              <a:rPr lang="en-US" sz="1800" b="1" spc="-10" dirty="0">
                <a:latin typeface="Segoe UI Semibold" panose="020B0502040204020203" pitchFamily="34" charset="0"/>
                <a:cs typeface="Segoe UI Semibold" panose="020B0502040204020203" pitchFamily="34" charset="0"/>
              </a:rPr>
              <a:t>to </a:t>
            </a:r>
            <a:r>
              <a:rPr lang="en-US" sz="1800" b="1" spc="-5" dirty="0">
                <a:latin typeface="Segoe UI Semibold" panose="020B0502040204020203" pitchFamily="34" charset="0"/>
                <a:cs typeface="Segoe UI Semibold" panose="020B0502040204020203" pitchFamily="34" charset="0"/>
              </a:rPr>
              <a:t>work </a:t>
            </a:r>
            <a:r>
              <a:rPr lang="en-US" sz="1800" b="1" spc="-30" dirty="0">
                <a:latin typeface="Segoe UI Semibold" panose="020B0502040204020203" pitchFamily="34" charset="0"/>
                <a:cs typeface="Segoe UI Semibold" panose="020B0502040204020203" pitchFamily="34" charset="0"/>
              </a:rPr>
              <a:t>together. </a:t>
            </a:r>
            <a:r>
              <a:rPr lang="en-US" sz="1800" b="1" spc="-35" dirty="0">
                <a:latin typeface="Segoe UI Semibold" panose="020B0502040204020203" pitchFamily="34" charset="0"/>
                <a:cs typeface="Segoe UI Semibold" panose="020B0502040204020203" pitchFamily="34" charset="0"/>
              </a:rPr>
              <a:t>It’s </a:t>
            </a:r>
            <a:r>
              <a:rPr lang="en-US" sz="1800" b="1" spc="-10" dirty="0">
                <a:latin typeface="Segoe UI Semibold" panose="020B0502040204020203" pitchFamily="34" charset="0"/>
                <a:cs typeface="Segoe UI Semibold" panose="020B0502040204020203" pitchFamily="34" charset="0"/>
              </a:rPr>
              <a:t>organized into three </a:t>
            </a:r>
            <a:r>
              <a:rPr lang="en-US" sz="1800" b="1" spc="-5" dirty="0">
                <a:latin typeface="Segoe UI Semibold" panose="020B0502040204020203" pitchFamily="34" charset="0"/>
                <a:cs typeface="Segoe UI Semibold" panose="020B0502040204020203" pitchFamily="34" charset="0"/>
              </a:rPr>
              <a:t>distinct areas, and we recommend following them </a:t>
            </a:r>
            <a:r>
              <a:rPr lang="en-US" sz="1800" b="1" dirty="0">
                <a:latin typeface="Segoe UI Semibold" panose="020B0502040204020203" pitchFamily="34" charset="0"/>
                <a:cs typeface="Segoe UI Semibold" panose="020B0502040204020203" pitchFamily="34" charset="0"/>
              </a:rPr>
              <a:t>as a </a:t>
            </a:r>
            <a:r>
              <a:rPr lang="en-US" sz="1800" b="1" spc="-5" dirty="0">
                <a:latin typeface="Segoe UI Semibold" panose="020B0502040204020203" pitchFamily="34" charset="0"/>
                <a:cs typeface="Segoe UI Semibold" panose="020B0502040204020203" pitchFamily="34" charset="0"/>
              </a:rPr>
              <a:t>linear </a:t>
            </a:r>
            <a:r>
              <a:rPr lang="en-US" sz="1800" b="1" spc="-10" dirty="0">
                <a:latin typeface="Segoe UI Semibold" panose="020B0502040204020203" pitchFamily="34" charset="0"/>
                <a:cs typeface="Segoe UI Semibold" panose="020B0502040204020203" pitchFamily="34" charset="0"/>
              </a:rPr>
              <a:t>progression. </a:t>
            </a:r>
            <a:r>
              <a:rPr lang="en-US" sz="1800" b="1" spc="-30" dirty="0">
                <a:latin typeface="Segoe UI Semibold" panose="020B0502040204020203" pitchFamily="34" charset="0"/>
                <a:cs typeface="Segoe UI Semibold" panose="020B0502040204020203" pitchFamily="34" charset="0"/>
              </a:rPr>
              <a:t>We </a:t>
            </a:r>
            <a:r>
              <a:rPr lang="en-US" sz="1800" b="1" spc="-10" dirty="0">
                <a:latin typeface="Segoe UI Semibold" panose="020B0502040204020203" pitchFamily="34" charset="0"/>
                <a:cs typeface="Segoe UI Semibold" panose="020B0502040204020203" pitchFamily="34" charset="0"/>
              </a:rPr>
              <a:t>intend </a:t>
            </a:r>
            <a:r>
              <a:rPr lang="en-US" sz="1800" b="1" spc="-5" dirty="0">
                <a:latin typeface="Segoe UI Semibold" panose="020B0502040204020203" pitchFamily="34" charset="0"/>
                <a:cs typeface="Segoe UI Semibold" panose="020B0502040204020203" pitchFamily="34" charset="0"/>
              </a:rPr>
              <a:t>these materials </a:t>
            </a:r>
            <a:r>
              <a:rPr lang="en-US" sz="1800" b="1" spc="-10" dirty="0">
                <a:latin typeface="Segoe UI Semibold" panose="020B0502040204020203" pitchFamily="34" charset="0"/>
                <a:cs typeface="Segoe UI Semibold" panose="020B0502040204020203" pitchFamily="34" charset="0"/>
              </a:rPr>
              <a:t>to </a:t>
            </a:r>
            <a:r>
              <a:rPr lang="en-US" sz="1800" b="1" spc="-5" dirty="0">
                <a:latin typeface="Segoe UI Semibold" panose="020B0502040204020203" pitchFamily="34" charset="0"/>
                <a:cs typeface="Segoe UI Semibold" panose="020B0502040204020203" pitchFamily="34" charset="0"/>
              </a:rPr>
              <a:t>be </a:t>
            </a:r>
            <a:r>
              <a:rPr lang="en-US" sz="1800" b="1" spc="-15" dirty="0">
                <a:latin typeface="Segoe UI Semibold" panose="020B0502040204020203" pitchFamily="34" charset="0"/>
                <a:cs typeface="Segoe UI Semibold" panose="020B0502040204020203" pitchFamily="34" charset="0"/>
              </a:rPr>
              <a:t>“off </a:t>
            </a:r>
            <a:r>
              <a:rPr lang="en-US" sz="1800" b="1" spc="-5" dirty="0">
                <a:latin typeface="Segoe UI Semibold" panose="020B0502040204020203" pitchFamily="34" charset="0"/>
                <a:cs typeface="Segoe UI Semibold" panose="020B0502040204020203" pitchFamily="34" charset="0"/>
              </a:rPr>
              <a:t>the </a:t>
            </a:r>
            <a:r>
              <a:rPr lang="en-US" sz="1800" b="1" spc="-65" dirty="0">
                <a:latin typeface="Segoe UI Semibold" panose="020B0502040204020203" pitchFamily="34" charset="0"/>
                <a:cs typeface="Segoe UI Semibold" panose="020B0502040204020203" pitchFamily="34" charset="0"/>
              </a:rPr>
              <a:t>shelf,” </a:t>
            </a:r>
            <a:r>
              <a:rPr lang="en-US" sz="1800" b="1" dirty="0">
                <a:latin typeface="Segoe UI Semibold" panose="020B0502040204020203" pitchFamily="34" charset="0"/>
                <a:cs typeface="Segoe UI Semibold" panose="020B0502040204020203" pitchFamily="34" charset="0"/>
              </a:rPr>
              <a:t>with </a:t>
            </a:r>
            <a:r>
              <a:rPr lang="en-US" sz="1800" b="1" spc="-5" dirty="0">
                <a:latin typeface="Segoe UI Semibold" panose="020B0502040204020203" pitchFamily="34" charset="0"/>
                <a:cs typeface="Segoe UI Semibold" panose="020B0502040204020203" pitchFamily="34" charset="0"/>
              </a:rPr>
              <a:t>minimal overhead for </a:t>
            </a:r>
            <a:r>
              <a:rPr lang="en-US" sz="1800" b="1" spc="-10" dirty="0">
                <a:latin typeface="Segoe UI Semibold" panose="020B0502040204020203" pitchFamily="34" charset="0"/>
                <a:cs typeface="Segoe UI Semibold" panose="020B0502040204020203" pitchFamily="34" charset="0"/>
              </a:rPr>
              <a:t>you. </a:t>
            </a:r>
          </a:p>
          <a:p>
            <a:pPr marL="0" marR="183515" indent="0">
              <a:lnSpc>
                <a:spcPct val="101899"/>
              </a:lnSpc>
              <a:spcBef>
                <a:spcPts val="55"/>
              </a:spcBef>
              <a:buNone/>
            </a:pPr>
            <a:endParaRPr lang="en-US" sz="1800" b="1" spc="-10" dirty="0">
              <a:latin typeface="Segoe UI Semibold" panose="020B0502040204020203" pitchFamily="34" charset="0"/>
              <a:cs typeface="Segoe UI Semibold" panose="020B0502040204020203" pitchFamily="34" charset="0"/>
            </a:endParaRPr>
          </a:p>
          <a:p>
            <a:pPr marL="0" marR="5080" indent="0">
              <a:lnSpc>
                <a:spcPts val="2200"/>
              </a:lnSpc>
              <a:spcBef>
                <a:spcPts val="80"/>
              </a:spcBef>
              <a:buNone/>
            </a:pPr>
            <a:r>
              <a:rPr lang="en-US" sz="1800" b="1" u="sng" spc="-10" dirty="0">
                <a:latin typeface="Segoe UI Semibold" panose="020B0502040204020203" pitchFamily="34" charset="0"/>
                <a:cs typeface="Segoe UI Semibold" panose="020B0502040204020203" pitchFamily="34" charset="0"/>
              </a:rPr>
              <a:t>Mentor Guide</a:t>
            </a:r>
          </a:p>
          <a:p>
            <a:pPr marL="0" marR="5080" indent="0">
              <a:lnSpc>
                <a:spcPts val="2200"/>
              </a:lnSpc>
              <a:spcBef>
                <a:spcPts val="80"/>
              </a:spcBef>
              <a:buNone/>
            </a:pPr>
            <a:r>
              <a:rPr lang="en-US" sz="1800" spc="-10" dirty="0">
                <a:latin typeface="Segoe UI Semibold" panose="020B0502040204020203" pitchFamily="34" charset="0"/>
                <a:cs typeface="Segoe UI Semibold" panose="020B0502040204020203" pitchFamily="34" charset="0"/>
              </a:rPr>
              <a:t>This document (which you’re currently viewing) gives conversation starters for each session. For Learning Labs, the Guide runs parallel to the Mentee Slides, offering tips for the corresponding activities.</a:t>
            </a:r>
          </a:p>
          <a:p>
            <a:pPr marL="0" marR="5080" indent="0">
              <a:lnSpc>
                <a:spcPts val="2200"/>
              </a:lnSpc>
              <a:spcBef>
                <a:spcPts val="80"/>
              </a:spcBef>
              <a:buNone/>
            </a:pPr>
            <a:endParaRPr lang="en-US" sz="1800" b="1" spc="-10" dirty="0">
              <a:latin typeface="Segoe UI Semibold" panose="020B0502040204020203" pitchFamily="34" charset="0"/>
              <a:cs typeface="Segoe UI Semibold" panose="020B0502040204020203" pitchFamily="34" charset="0"/>
            </a:endParaRPr>
          </a:p>
          <a:p>
            <a:pPr marL="0" marR="5080" indent="0">
              <a:lnSpc>
                <a:spcPts val="2200"/>
              </a:lnSpc>
              <a:spcBef>
                <a:spcPts val="80"/>
              </a:spcBef>
              <a:buNone/>
            </a:pPr>
            <a:r>
              <a:rPr lang="en-US" sz="1800" b="1" u="sng" spc="-10" dirty="0">
                <a:latin typeface="Segoe UI Semibold" panose="020B0502040204020203" pitchFamily="34" charset="0"/>
                <a:cs typeface="Segoe UI Semibold" panose="020B0502040204020203" pitchFamily="34" charset="0"/>
              </a:rPr>
              <a:t>Mentee Slides</a:t>
            </a:r>
          </a:p>
          <a:p>
            <a:pPr marL="0" marR="5080" indent="0">
              <a:lnSpc>
                <a:spcPts val="2200"/>
              </a:lnSpc>
              <a:spcBef>
                <a:spcPts val="80"/>
              </a:spcBef>
              <a:buNone/>
            </a:pPr>
            <a:r>
              <a:rPr lang="en-US" sz="1800" spc="-10" dirty="0">
                <a:latin typeface="Segoe UI Semibold" panose="020B0502040204020203" pitchFamily="34" charset="0"/>
                <a:cs typeface="Segoe UI Semibold" panose="020B0502040204020203" pitchFamily="34" charset="0"/>
              </a:rPr>
              <a:t>These support the learning labs. You can display the slides to help prompt the activities, though we recommend minimizing screen sharing to encourage an engaging and interactive mentoring space. </a:t>
            </a:r>
            <a:endParaRPr lang="en-US" sz="1800" dirty="0">
              <a:latin typeface="Segoe UI Semibold" panose="020B0502040204020203" pitchFamily="34" charset="0"/>
              <a:cs typeface="Segoe UI Semibold" panose="020B0502040204020203" pitchFamily="34" charset="0"/>
            </a:endParaRPr>
          </a:p>
        </p:txBody>
      </p:sp>
      <p:sp>
        <p:nvSpPr>
          <p:cNvPr id="7" name="Text Placeholder 6">
            <a:extLst>
              <a:ext uri="{FF2B5EF4-FFF2-40B4-BE49-F238E27FC236}">
                <a16:creationId xmlns:a16="http://schemas.microsoft.com/office/drawing/2014/main" id="{720B5A1D-91EF-2A44-A6FC-F9E665911FD4}"/>
              </a:ext>
            </a:extLst>
          </p:cNvPr>
          <p:cNvSpPr>
            <a:spLocks noGrp="1"/>
          </p:cNvSpPr>
          <p:nvPr>
            <p:ph type="body" sz="quarter" idx="4294967295"/>
          </p:nvPr>
        </p:nvSpPr>
        <p:spPr>
          <a:xfrm>
            <a:off x="673099" y="1282067"/>
            <a:ext cx="5768042" cy="756499"/>
          </a:xfrm>
          <a:prstGeom prst="rect">
            <a:avLst/>
          </a:prstGeom>
        </p:spPr>
        <p:txBody>
          <a:bodyPr/>
          <a:lstStyle/>
          <a:p>
            <a:pPr marL="0" indent="0">
              <a:buNone/>
            </a:pPr>
            <a:r>
              <a:rPr lang="en-US" sz="3200" b="1" spc="-25" dirty="0">
                <a:solidFill>
                  <a:srgbClr val="000000"/>
                </a:solidFill>
                <a:latin typeface="Segoe UI Semibold" panose="020B0502040204020203" pitchFamily="34" charset="0"/>
                <a:cs typeface="Segoe UI Semibold" panose="020B0502040204020203" pitchFamily="34" charset="0"/>
              </a:rPr>
              <a:t>Mentor</a:t>
            </a:r>
            <a:r>
              <a:rPr lang="en-US" sz="3200" b="1" spc="-105" dirty="0">
                <a:solidFill>
                  <a:srgbClr val="000000"/>
                </a:solidFill>
                <a:latin typeface="Segoe UI Semibold" panose="020B0502040204020203" pitchFamily="34" charset="0"/>
                <a:cs typeface="Segoe UI Semibold" panose="020B0502040204020203" pitchFamily="34" charset="0"/>
              </a:rPr>
              <a:t> </a:t>
            </a:r>
            <a:r>
              <a:rPr lang="en-US" sz="3200" b="1" spc="-95" dirty="0">
                <a:solidFill>
                  <a:srgbClr val="000000"/>
                </a:solidFill>
                <a:latin typeface="Segoe UI Semibold" panose="020B0502040204020203" pitchFamily="34" charset="0"/>
                <a:cs typeface="Segoe UI Semibold" panose="020B0502040204020203" pitchFamily="34" charset="0"/>
              </a:rPr>
              <a:t>Toolkit </a:t>
            </a:r>
            <a:r>
              <a:rPr lang="en-US" sz="3200" b="1" spc="-30" dirty="0">
                <a:solidFill>
                  <a:srgbClr val="000000"/>
                </a:solidFill>
                <a:latin typeface="Segoe UI Semibold" panose="020B0502040204020203" pitchFamily="34" charset="0"/>
                <a:cs typeface="Segoe UI Semibold" panose="020B0502040204020203" pitchFamily="34" charset="0"/>
              </a:rPr>
              <a:t>Introduction</a:t>
            </a:r>
            <a:endParaRPr lang="en-US"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7588249" y="1289261"/>
            <a:ext cx="6517716" cy="4952380"/>
          </a:xfrm>
          <a:prstGeom prst="rect">
            <a:avLst/>
          </a:prstGeom>
        </p:spPr>
        <p:txBody>
          <a:bodyPr vert="horz" wrap="square" lIns="0" tIns="26034" rIns="0" bIns="0" rtlCol="0">
            <a:spAutoFit/>
          </a:bodyPr>
          <a:lstStyle/>
          <a:p>
            <a:pPr marL="12700">
              <a:lnSpc>
                <a:spcPct val="100000"/>
              </a:lnSpc>
              <a:spcBef>
                <a:spcPts val="204"/>
              </a:spcBef>
            </a:pPr>
            <a:r>
              <a:rPr sz="1200" b="1" spc="15" dirty="0">
                <a:solidFill>
                  <a:srgbClr val="FFFFFF"/>
                </a:solidFill>
                <a:latin typeface="Segoe UI Semibold" panose="020B0502040204020203" pitchFamily="34" charset="0"/>
                <a:cs typeface="Segoe UI Semibold" panose="020B0502040204020203" pitchFamily="34" charset="0"/>
              </a:rPr>
              <a:t>KEY</a:t>
            </a:r>
            <a:r>
              <a:rPr sz="1200" b="1" spc="50" dirty="0">
                <a:solidFill>
                  <a:srgbClr val="FFFFFF"/>
                </a:solidFill>
                <a:latin typeface="Segoe UI Semibold" panose="020B0502040204020203" pitchFamily="34" charset="0"/>
                <a:cs typeface="Segoe UI Semibold" panose="020B0502040204020203" pitchFamily="34" charset="0"/>
              </a:rPr>
              <a:t> </a:t>
            </a:r>
            <a:r>
              <a:rPr lang="en-US" sz="1200" b="1" spc="25" dirty="0">
                <a:solidFill>
                  <a:srgbClr val="FFFFFF"/>
                </a:solidFill>
                <a:latin typeface="Segoe UI Semibold" panose="020B0502040204020203" pitchFamily="34" charset="0"/>
                <a:cs typeface="Segoe UI Semibold" panose="020B0502040204020203" pitchFamily="34" charset="0"/>
              </a:rPr>
              <a:t>TERMS</a:t>
            </a:r>
            <a:br>
              <a:rPr lang="en-US" sz="1200" spc="25" dirty="0">
                <a:solidFill>
                  <a:srgbClr val="FFFFFF"/>
                </a:solidFill>
                <a:latin typeface="Segoe UI" panose="020B0502040204020203" pitchFamily="34" charset="0"/>
                <a:cs typeface="Segoe UI" panose="020B0502040204020203" pitchFamily="34" charset="0"/>
              </a:rPr>
            </a:br>
            <a:r>
              <a:rPr lang="en-US" b="1" dirty="0">
                <a:solidFill>
                  <a:srgbClr val="FFFFFF"/>
                </a:solidFill>
                <a:latin typeface="Segoe UI Semibold" panose="020B0502040204020203" pitchFamily="34" charset="0"/>
                <a:cs typeface="Segoe UI Semibold" panose="020B0502040204020203" pitchFamily="34" charset="0"/>
              </a:rPr>
              <a:t>Cohort: </a:t>
            </a:r>
            <a:r>
              <a:rPr lang="en-US" dirty="0">
                <a:solidFill>
                  <a:srgbClr val="FFFFFF"/>
                </a:solidFill>
                <a:latin typeface="Segoe UI" panose="020B0502040204020203" pitchFamily="34" charset="0"/>
                <a:cs typeface="Segoe UI" panose="020B0502040204020203" pitchFamily="34" charset="0"/>
              </a:rPr>
              <a:t>This is the group of mentees that you and your co-mentor are working with. Each mentee in the cohort will be assigned to one of you for 1:1 meetings.</a:t>
            </a:r>
          </a:p>
          <a:p>
            <a:pPr marL="12700" marR="226060">
              <a:lnSpc>
                <a:spcPct val="101899"/>
              </a:lnSpc>
              <a:spcBef>
                <a:spcPts val="2120"/>
              </a:spcBef>
            </a:pPr>
            <a:r>
              <a:rPr sz="1800" b="1" dirty="0">
                <a:solidFill>
                  <a:srgbClr val="FFFFFF"/>
                </a:solidFill>
                <a:latin typeface="Segoe UI Semibold" panose="020B0502040204020203" pitchFamily="34" charset="0"/>
                <a:cs typeface="Segoe UI Semibold" panose="020B0502040204020203" pitchFamily="34" charset="0"/>
              </a:rPr>
              <a:t>Learning Labs: </a:t>
            </a:r>
            <a:r>
              <a:rPr sz="1800" dirty="0">
                <a:solidFill>
                  <a:srgbClr val="FFFFFF"/>
                </a:solidFill>
                <a:latin typeface="Segoe UI" panose="020B0502040204020203" pitchFamily="34" charset="0"/>
                <a:cs typeface="Segoe UI" panose="020B0502040204020203" pitchFamily="34" charset="0"/>
              </a:rPr>
              <a:t>This </a:t>
            </a:r>
            <a:r>
              <a:rPr sz="1800" spc="-5" dirty="0">
                <a:solidFill>
                  <a:srgbClr val="FFFFFF"/>
                </a:solidFill>
                <a:latin typeface="Segoe UI" panose="020B0502040204020203" pitchFamily="34" charset="0"/>
                <a:cs typeface="Segoe UI" panose="020B0502040204020203" pitchFamily="34" charset="0"/>
              </a:rPr>
              <a:t>is </a:t>
            </a:r>
            <a:r>
              <a:rPr sz="1800" dirty="0">
                <a:solidFill>
                  <a:srgbClr val="FFFFFF"/>
                </a:solidFill>
                <a:latin typeface="Segoe UI" panose="020B0502040204020203" pitchFamily="34" charset="0"/>
                <a:cs typeface="Segoe UI" panose="020B0502040204020203" pitchFamily="34" charset="0"/>
              </a:rPr>
              <a:t>a </a:t>
            </a:r>
            <a:r>
              <a:rPr sz="1800" spc="-5" dirty="0">
                <a:solidFill>
                  <a:srgbClr val="FFFFFF"/>
                </a:solidFill>
                <a:latin typeface="Segoe UI" panose="020B0502040204020203" pitchFamily="34" charset="0"/>
                <a:cs typeface="Segoe UI" panose="020B0502040204020203" pitchFamily="34" charset="0"/>
              </a:rPr>
              <a:t>120-minute </a:t>
            </a:r>
            <a:r>
              <a:rPr sz="1800" dirty="0">
                <a:solidFill>
                  <a:srgbClr val="FFFFFF"/>
                </a:solidFill>
                <a:latin typeface="Segoe UI" panose="020B0502040204020203" pitchFamily="34" charset="0"/>
                <a:cs typeface="Segoe UI" panose="020B0502040204020203" pitchFamily="34" charset="0"/>
              </a:rPr>
              <a:t>module that you </a:t>
            </a:r>
            <a:r>
              <a:rPr sz="1800" spc="-5" dirty="0">
                <a:solidFill>
                  <a:srgbClr val="FFFFFF"/>
                </a:solidFill>
                <a:latin typeface="Segoe UI" panose="020B0502040204020203" pitchFamily="34" charset="0"/>
                <a:cs typeface="Segoe UI" panose="020B0502040204020203" pitchFamily="34" charset="0"/>
              </a:rPr>
              <a:t>will </a:t>
            </a:r>
            <a:r>
              <a:rPr lang="en-US" sz="1800" dirty="0">
                <a:solidFill>
                  <a:srgbClr val="FFFFFF"/>
                </a:solidFill>
                <a:latin typeface="Segoe UI" panose="020B0502040204020203" pitchFamily="34" charset="0"/>
                <a:cs typeface="Segoe UI" panose="020B0502040204020203" pitchFamily="34" charset="0"/>
              </a:rPr>
              <a:t>facilitate with your co-mentor</a:t>
            </a:r>
            <a:r>
              <a:rPr lang="en-US" sz="1800" spc="-5" dirty="0">
                <a:solidFill>
                  <a:srgbClr val="FFFFFF"/>
                </a:solidFill>
                <a:latin typeface="Segoe UI" panose="020B0502040204020203" pitchFamily="34" charset="0"/>
                <a:cs typeface="Segoe UI" panose="020B0502040204020203" pitchFamily="34" charset="0"/>
              </a:rPr>
              <a:t> for the cohort</a:t>
            </a:r>
            <a:r>
              <a:rPr sz="1800" dirty="0">
                <a:solidFill>
                  <a:srgbClr val="FFFFFF"/>
                </a:solidFill>
                <a:latin typeface="Segoe UI" panose="020B0502040204020203" pitchFamily="34" charset="0"/>
                <a:cs typeface="Segoe UI" panose="020B0502040204020203" pitchFamily="34" charset="0"/>
              </a:rPr>
              <a:t>. Each </a:t>
            </a:r>
            <a:r>
              <a:rPr sz="1800" spc="-5" dirty="0">
                <a:solidFill>
                  <a:srgbClr val="FFFFFF"/>
                </a:solidFill>
                <a:latin typeface="Segoe UI" panose="020B0502040204020203" pitchFamily="34" charset="0"/>
                <a:cs typeface="Segoe UI" panose="020B0502040204020203" pitchFamily="34" charset="0"/>
              </a:rPr>
              <a:t>learning lab </a:t>
            </a:r>
            <a:r>
              <a:rPr sz="1800" dirty="0">
                <a:solidFill>
                  <a:srgbClr val="FFFFFF"/>
                </a:solidFill>
                <a:latin typeface="Segoe UI" panose="020B0502040204020203" pitchFamily="34" charset="0"/>
                <a:cs typeface="Segoe UI" panose="020B0502040204020203" pitchFamily="34" charset="0"/>
              </a:rPr>
              <a:t>contains</a:t>
            </a:r>
            <a:r>
              <a:rPr lang="en-US" dirty="0">
                <a:solidFill>
                  <a:srgbClr val="FFFFFF"/>
                </a:solidFill>
                <a:latin typeface="Segoe UI" panose="020B0502040204020203" pitchFamily="34" charset="0"/>
                <a:cs typeface="Segoe UI" panose="020B0502040204020203" pitchFamily="34" charset="0"/>
              </a:rPr>
              <a:t> two videos to frame the content and a CS challenge to contextualize the concepts in a tech setting. You will receive a survey to distribute at the end of each session. The goal is to prompt reflection among mentees; data will be aggregated to assess program impact. </a:t>
            </a:r>
            <a:endParaRPr sz="1800" dirty="0">
              <a:latin typeface="Segoe UI" panose="020B0502040204020203" pitchFamily="34" charset="0"/>
              <a:cs typeface="Segoe UI" panose="020B0502040204020203" pitchFamily="34" charset="0"/>
            </a:endParaRPr>
          </a:p>
          <a:p>
            <a:pPr marL="12700" marR="226060">
              <a:lnSpc>
                <a:spcPct val="101899"/>
              </a:lnSpc>
              <a:spcBef>
                <a:spcPts val="2120"/>
              </a:spcBef>
            </a:pPr>
            <a:r>
              <a:rPr lang="en-US" sz="1800" b="1" dirty="0">
                <a:solidFill>
                  <a:srgbClr val="FFFFFF"/>
                </a:solidFill>
                <a:latin typeface="Segoe UI Semibold" panose="020B0502040204020203" pitchFamily="34" charset="0"/>
                <a:cs typeface="Segoe UI Semibold" panose="020B0502040204020203" pitchFamily="34" charset="0"/>
              </a:rPr>
              <a:t>1:1 meetings</a:t>
            </a:r>
            <a:r>
              <a:rPr sz="1800" b="1" dirty="0">
                <a:solidFill>
                  <a:srgbClr val="FFFFFF"/>
                </a:solidFill>
                <a:latin typeface="Segoe UI Semibold" panose="020B0502040204020203" pitchFamily="34" charset="0"/>
                <a:cs typeface="Segoe UI Semibold" panose="020B0502040204020203" pitchFamily="34" charset="0"/>
              </a:rPr>
              <a:t>: </a:t>
            </a:r>
            <a:r>
              <a:rPr sz="1800" dirty="0">
                <a:solidFill>
                  <a:srgbClr val="FFFFFF"/>
                </a:solidFill>
                <a:latin typeface="Segoe UI" panose="020B0502040204020203" pitchFamily="34" charset="0"/>
                <a:cs typeface="Segoe UI" panose="020B0502040204020203" pitchFamily="34" charset="0"/>
              </a:rPr>
              <a:t>Th</a:t>
            </a:r>
            <a:r>
              <a:rPr lang="en-US" sz="1800" dirty="0">
                <a:solidFill>
                  <a:srgbClr val="FFFFFF"/>
                </a:solidFill>
                <a:latin typeface="Segoe UI" panose="020B0502040204020203" pitchFamily="34" charset="0"/>
                <a:cs typeface="Segoe UI" panose="020B0502040204020203" pitchFamily="34" charset="0"/>
              </a:rPr>
              <a:t>ese are 15-20-minute individual meetings that you hold with a mentee. You will have one at the beginning of the program to help get to know each other, and one at the end to close out the program. Note that each co-mentor will be assigned roughly half the mentees in the cohort.</a:t>
            </a:r>
            <a:endParaRPr lang="en-US" dirty="0">
              <a:solidFill>
                <a:srgbClr val="FFFFFF"/>
              </a:solidFill>
              <a:latin typeface="Segoe UI"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0CCB7276-B1AC-0649-8489-7B13A1A4DF38}"/>
              </a:ext>
            </a:extLst>
          </p:cNvPr>
          <p:cNvSpPr>
            <a:spLocks noGrp="1"/>
          </p:cNvSpPr>
          <p:nvPr>
            <p:ph type="sldNum" sz="quarter" idx="15"/>
          </p:nvPr>
        </p:nvSpPr>
        <p:spPr/>
        <p:txBody>
          <a:bodyPr/>
          <a:lstStyle/>
          <a:p>
            <a:fld id="{25B0E5E1-53F0-6948-A255-1FF01F0388F6}" type="slidenum">
              <a:rPr lang="en-US"/>
              <a:pPr/>
              <a:t>4</a:t>
            </a:fld>
            <a:endParaRPr lang="en-US"/>
          </a:p>
        </p:txBody>
      </p:sp>
    </p:spTree>
    <p:extLst>
      <p:ext uri="{BB962C8B-B14F-4D97-AF65-F5344CB8AC3E}">
        <p14:creationId xmlns:p14="http://schemas.microsoft.com/office/powerpoint/2010/main" val="27089009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E240E53-FBA6-4B58-A922-A745BAEA3489}"/>
              </a:ext>
            </a:extLst>
          </p:cNvPr>
          <p:cNvSpPr>
            <a:spLocks noGrp="1"/>
          </p:cNvSpPr>
          <p:nvPr>
            <p:ph type="body" sz="quarter" idx="11"/>
          </p:nvPr>
        </p:nvSpPr>
        <p:spPr/>
        <p:txBody>
          <a:bodyPr/>
          <a:lstStyle/>
          <a:p>
            <a:r>
              <a:rPr lang="en-US" dirty="0">
                <a:latin typeface="Segoe UI Semibold" panose="020B0702040204020203" pitchFamily="34" charset="0"/>
                <a:cs typeface="Segoe UI Semibold" panose="020B0702040204020203" pitchFamily="34" charset="0"/>
              </a:rPr>
              <a:t>15 min</a:t>
            </a:r>
          </a:p>
        </p:txBody>
      </p:sp>
      <p:sp>
        <p:nvSpPr>
          <p:cNvPr id="20" name="Text Placeholder 19">
            <a:extLst>
              <a:ext uri="{FF2B5EF4-FFF2-40B4-BE49-F238E27FC236}">
                <a16:creationId xmlns:a16="http://schemas.microsoft.com/office/drawing/2014/main" id="{AA4E1AB0-7E8C-4684-B6F7-C35E52AD7BC9}"/>
              </a:ext>
            </a:extLst>
          </p:cNvPr>
          <p:cNvSpPr>
            <a:spLocks noGrp="1"/>
          </p:cNvSpPr>
          <p:nvPr>
            <p:ph type="body" sz="quarter" idx="10"/>
          </p:nvPr>
        </p:nvSpPr>
        <p:spPr/>
        <p:txBody>
          <a:bodyPr/>
          <a:lstStyle/>
          <a:p>
            <a:endParaRPr lang="en-US"/>
          </a:p>
        </p:txBody>
      </p:sp>
      <p:sp>
        <p:nvSpPr>
          <p:cNvPr id="24" name="object 4">
            <a:extLst>
              <a:ext uri="{FF2B5EF4-FFF2-40B4-BE49-F238E27FC236}">
                <a16:creationId xmlns:a16="http://schemas.microsoft.com/office/drawing/2014/main" id="{76B17EED-EEA4-4042-BBA0-1907479BA21E}"/>
              </a:ext>
            </a:extLst>
          </p:cNvPr>
          <p:cNvSpPr txBox="1"/>
          <p:nvPr/>
        </p:nvSpPr>
        <p:spPr>
          <a:xfrm>
            <a:off x="10972800" y="529285"/>
            <a:ext cx="3657600" cy="1977464"/>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Settle into the session.</a:t>
            </a:r>
          </a:p>
          <a:p>
            <a:pPr marL="285115">
              <a:lnSpc>
                <a:spcPct val="100000"/>
              </a:lnSpc>
              <a:spcBef>
                <a:spcPts val="1275"/>
              </a:spcBef>
            </a:pPr>
            <a:endParaRPr lang="en-US" b="1" spc="30" dirty="0">
              <a:solidFill>
                <a:srgbClr val="FFFFFF"/>
              </a:solidFill>
              <a:latin typeface="Segoe UI Semibold" panose="020B0502040204020203" pitchFamily="34" charset="0"/>
              <a:cs typeface="Segoe UI Semibold" panose="020B0502040204020203" pitchFamily="34" charset="0"/>
            </a:endParaRPr>
          </a:p>
        </p:txBody>
      </p:sp>
      <p:sp>
        <p:nvSpPr>
          <p:cNvPr id="27" name="object 5">
            <a:extLst>
              <a:ext uri="{FF2B5EF4-FFF2-40B4-BE49-F238E27FC236}">
                <a16:creationId xmlns:a16="http://schemas.microsoft.com/office/drawing/2014/main" id="{A03A9C80-07B4-4FD6-92A8-B7B4D08DCF3A}"/>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8" name="object 6">
            <a:extLst>
              <a:ext uri="{FF2B5EF4-FFF2-40B4-BE49-F238E27FC236}">
                <a16:creationId xmlns:a16="http://schemas.microsoft.com/office/drawing/2014/main" id="{82BFEEB9-5713-4CAB-9B7C-7CCAA30CA9B8}"/>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31" name="object 12">
            <a:extLst>
              <a:ext uri="{FF2B5EF4-FFF2-40B4-BE49-F238E27FC236}">
                <a16:creationId xmlns:a16="http://schemas.microsoft.com/office/drawing/2014/main" id="{1C1291C8-E7C0-4618-8286-86B9BDEDE222}"/>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32" name="object 13">
            <a:extLst>
              <a:ext uri="{FF2B5EF4-FFF2-40B4-BE49-F238E27FC236}">
                <a16:creationId xmlns:a16="http://schemas.microsoft.com/office/drawing/2014/main" id="{B6A7894F-A339-40A2-9EDB-ED9FFEB5BCD3}"/>
              </a:ext>
            </a:extLst>
          </p:cNvPr>
          <p:cNvSpPr txBox="1"/>
          <p:nvPr/>
        </p:nvSpPr>
        <p:spPr>
          <a:xfrm>
            <a:off x="673099" y="875058"/>
            <a:ext cx="5631268" cy="6050182"/>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Introduction</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lang="en-US" sz="1200" b="1" spc="30" dirty="0">
              <a:latin typeface="Segoe UI Semibold" panose="020B0502040204020203" pitchFamily="34" charset="0"/>
              <a:cs typeface="Segoe UI Semibold" panose="020B0502040204020203" pitchFamily="34" charset="0"/>
            </a:endParaRPr>
          </a:p>
          <a:p>
            <a:pPr marL="290830" marR="127000" lvl="0" indent="-278765">
              <a:lnSpc>
                <a:spcPct val="101899"/>
              </a:lnSpc>
              <a:spcBef>
                <a:spcPts val="220"/>
              </a:spcBef>
              <a:buFontTx/>
              <a:buAutoNum type="arabicPeriod"/>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Welcome back and read out the “Can I hack it?” </a:t>
            </a:r>
            <a:br>
              <a:rPr lang="en-US" b="1" spc="-10" dirty="0">
                <a:solidFill>
                  <a:srgbClr val="000000"/>
                </a:solidFill>
                <a:latin typeface="Segoe UI Semibold" panose="020B0502040204020203" pitchFamily="34" charset="0"/>
                <a:cs typeface="Segoe UI Semibold" panose="020B0502040204020203" pitchFamily="34" charset="0"/>
              </a:rPr>
            </a:br>
            <a:r>
              <a:rPr lang="en-US" b="1" spc="-10" dirty="0">
                <a:solidFill>
                  <a:srgbClr val="000000"/>
                </a:solidFill>
                <a:latin typeface="Segoe UI Semibold" panose="020B0502040204020203" pitchFamily="34" charset="0"/>
                <a:cs typeface="Segoe UI Semibold" panose="020B0502040204020203" pitchFamily="34" charset="0"/>
              </a:rPr>
              <a:t>Collaboration Exercise. </a:t>
            </a:r>
          </a:p>
          <a:p>
            <a:pPr marL="290830" marR="127000" lvl="0" indent="-278765">
              <a:lnSpc>
                <a:spcPct val="101899"/>
              </a:lnSpc>
              <a:spcBef>
                <a:spcPts val="220"/>
              </a:spcBef>
              <a:buFontTx/>
              <a:buAutoNum type="arabicPeriod"/>
              <a:tabLst>
                <a:tab pos="290830" algn="l"/>
                <a:tab pos="291465" algn="l"/>
              </a:tabLst>
              <a:defRPr/>
            </a:pPr>
            <a:endParaRPr lang="en-US" b="1" spc="-10" dirty="0">
              <a:solidFill>
                <a:srgbClr val="000000"/>
              </a:solidFill>
              <a:latin typeface="Segoe UI Semibold" panose="020B0502040204020203" pitchFamily="34" charset="0"/>
              <a:cs typeface="Segoe UI Semibold" panose="020B0502040204020203" pitchFamily="34" charset="0"/>
            </a:endParaRPr>
          </a:p>
          <a:p>
            <a:pPr marL="290830" marR="127000" lvl="0" indent="-278765">
              <a:lnSpc>
                <a:spcPct val="101899"/>
              </a:lnSpc>
              <a:spcBef>
                <a:spcPts val="220"/>
              </a:spcBef>
              <a:buFontTx/>
              <a:buAutoNum type="arabicPeriod"/>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Frame the session. </a:t>
            </a:r>
            <a:r>
              <a:rPr kumimoji="0" lang="en-US"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Use </a:t>
            </a:r>
            <a:r>
              <a:rPr kumimoji="0" lang="en-US" sz="1800" b="1" i="0" u="none" strike="noStrike" kern="1200" cap="none" spc="-5"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the </a:t>
            </a:r>
            <a:r>
              <a:rPr kumimoji="0" lang="en-US" sz="1800" b="1" i="0" u="none" strike="noStrike" kern="1200" cap="none" spc="-1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overview to </a:t>
            </a:r>
            <a:r>
              <a:rPr kumimoji="0" lang="en-US" sz="1800" b="1" i="0" u="none" strike="noStrike" kern="1200" cap="none" spc="-5"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the </a:t>
            </a:r>
            <a:r>
              <a:rPr kumimoji="0" lang="en-US"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Learning Lab (page 38 of this guide) as a</a:t>
            </a:r>
            <a:r>
              <a:rPr kumimoji="0" lang="en-US" sz="1800" b="1" i="0" u="none" strike="noStrike" kern="1200" cap="none" spc="-2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 </a:t>
            </a:r>
            <a:r>
              <a:rPr kumimoji="0" lang="en-US" sz="1800" b="1" i="0" u="none" strike="noStrike" kern="1200" cap="none" spc="-1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reference.</a:t>
            </a:r>
          </a:p>
          <a:p>
            <a:pPr marL="290830" marR="127000" lvl="0" indent="-278765">
              <a:lnSpc>
                <a:spcPct val="101899"/>
              </a:lnSpc>
              <a:spcBef>
                <a:spcPts val="220"/>
              </a:spcBef>
              <a:buFontTx/>
              <a:buAutoNum type="arabicPeriod"/>
              <a:tabLst>
                <a:tab pos="290830" algn="l"/>
                <a:tab pos="291465" algn="l"/>
              </a:tabLst>
              <a:defRPr/>
            </a:pPr>
            <a:endParaRPr lang="en-US" b="1" spc="-10" dirty="0">
              <a:solidFill>
                <a:srgbClr val="000000"/>
              </a:solidFill>
              <a:latin typeface="Segoe UI Semibold" panose="020B0502040204020203" pitchFamily="34" charset="0"/>
              <a:cs typeface="Segoe UI Semibold" panose="020B0502040204020203" pitchFamily="34" charset="0"/>
            </a:endParaRPr>
          </a:p>
          <a:p>
            <a:pPr marL="290830" marR="127000" lvl="0" indent="-278765">
              <a:lnSpc>
                <a:spcPct val="101899"/>
              </a:lnSpc>
              <a:spcBef>
                <a:spcPts val="220"/>
              </a:spcBef>
              <a:buFontTx/>
              <a:buAutoNum type="arabicPeriod"/>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Explore discomfort with the prompts and reflection. </a:t>
            </a:r>
            <a:r>
              <a:rPr lang="en-US" b="1" dirty="0">
                <a:latin typeface="Segoe UI Semibold" panose="020B0502040204020203" pitchFamily="34" charset="0"/>
                <a:cs typeface="Segoe UI Semibold" panose="020B0502040204020203" pitchFamily="34" charset="0"/>
              </a:rPr>
              <a:t>For each </a:t>
            </a:r>
            <a:r>
              <a:rPr lang="en-US" b="1" spc="-5" dirty="0">
                <a:latin typeface="Segoe UI Semibold" panose="020B0502040204020203" pitchFamily="34" charset="0"/>
                <a:cs typeface="Segoe UI Semibold" panose="020B0502040204020203" pitchFamily="34" charset="0"/>
              </a:rPr>
              <a:t>situation, please decide </a:t>
            </a:r>
            <a:r>
              <a:rPr lang="en-US" b="1" dirty="0">
                <a:latin typeface="Segoe UI Semibold" panose="020B0502040204020203" pitchFamily="34" charset="0"/>
                <a:cs typeface="Segoe UI Semibold" panose="020B0502040204020203" pitchFamily="34" charset="0"/>
              </a:rPr>
              <a:t>if </a:t>
            </a:r>
            <a:r>
              <a:rPr lang="en-US" b="1" spc="-5" dirty="0">
                <a:latin typeface="Segoe UI Semibold" panose="020B0502040204020203" pitchFamily="34" charset="0"/>
                <a:cs typeface="Segoe UI Semibold" panose="020B0502040204020203" pitchFamily="34" charset="0"/>
              </a:rPr>
              <a:t>it is </a:t>
            </a:r>
            <a:r>
              <a:rPr lang="en-US" b="1" dirty="0">
                <a:latin typeface="Segoe UI Semibold" panose="020B0502040204020203" pitchFamily="34" charset="0"/>
                <a:cs typeface="Segoe UI Semibold" panose="020B0502040204020203" pitchFamily="34" charset="0"/>
              </a:rPr>
              <a:t>“in </a:t>
            </a:r>
            <a:r>
              <a:rPr lang="en-US" b="1" spc="-10" dirty="0">
                <a:latin typeface="Segoe UI Semibold" panose="020B0502040204020203" pitchFamily="34" charset="0"/>
                <a:cs typeface="Segoe UI Semibold" panose="020B0502040204020203" pitchFamily="34" charset="0"/>
              </a:rPr>
              <a:t>your </a:t>
            </a:r>
            <a:r>
              <a:rPr lang="en-US" b="1" spc="5" dirty="0">
                <a:latin typeface="Segoe UI Semibold" panose="020B0502040204020203" pitchFamily="34" charset="0"/>
                <a:cs typeface="Segoe UI Semibold" panose="020B0502040204020203" pitchFamily="34" charset="0"/>
              </a:rPr>
              <a:t>comfort  </a:t>
            </a:r>
            <a:r>
              <a:rPr lang="en-US" b="1" spc="-45" dirty="0">
                <a:latin typeface="Segoe UI Semibold" panose="020B0502040204020203" pitchFamily="34" charset="0"/>
                <a:cs typeface="Segoe UI Semibold" panose="020B0502040204020203" pitchFamily="34" charset="0"/>
              </a:rPr>
              <a:t>zone,” </a:t>
            </a:r>
            <a:r>
              <a:rPr lang="en-US" b="1" dirty="0">
                <a:latin typeface="Segoe UI Semibold" panose="020B0502040204020203" pitchFamily="34" charset="0"/>
                <a:cs typeface="Segoe UI Semibold" panose="020B0502040204020203" pitchFamily="34" charset="0"/>
              </a:rPr>
              <a:t>“outside </a:t>
            </a:r>
            <a:r>
              <a:rPr lang="en-US" b="1" spc="-25" dirty="0">
                <a:latin typeface="Segoe UI Semibold" panose="020B0502040204020203" pitchFamily="34" charset="0"/>
                <a:cs typeface="Segoe UI Semibold" panose="020B0502040204020203" pitchFamily="34" charset="0"/>
              </a:rPr>
              <a:t>of </a:t>
            </a:r>
            <a:r>
              <a:rPr lang="en-US" b="1" spc="-10" dirty="0">
                <a:latin typeface="Segoe UI Semibold" panose="020B0502040204020203" pitchFamily="34" charset="0"/>
                <a:cs typeface="Segoe UI Semibold" panose="020B0502040204020203" pitchFamily="34" charset="0"/>
              </a:rPr>
              <a:t>your </a:t>
            </a:r>
            <a:r>
              <a:rPr lang="en-US" b="1" spc="5" dirty="0">
                <a:latin typeface="Segoe UI Semibold" panose="020B0502040204020203" pitchFamily="34" charset="0"/>
                <a:cs typeface="Segoe UI Semibold" panose="020B0502040204020203" pitchFamily="34" charset="0"/>
              </a:rPr>
              <a:t>comfort </a:t>
            </a:r>
            <a:r>
              <a:rPr lang="en-US" b="1" spc="-45" dirty="0">
                <a:latin typeface="Segoe UI Semibold" panose="020B0502040204020203" pitchFamily="34" charset="0"/>
                <a:cs typeface="Segoe UI Semibold" panose="020B0502040204020203" pitchFamily="34" charset="0"/>
              </a:rPr>
              <a:t>zone,” </a:t>
            </a:r>
            <a:r>
              <a:rPr lang="en-US" b="1" spc="-5" dirty="0">
                <a:latin typeface="Segoe UI Semibold" panose="020B0502040204020203" pitchFamily="34" charset="0"/>
                <a:cs typeface="Segoe UI Semibold" panose="020B0502040204020203" pitchFamily="34" charset="0"/>
              </a:rPr>
              <a:t>or </a:t>
            </a:r>
            <a:r>
              <a:rPr lang="en-US" b="1" dirty="0">
                <a:latin typeface="Segoe UI Semibold" panose="020B0502040204020203" pitchFamily="34" charset="0"/>
                <a:cs typeface="Segoe UI Semibold" panose="020B0502040204020203" pitchFamily="34" charset="0"/>
              </a:rPr>
              <a:t>if </a:t>
            </a:r>
            <a:r>
              <a:rPr lang="en-US" b="1" spc="-10" dirty="0">
                <a:latin typeface="Segoe UI Semibold" panose="020B0502040204020203" pitchFamily="34" charset="0"/>
                <a:cs typeface="Segoe UI Semibold" panose="020B0502040204020203" pitchFamily="34" charset="0"/>
              </a:rPr>
              <a:t>you </a:t>
            </a:r>
            <a:r>
              <a:rPr lang="en-US" b="1" dirty="0">
                <a:latin typeface="Segoe UI Semibold" panose="020B0502040204020203" pitchFamily="34" charset="0"/>
                <a:cs typeface="Segoe UI Semibold" panose="020B0502040204020203" pitchFamily="34" charset="0"/>
              </a:rPr>
              <a:t>“feel </a:t>
            </a:r>
            <a:r>
              <a:rPr lang="en-US" b="1" spc="-30" dirty="0">
                <a:latin typeface="Segoe UI Semibold" panose="020B0502040204020203" pitchFamily="34" charset="0"/>
                <a:cs typeface="Segoe UI Semibold" panose="020B0502040204020203" pitchFamily="34" charset="0"/>
              </a:rPr>
              <a:t>neutral.” </a:t>
            </a:r>
            <a:r>
              <a:rPr lang="en-US" b="1" dirty="0">
                <a:latin typeface="Segoe UI Semibold" panose="020B0502040204020203" pitchFamily="34" charset="0"/>
                <a:cs typeface="Segoe UI Semibold" panose="020B0502040204020203" pitchFamily="34" charset="0"/>
              </a:rPr>
              <a:t>Please </a:t>
            </a:r>
            <a:r>
              <a:rPr lang="en-US" b="1" spc="-15" dirty="0">
                <a:latin typeface="Segoe UI Semibold" panose="020B0502040204020203" pitchFamily="34" charset="0"/>
                <a:cs typeface="Segoe UI Semibold" panose="020B0502040204020203" pitchFamily="34" charset="0"/>
              </a:rPr>
              <a:t>take </a:t>
            </a:r>
            <a:r>
              <a:rPr lang="en-US" b="1" dirty="0">
                <a:latin typeface="Segoe UI Semibold" panose="020B0502040204020203" pitchFamily="34" charset="0"/>
                <a:cs typeface="Segoe UI Semibold" panose="020B0502040204020203" pitchFamily="34" charset="0"/>
              </a:rPr>
              <a:t>a few </a:t>
            </a:r>
            <a:r>
              <a:rPr lang="en-US" b="1" spc="-10" dirty="0">
                <a:latin typeface="Segoe UI Semibold" panose="020B0502040204020203" pitchFamily="34" charset="0"/>
                <a:cs typeface="Segoe UI Semibold" panose="020B0502040204020203" pitchFamily="34" charset="0"/>
              </a:rPr>
              <a:t>minutes </a:t>
            </a:r>
            <a:r>
              <a:rPr lang="en-US" b="1" spc="-15" dirty="0">
                <a:latin typeface="Segoe UI Semibold" panose="020B0502040204020203" pitchFamily="34" charset="0"/>
                <a:cs typeface="Segoe UI Semibold" panose="020B0502040204020203" pitchFamily="34" charset="0"/>
              </a:rPr>
              <a:t>to </a:t>
            </a:r>
            <a:r>
              <a:rPr lang="en-US" b="1" spc="-5" dirty="0">
                <a:latin typeface="Segoe UI Semibold" panose="020B0502040204020203" pitchFamily="34" charset="0"/>
                <a:cs typeface="Segoe UI Semibold" panose="020B0502040204020203" pitchFamily="34" charset="0"/>
              </a:rPr>
              <a:t>do this. </a:t>
            </a:r>
          </a:p>
          <a:p>
            <a:pPr marL="290830" marR="127000" lvl="0" indent="-278765">
              <a:lnSpc>
                <a:spcPct val="101899"/>
              </a:lnSpc>
              <a:spcBef>
                <a:spcPts val="220"/>
              </a:spcBef>
              <a:buFontTx/>
              <a:buAutoNum type="arabicPeriod"/>
              <a:tabLst>
                <a:tab pos="290830" algn="l"/>
                <a:tab pos="291465" algn="l"/>
              </a:tabLst>
              <a:defRPr/>
            </a:pPr>
            <a:endParaRPr lang="en-US" b="1" spc="-5" dirty="0">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FontTx/>
              <a:buAutoNum type="arabicPeriod"/>
              <a:tabLst>
                <a:tab pos="290830" algn="l"/>
                <a:tab pos="291465" algn="l"/>
              </a:tabLst>
              <a:defRPr/>
            </a:pPr>
            <a:r>
              <a:rPr lang="en-US" b="1" dirty="0">
                <a:latin typeface="Segoe UI Semibold" panose="020B0502040204020203" pitchFamily="34" charset="0"/>
                <a:cs typeface="Segoe UI Semibold" panose="020B0502040204020203" pitchFamily="34" charset="0"/>
              </a:rPr>
              <a:t>Pull the group back to discuss briefly before moving into the first topic of</a:t>
            </a:r>
            <a:r>
              <a:rPr lang="en-US" b="1" spc="-10" dirty="0">
                <a:solidFill>
                  <a:srgbClr val="000000"/>
                </a:solidFill>
                <a:latin typeface="Segoe UI Semibold" panose="020B0502040204020203" pitchFamily="34" charset="0"/>
                <a:cs typeface="Segoe UI Semibold" panose="020B0502040204020203" pitchFamily="34" charset="0"/>
              </a:rPr>
              <a:t> self-efficacy. </a:t>
            </a:r>
          </a:p>
          <a:p>
            <a:pPr marL="12065" marR="127000" lvl="0" algn="l" defTabSz="914400" rtl="0" eaLnBrk="1" fontAlgn="auto" latinLnBrk="0" hangingPunct="1">
              <a:lnSpc>
                <a:spcPct val="101899"/>
              </a:lnSpc>
              <a:spcBef>
                <a:spcPts val="220"/>
              </a:spcBef>
              <a:spcAft>
                <a:spcPts val="0"/>
              </a:spcAft>
              <a:buClrTx/>
              <a:buSzTx/>
              <a:tabLst>
                <a:tab pos="290830" algn="l"/>
                <a:tab pos="291465" algn="l"/>
              </a:tabLst>
              <a:defRPr/>
            </a:pPr>
            <a:endParaRPr lang="en-US" sz="1200" b="1" spc="30" dirty="0">
              <a:latin typeface="Segoe UI Semibold" panose="020B0502040204020203" pitchFamily="34" charset="0"/>
              <a:cs typeface="Segoe UI Semibold" panose="020B0502040204020203" pitchFamily="34" charset="0"/>
            </a:endParaRPr>
          </a:p>
        </p:txBody>
      </p:sp>
      <p:sp>
        <p:nvSpPr>
          <p:cNvPr id="37" name="Text Placeholder 22">
            <a:extLst>
              <a:ext uri="{FF2B5EF4-FFF2-40B4-BE49-F238E27FC236}">
                <a16:creationId xmlns:a16="http://schemas.microsoft.com/office/drawing/2014/main" id="{C93CF405-457A-4396-9245-FB844A7690EC}"/>
              </a:ext>
            </a:extLst>
          </p:cNvPr>
          <p:cNvSpPr txBox="1">
            <a:spLocks/>
          </p:cNvSpPr>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200" b="1" i="0" kern="1200">
                <a:solidFill>
                  <a:schemeClr val="bg1"/>
                </a:solidFill>
                <a:latin typeface="Segoe UI Semibold" panose="020B0502040204020203" pitchFamily="34" charset="0"/>
                <a:ea typeface="Segoe UI Historic" panose="020B0502040204020203" pitchFamily="34" charset="0"/>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TIME NEEDED</a:t>
            </a:r>
            <a:endParaRPr lang="en-US" dirty="0"/>
          </a:p>
        </p:txBody>
      </p:sp>
      <p:sp>
        <p:nvSpPr>
          <p:cNvPr id="72" name="object 8">
            <a:extLst>
              <a:ext uri="{FF2B5EF4-FFF2-40B4-BE49-F238E27FC236}">
                <a16:creationId xmlns:a16="http://schemas.microsoft.com/office/drawing/2014/main" id="{B4BF8166-877B-6C41-91F3-63A9DB8EEB2F}"/>
              </a:ext>
            </a:extLst>
          </p:cNvPr>
          <p:cNvSpPr/>
          <p:nvPr/>
        </p:nvSpPr>
        <p:spPr>
          <a:xfrm>
            <a:off x="7587189" y="4762723"/>
            <a:ext cx="226060" cy="342900"/>
          </a:xfrm>
          <a:custGeom>
            <a:avLst/>
            <a:gdLst/>
            <a:ahLst/>
            <a:cxnLst/>
            <a:rect l="l" t="t" r="r" b="b"/>
            <a:pathLst>
              <a:path w="226059" h="342900">
                <a:moveTo>
                  <a:pt x="115366" y="0"/>
                </a:moveTo>
                <a:lnTo>
                  <a:pt x="110109" y="0"/>
                </a:lnTo>
                <a:lnTo>
                  <a:pt x="104711" y="380"/>
                </a:lnTo>
                <a:lnTo>
                  <a:pt x="65920" y="10306"/>
                </a:lnTo>
                <a:lnTo>
                  <a:pt x="33643" y="32553"/>
                </a:lnTo>
                <a:lnTo>
                  <a:pt x="10722" y="64338"/>
                </a:lnTo>
                <a:lnTo>
                  <a:pt x="0" y="102882"/>
                </a:lnTo>
                <a:lnTo>
                  <a:pt x="612" y="129004"/>
                </a:lnTo>
                <a:lnTo>
                  <a:pt x="6985" y="153823"/>
                </a:lnTo>
                <a:lnTo>
                  <a:pt x="18805" y="176522"/>
                </a:lnTo>
                <a:lnTo>
                  <a:pt x="35763" y="196278"/>
                </a:lnTo>
                <a:lnTo>
                  <a:pt x="45566" y="207441"/>
                </a:lnTo>
                <a:lnTo>
                  <a:pt x="52819" y="220202"/>
                </a:lnTo>
                <a:lnTo>
                  <a:pt x="57319" y="234101"/>
                </a:lnTo>
                <a:lnTo>
                  <a:pt x="58864" y="248678"/>
                </a:lnTo>
                <a:lnTo>
                  <a:pt x="58864" y="293598"/>
                </a:lnTo>
                <a:lnTo>
                  <a:pt x="60752" y="303307"/>
                </a:lnTo>
                <a:lnTo>
                  <a:pt x="65917" y="311350"/>
                </a:lnTo>
                <a:lnTo>
                  <a:pt x="73614" y="316987"/>
                </a:lnTo>
                <a:lnTo>
                  <a:pt x="83096" y="319481"/>
                </a:lnTo>
                <a:lnTo>
                  <a:pt x="87163" y="328080"/>
                </a:lnTo>
                <a:lnTo>
                  <a:pt x="93802" y="335472"/>
                </a:lnTo>
                <a:lnTo>
                  <a:pt x="102498" y="340646"/>
                </a:lnTo>
                <a:lnTo>
                  <a:pt x="112737" y="342595"/>
                </a:lnTo>
                <a:lnTo>
                  <a:pt x="122971" y="340646"/>
                </a:lnTo>
                <a:lnTo>
                  <a:pt x="131667" y="335472"/>
                </a:lnTo>
                <a:lnTo>
                  <a:pt x="137953" y="328472"/>
                </a:lnTo>
                <a:lnTo>
                  <a:pt x="106680" y="328472"/>
                </a:lnTo>
                <a:lnTo>
                  <a:pt x="101384" y="324256"/>
                </a:lnTo>
                <a:lnTo>
                  <a:pt x="98488" y="319570"/>
                </a:lnTo>
                <a:lnTo>
                  <a:pt x="142325" y="319570"/>
                </a:lnTo>
                <a:lnTo>
                  <a:pt x="151855" y="316987"/>
                </a:lnTo>
                <a:lnTo>
                  <a:pt x="159556" y="311350"/>
                </a:lnTo>
                <a:lnTo>
                  <a:pt x="163348" y="305447"/>
                </a:lnTo>
                <a:lnTo>
                  <a:pt x="79971" y="305447"/>
                </a:lnTo>
                <a:lnTo>
                  <a:pt x="75793" y="302501"/>
                </a:lnTo>
                <a:lnTo>
                  <a:pt x="73964" y="298297"/>
                </a:lnTo>
                <a:lnTo>
                  <a:pt x="165697" y="298297"/>
                </a:lnTo>
                <a:lnTo>
                  <a:pt x="166611" y="293598"/>
                </a:lnTo>
                <a:lnTo>
                  <a:pt x="166611" y="284175"/>
                </a:lnTo>
                <a:lnTo>
                  <a:pt x="72986" y="284175"/>
                </a:lnTo>
                <a:lnTo>
                  <a:pt x="72986" y="277012"/>
                </a:lnTo>
                <a:lnTo>
                  <a:pt x="166611" y="277012"/>
                </a:lnTo>
                <a:lnTo>
                  <a:pt x="166611" y="262889"/>
                </a:lnTo>
                <a:lnTo>
                  <a:pt x="72986" y="262889"/>
                </a:lnTo>
                <a:lnTo>
                  <a:pt x="72986" y="255727"/>
                </a:lnTo>
                <a:lnTo>
                  <a:pt x="166611" y="255727"/>
                </a:lnTo>
                <a:lnTo>
                  <a:pt x="166611" y="248678"/>
                </a:lnTo>
                <a:lnTo>
                  <a:pt x="167359" y="241617"/>
                </a:lnTo>
                <a:lnTo>
                  <a:pt x="72692" y="241604"/>
                </a:lnTo>
                <a:lnTo>
                  <a:pt x="69883" y="226093"/>
                </a:lnTo>
                <a:lnTo>
                  <a:pt x="64274" y="211372"/>
                </a:lnTo>
                <a:lnTo>
                  <a:pt x="56044" y="197851"/>
                </a:lnTo>
                <a:lnTo>
                  <a:pt x="45364" y="185927"/>
                </a:lnTo>
                <a:lnTo>
                  <a:pt x="30525" y="168633"/>
                </a:lnTo>
                <a:lnTo>
                  <a:pt x="20178" y="148758"/>
                </a:lnTo>
                <a:lnTo>
                  <a:pt x="14601" y="127020"/>
                </a:lnTo>
                <a:lnTo>
                  <a:pt x="14071" y="104139"/>
                </a:lnTo>
                <a:lnTo>
                  <a:pt x="23448" y="70420"/>
                </a:lnTo>
                <a:lnTo>
                  <a:pt x="43502" y="42610"/>
                </a:lnTo>
                <a:lnTo>
                  <a:pt x="71744" y="23145"/>
                </a:lnTo>
                <a:lnTo>
                  <a:pt x="105689" y="14465"/>
                </a:lnTo>
                <a:lnTo>
                  <a:pt x="110426" y="14135"/>
                </a:lnTo>
                <a:lnTo>
                  <a:pt x="165109" y="14135"/>
                </a:lnTo>
                <a:lnTo>
                  <a:pt x="159555" y="10306"/>
                </a:lnTo>
                <a:lnTo>
                  <a:pt x="120764" y="380"/>
                </a:lnTo>
                <a:lnTo>
                  <a:pt x="115366" y="0"/>
                </a:lnTo>
                <a:close/>
              </a:path>
              <a:path w="226059" h="342900">
                <a:moveTo>
                  <a:pt x="142325" y="319570"/>
                </a:moveTo>
                <a:lnTo>
                  <a:pt x="126987" y="319570"/>
                </a:lnTo>
                <a:lnTo>
                  <a:pt x="124091" y="324256"/>
                </a:lnTo>
                <a:lnTo>
                  <a:pt x="118795" y="328472"/>
                </a:lnTo>
                <a:lnTo>
                  <a:pt x="137953" y="328472"/>
                </a:lnTo>
                <a:lnTo>
                  <a:pt x="138305" y="328080"/>
                </a:lnTo>
                <a:lnTo>
                  <a:pt x="142325" y="319570"/>
                </a:lnTo>
                <a:close/>
              </a:path>
              <a:path w="226059" h="342900">
                <a:moveTo>
                  <a:pt x="165697" y="298297"/>
                </a:moveTo>
                <a:lnTo>
                  <a:pt x="151498" y="298297"/>
                </a:lnTo>
                <a:lnTo>
                  <a:pt x="149682" y="302501"/>
                </a:lnTo>
                <a:lnTo>
                  <a:pt x="145491" y="305447"/>
                </a:lnTo>
                <a:lnTo>
                  <a:pt x="163348" y="305447"/>
                </a:lnTo>
                <a:lnTo>
                  <a:pt x="164723" y="303307"/>
                </a:lnTo>
                <a:lnTo>
                  <a:pt x="165697" y="298297"/>
                </a:lnTo>
                <a:close/>
              </a:path>
              <a:path w="226059" h="342900">
                <a:moveTo>
                  <a:pt x="166611" y="277012"/>
                </a:moveTo>
                <a:lnTo>
                  <a:pt x="152488" y="277012"/>
                </a:lnTo>
                <a:lnTo>
                  <a:pt x="152488" y="284175"/>
                </a:lnTo>
                <a:lnTo>
                  <a:pt x="166611" y="284175"/>
                </a:lnTo>
                <a:lnTo>
                  <a:pt x="166611" y="277012"/>
                </a:lnTo>
                <a:close/>
              </a:path>
              <a:path w="226059" h="342900">
                <a:moveTo>
                  <a:pt x="166611" y="255727"/>
                </a:moveTo>
                <a:lnTo>
                  <a:pt x="152488" y="255727"/>
                </a:lnTo>
                <a:lnTo>
                  <a:pt x="152488" y="262889"/>
                </a:lnTo>
                <a:lnTo>
                  <a:pt x="166611" y="262889"/>
                </a:lnTo>
                <a:lnTo>
                  <a:pt x="166611" y="255727"/>
                </a:lnTo>
                <a:close/>
              </a:path>
              <a:path w="226059" h="342900">
                <a:moveTo>
                  <a:pt x="105067" y="151498"/>
                </a:moveTo>
                <a:lnTo>
                  <a:pt x="90957" y="151498"/>
                </a:lnTo>
                <a:lnTo>
                  <a:pt x="90957" y="241617"/>
                </a:lnTo>
                <a:lnTo>
                  <a:pt x="134518" y="241617"/>
                </a:lnTo>
                <a:lnTo>
                  <a:pt x="105067" y="241604"/>
                </a:lnTo>
                <a:lnTo>
                  <a:pt x="105067" y="151498"/>
                </a:lnTo>
                <a:close/>
              </a:path>
              <a:path w="226059" h="342900">
                <a:moveTo>
                  <a:pt x="165109" y="14135"/>
                </a:moveTo>
                <a:lnTo>
                  <a:pt x="115049" y="14135"/>
                </a:lnTo>
                <a:lnTo>
                  <a:pt x="119786" y="14465"/>
                </a:lnTo>
                <a:lnTo>
                  <a:pt x="153725" y="23145"/>
                </a:lnTo>
                <a:lnTo>
                  <a:pt x="181968" y="42610"/>
                </a:lnTo>
                <a:lnTo>
                  <a:pt x="202025" y="70420"/>
                </a:lnTo>
                <a:lnTo>
                  <a:pt x="211404" y="104139"/>
                </a:lnTo>
                <a:lnTo>
                  <a:pt x="210868" y="127020"/>
                </a:lnTo>
                <a:lnTo>
                  <a:pt x="205292" y="148758"/>
                </a:lnTo>
                <a:lnTo>
                  <a:pt x="194948" y="168633"/>
                </a:lnTo>
                <a:lnTo>
                  <a:pt x="180111" y="185927"/>
                </a:lnTo>
                <a:lnTo>
                  <a:pt x="169428" y="197853"/>
                </a:lnTo>
                <a:lnTo>
                  <a:pt x="161196" y="211377"/>
                </a:lnTo>
                <a:lnTo>
                  <a:pt x="155589" y="226099"/>
                </a:lnTo>
                <a:lnTo>
                  <a:pt x="152781" y="241617"/>
                </a:lnTo>
                <a:lnTo>
                  <a:pt x="167361" y="241604"/>
                </a:lnTo>
                <a:lnTo>
                  <a:pt x="168156" y="234101"/>
                </a:lnTo>
                <a:lnTo>
                  <a:pt x="172656" y="220202"/>
                </a:lnTo>
                <a:lnTo>
                  <a:pt x="179909" y="207441"/>
                </a:lnTo>
                <a:lnTo>
                  <a:pt x="189712" y="196278"/>
                </a:lnTo>
                <a:lnTo>
                  <a:pt x="206664" y="176516"/>
                </a:lnTo>
                <a:lnTo>
                  <a:pt x="218486" y="153819"/>
                </a:lnTo>
                <a:lnTo>
                  <a:pt x="224861" y="129004"/>
                </a:lnTo>
                <a:lnTo>
                  <a:pt x="225475" y="102882"/>
                </a:lnTo>
                <a:lnTo>
                  <a:pt x="214752" y="64338"/>
                </a:lnTo>
                <a:lnTo>
                  <a:pt x="191831" y="32553"/>
                </a:lnTo>
                <a:lnTo>
                  <a:pt x="165109" y="14135"/>
                </a:lnTo>
                <a:close/>
              </a:path>
              <a:path w="226059" h="342900">
                <a:moveTo>
                  <a:pt x="134518" y="151498"/>
                </a:moveTo>
                <a:lnTo>
                  <a:pt x="120396" y="151498"/>
                </a:lnTo>
                <a:lnTo>
                  <a:pt x="120396" y="241604"/>
                </a:lnTo>
                <a:lnTo>
                  <a:pt x="134518" y="241604"/>
                </a:lnTo>
                <a:lnTo>
                  <a:pt x="134518" y="151498"/>
                </a:lnTo>
                <a:close/>
              </a:path>
              <a:path w="226059" h="342900">
                <a:moveTo>
                  <a:pt x="81686" y="104724"/>
                </a:moveTo>
                <a:lnTo>
                  <a:pt x="72590" y="106566"/>
                </a:lnTo>
                <a:lnTo>
                  <a:pt x="65152" y="111586"/>
                </a:lnTo>
                <a:lnTo>
                  <a:pt x="60134" y="119024"/>
                </a:lnTo>
                <a:lnTo>
                  <a:pt x="58293" y="128117"/>
                </a:lnTo>
                <a:lnTo>
                  <a:pt x="60132" y="137209"/>
                </a:lnTo>
                <a:lnTo>
                  <a:pt x="65151" y="144646"/>
                </a:lnTo>
                <a:lnTo>
                  <a:pt x="72587" y="149659"/>
                </a:lnTo>
                <a:lnTo>
                  <a:pt x="81686" y="151498"/>
                </a:lnTo>
                <a:lnTo>
                  <a:pt x="143789" y="151498"/>
                </a:lnTo>
                <a:lnTo>
                  <a:pt x="152888" y="149657"/>
                </a:lnTo>
                <a:lnTo>
                  <a:pt x="160324" y="144641"/>
                </a:lnTo>
                <a:lnTo>
                  <a:pt x="165220" y="137388"/>
                </a:lnTo>
                <a:lnTo>
                  <a:pt x="76568" y="137388"/>
                </a:lnTo>
                <a:lnTo>
                  <a:pt x="72415" y="133222"/>
                </a:lnTo>
                <a:lnTo>
                  <a:pt x="72415" y="123012"/>
                </a:lnTo>
                <a:lnTo>
                  <a:pt x="76568" y="118846"/>
                </a:lnTo>
                <a:lnTo>
                  <a:pt x="103119" y="118846"/>
                </a:lnTo>
                <a:lnTo>
                  <a:pt x="98214" y="111582"/>
                </a:lnTo>
                <a:lnTo>
                  <a:pt x="90776" y="106564"/>
                </a:lnTo>
                <a:lnTo>
                  <a:pt x="81686" y="104724"/>
                </a:lnTo>
                <a:close/>
              </a:path>
              <a:path w="226059" h="342900">
                <a:moveTo>
                  <a:pt x="103119" y="118846"/>
                </a:moveTo>
                <a:lnTo>
                  <a:pt x="86791" y="118846"/>
                </a:lnTo>
                <a:lnTo>
                  <a:pt x="90957" y="123012"/>
                </a:lnTo>
                <a:lnTo>
                  <a:pt x="90957" y="137388"/>
                </a:lnTo>
                <a:lnTo>
                  <a:pt x="105079" y="137388"/>
                </a:lnTo>
                <a:lnTo>
                  <a:pt x="105079" y="128117"/>
                </a:lnTo>
                <a:lnTo>
                  <a:pt x="103239" y="119024"/>
                </a:lnTo>
                <a:lnTo>
                  <a:pt x="103119" y="118846"/>
                </a:lnTo>
                <a:close/>
              </a:path>
              <a:path w="226059" h="342900">
                <a:moveTo>
                  <a:pt x="143789" y="104724"/>
                </a:moveTo>
                <a:lnTo>
                  <a:pt x="134693" y="106566"/>
                </a:lnTo>
                <a:lnTo>
                  <a:pt x="127255" y="111586"/>
                </a:lnTo>
                <a:lnTo>
                  <a:pt x="122237" y="119024"/>
                </a:lnTo>
                <a:lnTo>
                  <a:pt x="120396" y="128117"/>
                </a:lnTo>
                <a:lnTo>
                  <a:pt x="120396" y="137388"/>
                </a:lnTo>
                <a:lnTo>
                  <a:pt x="134518" y="137388"/>
                </a:lnTo>
                <a:lnTo>
                  <a:pt x="134518" y="123012"/>
                </a:lnTo>
                <a:lnTo>
                  <a:pt x="138671" y="118846"/>
                </a:lnTo>
                <a:lnTo>
                  <a:pt x="165222" y="118846"/>
                </a:lnTo>
                <a:lnTo>
                  <a:pt x="160317" y="111582"/>
                </a:lnTo>
                <a:lnTo>
                  <a:pt x="152879" y="106564"/>
                </a:lnTo>
                <a:lnTo>
                  <a:pt x="143789" y="104724"/>
                </a:lnTo>
                <a:close/>
              </a:path>
              <a:path w="226059" h="342900">
                <a:moveTo>
                  <a:pt x="165222" y="118846"/>
                </a:moveTo>
                <a:lnTo>
                  <a:pt x="148894" y="118846"/>
                </a:lnTo>
                <a:lnTo>
                  <a:pt x="153060" y="123012"/>
                </a:lnTo>
                <a:lnTo>
                  <a:pt x="153060" y="133222"/>
                </a:lnTo>
                <a:lnTo>
                  <a:pt x="148894" y="137388"/>
                </a:lnTo>
                <a:lnTo>
                  <a:pt x="165220" y="137388"/>
                </a:lnTo>
                <a:lnTo>
                  <a:pt x="165342" y="137209"/>
                </a:lnTo>
                <a:lnTo>
                  <a:pt x="167182" y="128117"/>
                </a:lnTo>
                <a:lnTo>
                  <a:pt x="165342" y="119024"/>
                </a:lnTo>
                <a:lnTo>
                  <a:pt x="165222" y="118846"/>
                </a:lnTo>
                <a:close/>
              </a:path>
            </a:pathLst>
          </a:custGeom>
          <a:solidFill>
            <a:srgbClr val="000000"/>
          </a:solidFill>
        </p:spPr>
        <p:txBody>
          <a:bodyPr wrap="square" lIns="0" tIns="0" rIns="0" bIns="0" rtlCol="0"/>
          <a:lstStyle/>
          <a:p>
            <a:endParaRPr/>
          </a:p>
        </p:txBody>
      </p:sp>
      <p:sp>
        <p:nvSpPr>
          <p:cNvPr id="73" name="object 9">
            <a:extLst>
              <a:ext uri="{FF2B5EF4-FFF2-40B4-BE49-F238E27FC236}">
                <a16:creationId xmlns:a16="http://schemas.microsoft.com/office/drawing/2014/main" id="{514B5D61-1CD4-8746-AE52-2A50A2B88115}"/>
              </a:ext>
            </a:extLst>
          </p:cNvPr>
          <p:cNvSpPr/>
          <p:nvPr/>
        </p:nvSpPr>
        <p:spPr>
          <a:xfrm>
            <a:off x="7692440" y="4681730"/>
            <a:ext cx="15240" cy="48260"/>
          </a:xfrm>
          <a:custGeom>
            <a:avLst/>
            <a:gdLst/>
            <a:ahLst/>
            <a:cxnLst/>
            <a:rect l="l" t="t" r="r" b="b"/>
            <a:pathLst>
              <a:path w="15240" h="48260">
                <a:moveTo>
                  <a:pt x="11595" y="0"/>
                </a:moveTo>
                <a:lnTo>
                  <a:pt x="3365" y="0"/>
                </a:lnTo>
                <a:lnTo>
                  <a:pt x="0" y="3365"/>
                </a:lnTo>
                <a:lnTo>
                  <a:pt x="0" y="44399"/>
                </a:lnTo>
                <a:lnTo>
                  <a:pt x="3365" y="47764"/>
                </a:lnTo>
                <a:lnTo>
                  <a:pt x="11607" y="47764"/>
                </a:lnTo>
                <a:lnTo>
                  <a:pt x="14947" y="44399"/>
                </a:lnTo>
                <a:lnTo>
                  <a:pt x="14960" y="3365"/>
                </a:lnTo>
                <a:lnTo>
                  <a:pt x="11595" y="0"/>
                </a:lnTo>
                <a:close/>
              </a:path>
            </a:pathLst>
          </a:custGeom>
          <a:solidFill>
            <a:srgbClr val="000000"/>
          </a:solidFill>
        </p:spPr>
        <p:txBody>
          <a:bodyPr wrap="square" lIns="0" tIns="0" rIns="0" bIns="0" rtlCol="0"/>
          <a:lstStyle/>
          <a:p>
            <a:endParaRPr/>
          </a:p>
        </p:txBody>
      </p:sp>
      <p:sp>
        <p:nvSpPr>
          <p:cNvPr id="74" name="object 10">
            <a:extLst>
              <a:ext uri="{FF2B5EF4-FFF2-40B4-BE49-F238E27FC236}">
                <a16:creationId xmlns:a16="http://schemas.microsoft.com/office/drawing/2014/main" id="{D9D3A190-341E-2646-8FF7-B7ADE14206BA}"/>
              </a:ext>
            </a:extLst>
          </p:cNvPr>
          <p:cNvSpPr/>
          <p:nvPr/>
        </p:nvSpPr>
        <p:spPr>
          <a:xfrm>
            <a:off x="7782569" y="4717324"/>
            <a:ext cx="36830" cy="43815"/>
          </a:xfrm>
          <a:custGeom>
            <a:avLst/>
            <a:gdLst/>
            <a:ahLst/>
            <a:cxnLst/>
            <a:rect l="l" t="t" r="r" b="b"/>
            <a:pathLst>
              <a:path w="36829" h="43814">
                <a:moveTo>
                  <a:pt x="28829" y="0"/>
                </a:moveTo>
                <a:lnTo>
                  <a:pt x="24117" y="736"/>
                </a:lnTo>
                <a:lnTo>
                  <a:pt x="0" y="33934"/>
                </a:lnTo>
                <a:lnTo>
                  <a:pt x="749" y="38633"/>
                </a:lnTo>
                <a:lnTo>
                  <a:pt x="7416" y="43472"/>
                </a:lnTo>
                <a:lnTo>
                  <a:pt x="12115" y="42735"/>
                </a:lnTo>
                <a:lnTo>
                  <a:pt x="36233" y="9537"/>
                </a:lnTo>
                <a:lnTo>
                  <a:pt x="35483" y="4825"/>
                </a:lnTo>
                <a:lnTo>
                  <a:pt x="28829" y="0"/>
                </a:lnTo>
                <a:close/>
              </a:path>
            </a:pathLst>
          </a:custGeom>
          <a:solidFill>
            <a:srgbClr val="000000"/>
          </a:solidFill>
        </p:spPr>
        <p:txBody>
          <a:bodyPr wrap="square" lIns="0" tIns="0" rIns="0" bIns="0" rtlCol="0"/>
          <a:lstStyle/>
          <a:p>
            <a:endParaRPr/>
          </a:p>
        </p:txBody>
      </p:sp>
      <p:sp>
        <p:nvSpPr>
          <p:cNvPr id="75" name="object 11">
            <a:extLst>
              <a:ext uri="{FF2B5EF4-FFF2-40B4-BE49-F238E27FC236}">
                <a16:creationId xmlns:a16="http://schemas.microsoft.com/office/drawing/2014/main" id="{35E62AEE-B80B-8D4C-BFE1-1E709BEC1C5F}"/>
              </a:ext>
            </a:extLst>
          </p:cNvPr>
          <p:cNvSpPr/>
          <p:nvPr/>
        </p:nvSpPr>
        <p:spPr>
          <a:xfrm>
            <a:off x="7838560" y="4811892"/>
            <a:ext cx="48260" cy="27305"/>
          </a:xfrm>
          <a:custGeom>
            <a:avLst/>
            <a:gdLst/>
            <a:ahLst/>
            <a:cxnLst/>
            <a:rect l="l" t="t" r="r" b="b"/>
            <a:pathLst>
              <a:path w="48259" h="27304">
                <a:moveTo>
                  <a:pt x="41186" y="0"/>
                </a:moveTo>
                <a:lnTo>
                  <a:pt x="2159" y="12674"/>
                </a:lnTo>
                <a:lnTo>
                  <a:pt x="0" y="16916"/>
                </a:lnTo>
                <a:lnTo>
                  <a:pt x="2540" y="24752"/>
                </a:lnTo>
                <a:lnTo>
                  <a:pt x="6781" y="26911"/>
                </a:lnTo>
                <a:lnTo>
                  <a:pt x="45808" y="14224"/>
                </a:lnTo>
                <a:lnTo>
                  <a:pt x="47967" y="9982"/>
                </a:lnTo>
                <a:lnTo>
                  <a:pt x="45427" y="2159"/>
                </a:lnTo>
                <a:lnTo>
                  <a:pt x="41186" y="0"/>
                </a:lnTo>
                <a:close/>
              </a:path>
            </a:pathLst>
          </a:custGeom>
          <a:solidFill>
            <a:srgbClr val="000000"/>
          </a:solidFill>
        </p:spPr>
        <p:txBody>
          <a:bodyPr wrap="square" lIns="0" tIns="0" rIns="0" bIns="0" rtlCol="0"/>
          <a:lstStyle/>
          <a:p>
            <a:endParaRPr/>
          </a:p>
        </p:txBody>
      </p:sp>
      <p:sp>
        <p:nvSpPr>
          <p:cNvPr id="76" name="object 12">
            <a:extLst>
              <a:ext uri="{FF2B5EF4-FFF2-40B4-BE49-F238E27FC236}">
                <a16:creationId xmlns:a16="http://schemas.microsoft.com/office/drawing/2014/main" id="{DFE6BEBB-D072-0747-AA4D-82C1C80BC606}"/>
              </a:ext>
            </a:extLst>
          </p:cNvPr>
          <p:cNvSpPr/>
          <p:nvPr/>
        </p:nvSpPr>
        <p:spPr>
          <a:xfrm>
            <a:off x="7837891" y="4918048"/>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77" name="object 13">
            <a:extLst>
              <a:ext uri="{FF2B5EF4-FFF2-40B4-BE49-F238E27FC236}">
                <a16:creationId xmlns:a16="http://schemas.microsoft.com/office/drawing/2014/main" id="{B5DDFA28-2B26-744D-B3B5-A77BFE83BC1A}"/>
              </a:ext>
            </a:extLst>
          </p:cNvPr>
          <p:cNvSpPr/>
          <p:nvPr/>
        </p:nvSpPr>
        <p:spPr>
          <a:xfrm>
            <a:off x="7780816" y="4995259"/>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78" name="object 14">
            <a:extLst>
              <a:ext uri="{FF2B5EF4-FFF2-40B4-BE49-F238E27FC236}">
                <a16:creationId xmlns:a16="http://schemas.microsoft.com/office/drawing/2014/main" id="{B2F38F69-8D56-9340-8B59-512AFE95D475}"/>
              </a:ext>
            </a:extLst>
          </p:cNvPr>
          <p:cNvSpPr/>
          <p:nvPr/>
        </p:nvSpPr>
        <p:spPr>
          <a:xfrm>
            <a:off x="7578870" y="4993985"/>
            <a:ext cx="36830" cy="43815"/>
          </a:xfrm>
          <a:custGeom>
            <a:avLst/>
            <a:gdLst/>
            <a:ahLst/>
            <a:cxnLst/>
            <a:rect l="l" t="t" r="r" b="b"/>
            <a:pathLst>
              <a:path w="36829" h="43814">
                <a:moveTo>
                  <a:pt x="28816" y="0"/>
                </a:moveTo>
                <a:lnTo>
                  <a:pt x="24117" y="736"/>
                </a:lnTo>
                <a:lnTo>
                  <a:pt x="0" y="33934"/>
                </a:lnTo>
                <a:lnTo>
                  <a:pt x="749" y="38633"/>
                </a:lnTo>
                <a:lnTo>
                  <a:pt x="7404" y="43472"/>
                </a:lnTo>
                <a:lnTo>
                  <a:pt x="12115" y="42735"/>
                </a:lnTo>
                <a:lnTo>
                  <a:pt x="36233" y="9537"/>
                </a:lnTo>
                <a:lnTo>
                  <a:pt x="35483" y="4838"/>
                </a:lnTo>
                <a:lnTo>
                  <a:pt x="28816" y="0"/>
                </a:lnTo>
                <a:close/>
              </a:path>
            </a:pathLst>
          </a:custGeom>
          <a:solidFill>
            <a:srgbClr val="000000"/>
          </a:solidFill>
        </p:spPr>
        <p:txBody>
          <a:bodyPr wrap="square" lIns="0" tIns="0" rIns="0" bIns="0" rtlCol="0"/>
          <a:lstStyle/>
          <a:p>
            <a:endParaRPr/>
          </a:p>
        </p:txBody>
      </p:sp>
      <p:sp>
        <p:nvSpPr>
          <p:cNvPr id="79" name="object 15">
            <a:extLst>
              <a:ext uri="{FF2B5EF4-FFF2-40B4-BE49-F238E27FC236}">
                <a16:creationId xmlns:a16="http://schemas.microsoft.com/office/drawing/2014/main" id="{16F7716B-11F3-524C-93F7-4691BC71B46C}"/>
              </a:ext>
            </a:extLst>
          </p:cNvPr>
          <p:cNvSpPr/>
          <p:nvPr/>
        </p:nvSpPr>
        <p:spPr>
          <a:xfrm>
            <a:off x="7511140" y="4915978"/>
            <a:ext cx="48260" cy="27305"/>
          </a:xfrm>
          <a:custGeom>
            <a:avLst/>
            <a:gdLst/>
            <a:ahLst/>
            <a:cxnLst/>
            <a:rect l="l" t="t" r="r" b="b"/>
            <a:pathLst>
              <a:path w="48259" h="27304">
                <a:moveTo>
                  <a:pt x="41186" y="0"/>
                </a:moveTo>
                <a:lnTo>
                  <a:pt x="2158" y="12674"/>
                </a:lnTo>
                <a:lnTo>
                  <a:pt x="0" y="16916"/>
                </a:lnTo>
                <a:lnTo>
                  <a:pt x="2539" y="24752"/>
                </a:lnTo>
                <a:lnTo>
                  <a:pt x="6794" y="26911"/>
                </a:lnTo>
                <a:lnTo>
                  <a:pt x="45808" y="14236"/>
                </a:lnTo>
                <a:lnTo>
                  <a:pt x="47967" y="9994"/>
                </a:lnTo>
                <a:lnTo>
                  <a:pt x="45427" y="2159"/>
                </a:lnTo>
                <a:lnTo>
                  <a:pt x="41186" y="0"/>
                </a:lnTo>
                <a:close/>
              </a:path>
            </a:pathLst>
          </a:custGeom>
          <a:solidFill>
            <a:srgbClr val="000000"/>
          </a:solidFill>
        </p:spPr>
        <p:txBody>
          <a:bodyPr wrap="square" lIns="0" tIns="0" rIns="0" bIns="0" rtlCol="0"/>
          <a:lstStyle/>
          <a:p>
            <a:endParaRPr/>
          </a:p>
        </p:txBody>
      </p:sp>
      <p:sp>
        <p:nvSpPr>
          <p:cNvPr id="80" name="object 16">
            <a:extLst>
              <a:ext uri="{FF2B5EF4-FFF2-40B4-BE49-F238E27FC236}">
                <a16:creationId xmlns:a16="http://schemas.microsoft.com/office/drawing/2014/main" id="{E39E5593-C4E5-DD4B-B5C7-8AABE58C60CA}"/>
              </a:ext>
            </a:extLst>
          </p:cNvPr>
          <p:cNvSpPr/>
          <p:nvPr/>
        </p:nvSpPr>
        <p:spPr>
          <a:xfrm>
            <a:off x="7511822" y="4809813"/>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81" name="object 17">
            <a:extLst>
              <a:ext uri="{FF2B5EF4-FFF2-40B4-BE49-F238E27FC236}">
                <a16:creationId xmlns:a16="http://schemas.microsoft.com/office/drawing/2014/main" id="{CC49FC76-5191-1E40-947B-96860F9D4DAF}"/>
              </a:ext>
            </a:extLst>
          </p:cNvPr>
          <p:cNvSpPr/>
          <p:nvPr/>
        </p:nvSpPr>
        <p:spPr>
          <a:xfrm>
            <a:off x="7580637" y="4716033"/>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82" name="object 2">
            <a:extLst>
              <a:ext uri="{FF2B5EF4-FFF2-40B4-BE49-F238E27FC236}">
                <a16:creationId xmlns:a16="http://schemas.microsoft.com/office/drawing/2014/main" id="{2C85F79E-4F3E-F442-9AAF-469DB11BE494}"/>
              </a:ext>
            </a:extLst>
          </p:cNvPr>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0078D3"/>
          </a:solidFill>
        </p:spPr>
        <p:txBody>
          <a:bodyPr wrap="square" lIns="0" tIns="0" rIns="0" bIns="0" rtlCol="0"/>
          <a:lstStyle/>
          <a:p>
            <a:endParaRPr/>
          </a:p>
        </p:txBody>
      </p:sp>
      <p:sp>
        <p:nvSpPr>
          <p:cNvPr id="83" name="object 5">
            <a:extLst>
              <a:ext uri="{FF2B5EF4-FFF2-40B4-BE49-F238E27FC236}">
                <a16:creationId xmlns:a16="http://schemas.microsoft.com/office/drawing/2014/main" id="{2BF71717-F7A1-0546-BA87-C61E51F6CDEA}"/>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84" name="object 6">
            <a:extLst>
              <a:ext uri="{FF2B5EF4-FFF2-40B4-BE49-F238E27FC236}">
                <a16:creationId xmlns:a16="http://schemas.microsoft.com/office/drawing/2014/main" id="{F8B07770-2D6A-1E49-8493-0ADF381FD7F7}"/>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85" name="object 7">
            <a:extLst>
              <a:ext uri="{FF2B5EF4-FFF2-40B4-BE49-F238E27FC236}">
                <a16:creationId xmlns:a16="http://schemas.microsoft.com/office/drawing/2014/main" id="{D976C836-7E7B-A545-9510-29A85FE47C55}"/>
              </a:ext>
            </a:extLst>
          </p:cNvPr>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6" name="object 8">
            <a:extLst>
              <a:ext uri="{FF2B5EF4-FFF2-40B4-BE49-F238E27FC236}">
                <a16:creationId xmlns:a16="http://schemas.microsoft.com/office/drawing/2014/main" id="{411B625A-F1DE-2048-AA33-FE7D18F40612}"/>
              </a:ext>
            </a:extLst>
          </p:cNvPr>
          <p:cNvSpPr txBox="1"/>
          <p:nvPr/>
        </p:nvSpPr>
        <p:spPr>
          <a:xfrm>
            <a:off x="9145700" y="4765125"/>
            <a:ext cx="2101215"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Can I hack it?</a:t>
            </a:r>
            <a:endParaRPr lang="en-US" sz="1600" b="1" dirty="0">
              <a:latin typeface="Segoe UI Semibold" panose="020B0502040204020203" pitchFamily="34" charset="0"/>
              <a:cs typeface="Segoe UI Semibold" panose="020B0502040204020203" pitchFamily="34" charset="0"/>
            </a:endParaRPr>
          </a:p>
        </p:txBody>
      </p:sp>
      <p:sp>
        <p:nvSpPr>
          <p:cNvPr id="87" name="object 9">
            <a:extLst>
              <a:ext uri="{FF2B5EF4-FFF2-40B4-BE49-F238E27FC236}">
                <a16:creationId xmlns:a16="http://schemas.microsoft.com/office/drawing/2014/main" id="{218BA5A9-A11A-014D-A656-4F0579435D72}"/>
              </a:ext>
            </a:extLst>
          </p:cNvPr>
          <p:cNvSpPr txBox="1"/>
          <p:nvPr/>
        </p:nvSpPr>
        <p:spPr>
          <a:xfrm>
            <a:off x="11831750" y="476512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19</a:t>
            </a:r>
            <a:endParaRPr lang="en-US" sz="1600" b="1" dirty="0">
              <a:latin typeface="Segoe UI Semibold" panose="020B0502040204020203" pitchFamily="34" charset="0"/>
              <a:cs typeface="Segoe UI Semibold" panose="020B0502040204020203" pitchFamily="34" charset="0"/>
            </a:endParaRPr>
          </a:p>
        </p:txBody>
      </p:sp>
      <p:sp>
        <p:nvSpPr>
          <p:cNvPr id="88" name="object 12">
            <a:extLst>
              <a:ext uri="{FF2B5EF4-FFF2-40B4-BE49-F238E27FC236}">
                <a16:creationId xmlns:a16="http://schemas.microsoft.com/office/drawing/2014/main" id="{0FB2400E-519F-654F-AF0F-7A2AE998B05D}"/>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89" name="object 15">
            <a:extLst>
              <a:ext uri="{FF2B5EF4-FFF2-40B4-BE49-F238E27FC236}">
                <a16:creationId xmlns:a16="http://schemas.microsoft.com/office/drawing/2014/main" id="{F65EEF77-2887-AC47-8542-3A5038008D67}"/>
              </a:ext>
            </a:extLst>
          </p:cNvPr>
          <p:cNvSpPr txBox="1"/>
          <p:nvPr/>
        </p:nvSpPr>
        <p:spPr>
          <a:xfrm>
            <a:off x="9143993" y="5529699"/>
            <a:ext cx="2345642"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Partner/trio share</a:t>
            </a:r>
            <a:endParaRPr sz="1600" b="1" dirty="0">
              <a:latin typeface="Segoe UI Semibold" panose="020B0502040204020203" pitchFamily="34" charset="0"/>
              <a:cs typeface="Segoe UI Semibold" panose="020B0502040204020203" pitchFamily="34" charset="0"/>
            </a:endParaRPr>
          </a:p>
        </p:txBody>
      </p:sp>
      <p:sp>
        <p:nvSpPr>
          <p:cNvPr id="90" name="object 16">
            <a:extLst>
              <a:ext uri="{FF2B5EF4-FFF2-40B4-BE49-F238E27FC236}">
                <a16:creationId xmlns:a16="http://schemas.microsoft.com/office/drawing/2014/main" id="{D9F8E653-0E45-C64F-B45B-1AACCEBB15A2}"/>
              </a:ext>
            </a:extLst>
          </p:cNvPr>
          <p:cNvSpPr txBox="1"/>
          <p:nvPr/>
        </p:nvSpPr>
        <p:spPr>
          <a:xfrm>
            <a:off x="7607824" y="5529699"/>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91" name="object 9">
            <a:extLst>
              <a:ext uri="{FF2B5EF4-FFF2-40B4-BE49-F238E27FC236}">
                <a16:creationId xmlns:a16="http://schemas.microsoft.com/office/drawing/2014/main" id="{F40C4D1B-BEED-954D-BA6F-70BD75B1D3D2}"/>
              </a:ext>
            </a:extLst>
          </p:cNvPr>
          <p:cNvSpPr txBox="1"/>
          <p:nvPr/>
        </p:nvSpPr>
        <p:spPr>
          <a:xfrm>
            <a:off x="11831749" y="5593204"/>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Slides</a:t>
            </a:r>
            <a:endParaRPr sz="1600" b="1" dirty="0">
              <a:latin typeface="Segoe UI Semibold" panose="020B0502040204020203" pitchFamily="34" charset="0"/>
              <a:cs typeface="Segoe UI Semibold" panose="020B0502040204020203" pitchFamily="34" charset="0"/>
            </a:endParaRPr>
          </a:p>
        </p:txBody>
      </p:sp>
      <p:sp>
        <p:nvSpPr>
          <p:cNvPr id="92" name="object 14">
            <a:extLst>
              <a:ext uri="{FF2B5EF4-FFF2-40B4-BE49-F238E27FC236}">
                <a16:creationId xmlns:a16="http://schemas.microsoft.com/office/drawing/2014/main" id="{E2A827DE-A974-2C47-AA1C-36A8DAC0846C}"/>
              </a:ext>
            </a:extLst>
          </p:cNvPr>
          <p:cNvSpPr/>
          <p:nvPr/>
        </p:nvSpPr>
        <p:spPr>
          <a:xfrm>
            <a:off x="7315187" y="5437911"/>
            <a:ext cx="7315200" cy="727075"/>
          </a:xfrm>
          <a:custGeom>
            <a:avLst/>
            <a:gdLst/>
            <a:ahLst/>
            <a:cxnLst/>
            <a:rect l="l" t="t" r="r" b="b"/>
            <a:pathLst>
              <a:path w="7315200" h="727075">
                <a:moveTo>
                  <a:pt x="0" y="726998"/>
                </a:moveTo>
                <a:lnTo>
                  <a:pt x="7315200" y="726998"/>
                </a:lnTo>
                <a:lnTo>
                  <a:pt x="7315200" y="0"/>
                </a:lnTo>
                <a:lnTo>
                  <a:pt x="0" y="0"/>
                </a:lnTo>
                <a:lnTo>
                  <a:pt x="0" y="726998"/>
                </a:lnTo>
                <a:close/>
              </a:path>
            </a:pathLst>
          </a:custGeom>
          <a:solidFill>
            <a:srgbClr val="23395E"/>
          </a:solidFill>
        </p:spPr>
        <p:txBody>
          <a:bodyPr wrap="square" lIns="0" tIns="0" rIns="0" bIns="0" rtlCol="0"/>
          <a:lstStyle/>
          <a:p>
            <a:endParaRPr dirty="0"/>
          </a:p>
        </p:txBody>
      </p:sp>
      <p:sp>
        <p:nvSpPr>
          <p:cNvPr id="97" name="object 15">
            <a:extLst>
              <a:ext uri="{FF2B5EF4-FFF2-40B4-BE49-F238E27FC236}">
                <a16:creationId xmlns:a16="http://schemas.microsoft.com/office/drawing/2014/main" id="{691EDF48-04A0-FC40-8031-F7BA1F054D35}"/>
              </a:ext>
            </a:extLst>
          </p:cNvPr>
          <p:cNvSpPr txBox="1"/>
          <p:nvPr/>
        </p:nvSpPr>
        <p:spPr>
          <a:xfrm>
            <a:off x="9156708" y="5576345"/>
            <a:ext cx="2345642"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Explore discomfort</a:t>
            </a:r>
            <a:endParaRPr lang="en-US" sz="1600" b="1" dirty="0">
              <a:latin typeface="Segoe UI Semibold" panose="020B0502040204020203" pitchFamily="34" charset="0"/>
              <a:cs typeface="Segoe UI Semibold" panose="020B0502040204020203" pitchFamily="34" charset="0"/>
            </a:endParaRPr>
          </a:p>
        </p:txBody>
      </p:sp>
      <p:sp>
        <p:nvSpPr>
          <p:cNvPr id="98" name="object 16">
            <a:extLst>
              <a:ext uri="{FF2B5EF4-FFF2-40B4-BE49-F238E27FC236}">
                <a16:creationId xmlns:a16="http://schemas.microsoft.com/office/drawing/2014/main" id="{C869F5E4-9746-0D42-A075-75EC82F373EA}"/>
              </a:ext>
            </a:extLst>
          </p:cNvPr>
          <p:cNvSpPr txBox="1"/>
          <p:nvPr/>
        </p:nvSpPr>
        <p:spPr>
          <a:xfrm>
            <a:off x="7620539" y="5576345"/>
            <a:ext cx="669296"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99" name="object 16">
            <a:extLst>
              <a:ext uri="{FF2B5EF4-FFF2-40B4-BE49-F238E27FC236}">
                <a16:creationId xmlns:a16="http://schemas.microsoft.com/office/drawing/2014/main" id="{DCE3713D-C5EE-5543-88EE-B7EBA72E112B}"/>
              </a:ext>
            </a:extLst>
          </p:cNvPr>
          <p:cNvSpPr txBox="1"/>
          <p:nvPr/>
        </p:nvSpPr>
        <p:spPr>
          <a:xfrm>
            <a:off x="11831763" y="5566086"/>
            <a:ext cx="2431378" cy="279563"/>
          </a:xfrm>
          <a:prstGeom prst="rect">
            <a:avLst/>
          </a:prstGeom>
        </p:spPr>
        <p:txBody>
          <a:bodyPr vert="horz" wrap="square" lIns="0" tIns="33019"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Slides 20-21</a:t>
            </a:r>
            <a:endParaRPr lang="en-US" sz="16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5CAB9653-46AD-144A-8517-1F8EFB3FB303}"/>
              </a:ext>
            </a:extLst>
          </p:cNvPr>
          <p:cNvSpPr>
            <a:spLocks noGrp="1"/>
          </p:cNvSpPr>
          <p:nvPr>
            <p:ph type="sldNum" sz="quarter" idx="16"/>
          </p:nvPr>
        </p:nvSpPr>
        <p:spPr/>
        <p:txBody>
          <a:bodyPr/>
          <a:lstStyle/>
          <a:p>
            <a:fld id="{2C5A9DE8-DFB2-124B-86B0-5639FCB652F6}" type="slidenum">
              <a:rPr lang="en-US"/>
              <a:pPr/>
              <a:t>40</a:t>
            </a:fld>
            <a:endParaRPr lang="en-US"/>
          </a:p>
        </p:txBody>
      </p:sp>
    </p:spTree>
    <p:extLst>
      <p:ext uri="{BB962C8B-B14F-4D97-AF65-F5344CB8AC3E}">
        <p14:creationId xmlns:p14="http://schemas.microsoft.com/office/powerpoint/2010/main" val="3160345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0078D3"/>
          </a:solidFill>
        </p:spPr>
        <p:txBody>
          <a:bodyPr wrap="square" lIns="0" tIns="0" rIns="0" bIns="0" rtlCol="0"/>
          <a:lstStyle/>
          <a:p>
            <a:endParaRPr/>
          </a:p>
        </p:txBody>
      </p:sp>
      <p:sp>
        <p:nvSpPr>
          <p:cNvPr id="4" name="object 4"/>
          <p:cNvSpPr txBox="1"/>
          <p:nvPr/>
        </p:nvSpPr>
        <p:spPr>
          <a:xfrm>
            <a:off x="10972800" y="529285"/>
            <a:ext cx="3657600" cy="2087751"/>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Explore the topic of self-efficacy and its role in whether we decide to engage or avoid.</a:t>
            </a:r>
            <a:endParaRPr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7" name="object 7"/>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 name="object 8"/>
          <p:cNvSpPr txBox="1"/>
          <p:nvPr/>
        </p:nvSpPr>
        <p:spPr>
          <a:xfrm>
            <a:off x="9145700" y="4765125"/>
            <a:ext cx="2101215"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Can I do it?</a:t>
            </a:r>
            <a:endParaRPr lang="en-US" sz="1600" b="1" dirty="0">
              <a:latin typeface="Segoe UI Semibold" panose="020B0502040204020203" pitchFamily="34" charset="0"/>
              <a:cs typeface="Segoe UI Semibold" panose="020B0502040204020203" pitchFamily="34" charset="0"/>
            </a:endParaRPr>
          </a:p>
        </p:txBody>
      </p:sp>
      <p:sp>
        <p:nvSpPr>
          <p:cNvPr id="9" name="object 9"/>
          <p:cNvSpPr txBox="1"/>
          <p:nvPr/>
        </p:nvSpPr>
        <p:spPr>
          <a:xfrm>
            <a:off x="11831750" y="4765125"/>
            <a:ext cx="2101215" cy="505267"/>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Self-efficacy Video</a:t>
            </a:r>
            <a:br>
              <a:rPr lang="en-US" sz="1600" b="1" spc="-15" dirty="0">
                <a:solidFill>
                  <a:srgbClr val="FFFFFF"/>
                </a:solidFill>
                <a:latin typeface="Segoe UI Semibold" panose="020B0502040204020203" pitchFamily="34" charset="0"/>
                <a:cs typeface="Segoe UI Semibold" panose="020B0502040204020203" pitchFamily="34" charset="0"/>
              </a:rPr>
            </a:br>
            <a:r>
              <a:rPr lang="en-US" sz="1600" b="1" spc="-15" dirty="0">
                <a:solidFill>
                  <a:srgbClr val="FFFFFF"/>
                </a:solidFill>
                <a:latin typeface="Segoe UI Semibold" panose="020B0502040204020203" pitchFamily="34" charset="0"/>
                <a:cs typeface="Segoe UI Semibold" panose="020B0502040204020203" pitchFamily="34" charset="0"/>
              </a:rPr>
              <a:t>Mentee Slide 22</a:t>
            </a:r>
            <a:endParaRPr sz="1600" b="1" dirty="0">
              <a:latin typeface="Segoe UI Semibold" panose="020B0502040204020203" pitchFamily="34" charset="0"/>
              <a:cs typeface="Segoe UI Semibold" panose="020B0502040204020203" pitchFamily="34" charset="0"/>
            </a:endParaRPr>
          </a:p>
        </p:txBody>
      </p:sp>
      <p:sp>
        <p:nvSpPr>
          <p:cNvPr id="12" name="object 12"/>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673099" y="875058"/>
            <a:ext cx="5631268" cy="5843716"/>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Video 1:</a:t>
            </a:r>
            <a:br>
              <a:rPr lang="en-US" sz="3600" b="1" spc="-30" dirty="0">
                <a:latin typeface="Segoe UI Semibold" panose="020B0502040204020203" pitchFamily="34" charset="0"/>
                <a:cs typeface="Segoe UI Semibold" panose="020B0502040204020203" pitchFamily="34" charset="0"/>
              </a:rPr>
            </a:br>
            <a:r>
              <a:rPr lang="en-US" sz="3600" b="1" spc="-30" dirty="0">
                <a:latin typeface="Segoe UI Semibold" panose="020B0502040204020203" pitchFamily="34" charset="0"/>
                <a:cs typeface="Segoe UI Semibold" panose="020B0502040204020203" pitchFamily="34" charset="0"/>
              </a:rPr>
              <a:t>Can I do it?</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Share </a:t>
            </a:r>
            <a:r>
              <a:rPr lang="en-US" b="1" dirty="0">
                <a:latin typeface="Segoe UI Semibold" panose="020B0502040204020203" pitchFamily="34" charset="0"/>
                <a:cs typeface="Segoe UI Semibold" panose="020B0502040204020203" pitchFamily="34" charset="0"/>
              </a:rPr>
              <a:t>a 1-2-minute </a:t>
            </a:r>
            <a:r>
              <a:rPr lang="en-US" b="1" spc="-5" dirty="0">
                <a:latin typeface="Segoe UI Semibold" panose="020B0502040204020203" pitchFamily="34" charset="0"/>
                <a:cs typeface="Segoe UI Semibold" panose="020B0502040204020203" pitchFamily="34" charset="0"/>
              </a:rPr>
              <a:t>personal </a:t>
            </a:r>
            <a:r>
              <a:rPr lang="en-US" b="1" spc="10" dirty="0">
                <a:latin typeface="Segoe UI Semibold" panose="020B0502040204020203" pitchFamily="34" charset="0"/>
                <a:cs typeface="Segoe UI Semibold" panose="020B0502040204020203" pitchFamily="34" charset="0"/>
              </a:rPr>
              <a:t>story </a:t>
            </a:r>
            <a:r>
              <a:rPr lang="en-US" b="1" dirty="0">
                <a:latin typeface="Segoe UI Semibold" panose="020B0502040204020203" pitchFamily="34" charset="0"/>
                <a:cs typeface="Segoe UI Semibold" panose="020B0502040204020203" pitchFamily="34" charset="0"/>
              </a:rPr>
              <a:t>about improving your self-efficacy in an area.</a:t>
            </a:r>
          </a:p>
          <a:p>
            <a:pPr>
              <a:lnSpc>
                <a:spcPct val="100000"/>
              </a:lnSpc>
              <a:spcBef>
                <a:spcPts val="45"/>
              </a:spcBef>
              <a:buFont typeface="Segoe Pro"/>
              <a:buAutoNum type="arabicPeriod"/>
            </a:pPr>
            <a:endParaRPr lang="en-US" sz="16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Play </a:t>
            </a:r>
            <a:r>
              <a:rPr lang="en-US" b="1" spc="-5" dirty="0">
                <a:latin typeface="Segoe UI Semibold" panose="020B0502040204020203" pitchFamily="34" charset="0"/>
                <a:cs typeface="Segoe UI Semibold" panose="020B0502040204020203" pitchFamily="34" charset="0"/>
              </a:rPr>
              <a:t>the </a:t>
            </a:r>
            <a:r>
              <a:rPr lang="en-US" b="1" dirty="0">
                <a:latin typeface="Segoe UI Semibold" panose="020B0502040204020203" pitchFamily="34" charset="0"/>
                <a:cs typeface="Segoe UI Semibold" panose="020B0502040204020203" pitchFamily="34" charset="0"/>
              </a:rPr>
              <a:t>video </a:t>
            </a:r>
            <a:r>
              <a:rPr lang="en-US" b="1" spc="-5" dirty="0">
                <a:latin typeface="Segoe UI Semibold" panose="020B0502040204020203" pitchFamily="34" charset="0"/>
                <a:cs typeface="Segoe UI Semibold" panose="020B0502040204020203" pitchFamily="34" charset="0"/>
              </a:rPr>
              <a:t>by sharing </a:t>
            </a:r>
            <a:r>
              <a:rPr lang="en-US" b="1" spc="-10" dirty="0">
                <a:latin typeface="Segoe UI Semibold" panose="020B0502040204020203" pitchFamily="34" charset="0"/>
                <a:cs typeface="Segoe UI Semibold" panose="020B0502040204020203" pitchFamily="34" charset="0"/>
              </a:rPr>
              <a:t>your screen. </a:t>
            </a:r>
            <a:r>
              <a:rPr lang="en-US" b="1" dirty="0">
                <a:latin typeface="Segoe UI Semibold" panose="020B0502040204020203" pitchFamily="34" charset="0"/>
                <a:cs typeface="Segoe UI Semibold" panose="020B0502040204020203" pitchFamily="34" charset="0"/>
              </a:rPr>
              <a:t>If </a:t>
            </a:r>
            <a:r>
              <a:rPr lang="en-US" b="1" spc="-30" dirty="0">
                <a:latin typeface="Segoe UI Semibold" panose="020B0502040204020203" pitchFamily="34" charset="0"/>
                <a:cs typeface="Segoe UI Semibold" panose="020B0502040204020203" pitchFamily="34" charset="0"/>
              </a:rPr>
              <a:t>there’s </a:t>
            </a:r>
            <a:r>
              <a:rPr lang="en-US" b="1" spc="-5" dirty="0">
                <a:latin typeface="Segoe UI Semibold" panose="020B0502040204020203" pitchFamily="34" charset="0"/>
                <a:cs typeface="Segoe UI Semibold" panose="020B0502040204020203" pitchFamily="34" charset="0"/>
              </a:rPr>
              <a:t>low  bandwidth, </a:t>
            </a:r>
            <a:r>
              <a:rPr lang="en-US" b="1" spc="-10" dirty="0">
                <a:latin typeface="Segoe UI Semibold" panose="020B0502040204020203" pitchFamily="34" charset="0"/>
                <a:cs typeface="Segoe UI Semibold" panose="020B0502040204020203" pitchFamily="34" charset="0"/>
              </a:rPr>
              <a:t>provide </a:t>
            </a:r>
            <a:r>
              <a:rPr lang="en-US" b="1" spc="-5" dirty="0">
                <a:latin typeface="Segoe UI Semibold" panose="020B0502040204020203" pitchFamily="34" charset="0"/>
                <a:cs typeface="Segoe UI Semibold" panose="020B0502040204020203" pitchFamily="34" charset="0"/>
              </a:rPr>
              <a:t>the link for individual</a:t>
            </a:r>
            <a:r>
              <a:rPr lang="en-US" b="1" spc="-40" dirty="0">
                <a:latin typeface="Segoe UI Semibold" panose="020B0502040204020203" pitchFamily="34" charset="0"/>
                <a:cs typeface="Segoe UI Semibold" panose="020B0502040204020203" pitchFamily="34" charset="0"/>
              </a:rPr>
              <a:t> </a:t>
            </a:r>
            <a:r>
              <a:rPr lang="en-US" b="1" dirty="0">
                <a:latin typeface="Segoe UI Semibold" panose="020B0502040204020203" pitchFamily="34" charset="0"/>
                <a:cs typeface="Segoe UI Semibold" panose="020B0502040204020203" pitchFamily="34" charset="0"/>
              </a:rPr>
              <a:t>viewing.</a:t>
            </a:r>
          </a:p>
          <a:p>
            <a:pPr>
              <a:lnSpc>
                <a:spcPct val="100000"/>
              </a:lnSpc>
              <a:spcBef>
                <a:spcPts val="45"/>
              </a:spcBef>
              <a:buFont typeface="Segoe Pro"/>
              <a:buAutoNum type="arabicPeriod"/>
            </a:pPr>
            <a:endParaRPr lang="en-US" sz="1600" b="1" dirty="0">
              <a:latin typeface="Segoe UI Semibold" panose="020B0502040204020203" pitchFamily="34" charset="0"/>
              <a:cs typeface="Segoe UI Semibold" panose="020B0502040204020203" pitchFamily="34" charset="0"/>
            </a:endParaRPr>
          </a:p>
          <a:p>
            <a:pPr marL="298450" marR="588645"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Prompt individual reflection</a:t>
            </a:r>
            <a:r>
              <a:rPr lang="en-US" b="1" spc="-20" dirty="0">
                <a:latin typeface="Segoe UI Semibold" panose="020B0502040204020203" pitchFamily="34" charset="0"/>
                <a:cs typeface="Segoe UI Semibold" panose="020B0502040204020203" pitchFamily="34" charset="0"/>
              </a:rPr>
              <a:t>.</a:t>
            </a:r>
            <a:r>
              <a:rPr lang="en-US" i="1" spc="-5" dirty="0">
                <a:latin typeface="Segoe UI" panose="020B0502040204020203" pitchFamily="34" charset="0"/>
                <a:cs typeface="Segoe UI" panose="020B0502040204020203" pitchFamily="34" charset="0"/>
              </a:rPr>
              <a:t> </a:t>
            </a:r>
            <a:br>
              <a:rPr lang="en-US" i="1" spc="-5" dirty="0">
                <a:latin typeface="Segoe UI" panose="020B0502040204020203" pitchFamily="34" charset="0"/>
                <a:cs typeface="Segoe UI" panose="020B0502040204020203" pitchFamily="34" charset="0"/>
              </a:rPr>
            </a:br>
            <a:endParaRPr lang="en-US" sz="1600" b="1" dirty="0">
              <a:latin typeface="Segoe UI Semibold" panose="020B0502040204020203" pitchFamily="34" charset="0"/>
              <a:cs typeface="Segoe UI Semibold" panose="020B0502040204020203" pitchFamily="34" charset="0"/>
            </a:endParaRPr>
          </a:p>
          <a:p>
            <a:pPr marL="298450" marR="4699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Facilitate </a:t>
            </a:r>
            <a:r>
              <a:rPr lang="en-US" b="1" dirty="0">
                <a:latin typeface="Segoe UI Semibold" panose="020B0502040204020203" pitchFamily="34" charset="0"/>
                <a:cs typeface="Segoe UI Semibold" panose="020B0502040204020203" pitchFamily="34" charset="0"/>
              </a:rPr>
              <a:t>partner or trio sharing, using </a:t>
            </a:r>
            <a:r>
              <a:rPr lang="en-US" b="1" spc="-15" dirty="0">
                <a:latin typeface="Segoe UI Semibold" panose="020B0502040204020203" pitchFamily="34" charset="0"/>
                <a:cs typeface="Segoe UI Semibold" panose="020B0502040204020203" pitchFamily="34" charset="0"/>
              </a:rPr>
              <a:t>breakout</a:t>
            </a:r>
            <a:r>
              <a:rPr lang="en-US" b="1" dirty="0">
                <a:latin typeface="Segoe UI Semibold" panose="020B0502040204020203" pitchFamily="34" charset="0"/>
                <a:cs typeface="Segoe UI Semibold" panose="020B0502040204020203" pitchFamily="34" charset="0"/>
              </a:rPr>
              <a:t> </a:t>
            </a:r>
            <a:r>
              <a:rPr lang="en-US" b="1" spc="-10" dirty="0">
                <a:latin typeface="Segoe UI Semibold" panose="020B0502040204020203" pitchFamily="34" charset="0"/>
                <a:cs typeface="Segoe UI Semibold" panose="020B0502040204020203" pitchFamily="34" charset="0"/>
              </a:rPr>
              <a:t>rooms.</a:t>
            </a:r>
          </a:p>
          <a:p>
            <a:pPr marL="298450" marR="46990" indent="-285750">
              <a:lnSpc>
                <a:spcPct val="101899"/>
              </a:lnSpc>
              <a:buAutoNum type="arabicPeriod"/>
              <a:tabLst>
                <a:tab pos="298450" algn="l"/>
              </a:tabLst>
            </a:pPr>
            <a:endParaRPr lang="en-US" sz="1800" b="1" spc="-10" dirty="0">
              <a:latin typeface="Segoe UI Semibold" panose="020B0502040204020203" pitchFamily="34" charset="0"/>
              <a:cs typeface="Segoe UI Semibold" panose="020B0502040204020203" pitchFamily="34" charset="0"/>
            </a:endParaRPr>
          </a:p>
          <a:p>
            <a:pPr marL="298450" marR="46990"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Encourage discussion by inviting a member from each pair/trio to share back to the cohort.</a:t>
            </a:r>
            <a:br>
              <a:rPr lang="en-US" b="1" spc="-10" dirty="0">
                <a:latin typeface="Segoe UI Semibold" panose="020B0502040204020203" pitchFamily="34" charset="0"/>
                <a:cs typeface="Segoe UI Semibold" panose="020B0502040204020203" pitchFamily="34" charset="0"/>
              </a:rPr>
            </a:br>
            <a:endParaRPr lang="en-US" b="1" spc="-10" dirty="0">
              <a:latin typeface="Segoe UI Semibold" panose="020B0502040204020203" pitchFamily="34" charset="0"/>
              <a:cs typeface="Segoe UI Semibold" panose="020B0502040204020203" pitchFamily="34" charset="0"/>
            </a:endParaRPr>
          </a:p>
        </p:txBody>
      </p:sp>
      <p:sp>
        <p:nvSpPr>
          <p:cNvPr id="14" name="object 14"/>
          <p:cNvSpPr/>
          <p:nvPr/>
        </p:nvSpPr>
        <p:spPr>
          <a:xfrm>
            <a:off x="7315187" y="5437911"/>
            <a:ext cx="7315200" cy="727075"/>
          </a:xfrm>
          <a:custGeom>
            <a:avLst/>
            <a:gdLst/>
            <a:ahLst/>
            <a:cxnLst/>
            <a:rect l="l" t="t" r="r" b="b"/>
            <a:pathLst>
              <a:path w="7315200" h="727075">
                <a:moveTo>
                  <a:pt x="0" y="726998"/>
                </a:moveTo>
                <a:lnTo>
                  <a:pt x="7315200" y="726998"/>
                </a:lnTo>
                <a:lnTo>
                  <a:pt x="7315200" y="0"/>
                </a:lnTo>
                <a:lnTo>
                  <a:pt x="0" y="0"/>
                </a:lnTo>
                <a:lnTo>
                  <a:pt x="0" y="726998"/>
                </a:lnTo>
                <a:close/>
              </a:path>
            </a:pathLst>
          </a:custGeom>
          <a:solidFill>
            <a:srgbClr val="23395E"/>
          </a:solidFill>
        </p:spPr>
        <p:txBody>
          <a:bodyPr wrap="square" lIns="0" tIns="0" rIns="0" bIns="0" rtlCol="0"/>
          <a:lstStyle/>
          <a:p>
            <a:endParaRPr dirty="0"/>
          </a:p>
        </p:txBody>
      </p:sp>
      <p:sp>
        <p:nvSpPr>
          <p:cNvPr id="15" name="object 15"/>
          <p:cNvSpPr txBox="1"/>
          <p:nvPr/>
        </p:nvSpPr>
        <p:spPr>
          <a:xfrm>
            <a:off x="9143993" y="5529699"/>
            <a:ext cx="2345642"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Partner/trio share</a:t>
            </a:r>
            <a:endParaRPr sz="1600" b="1" dirty="0">
              <a:latin typeface="Segoe UI Semibold" panose="020B0502040204020203" pitchFamily="34" charset="0"/>
              <a:cs typeface="Segoe UI Semibold" panose="020B0502040204020203" pitchFamily="34" charset="0"/>
            </a:endParaRPr>
          </a:p>
        </p:txBody>
      </p:sp>
      <p:sp>
        <p:nvSpPr>
          <p:cNvPr id="16" name="object 16"/>
          <p:cNvSpPr txBox="1"/>
          <p:nvPr/>
        </p:nvSpPr>
        <p:spPr>
          <a:xfrm>
            <a:off x="7607824" y="5529699"/>
            <a:ext cx="527050" cy="269240"/>
          </a:xfrm>
          <a:prstGeom prst="rect">
            <a:avLst/>
          </a:prstGeom>
        </p:spPr>
        <p:txBody>
          <a:bodyPr vert="horz" wrap="square" lIns="0" tIns="12700" rIns="0" bIns="0" rtlCol="0">
            <a:spAutoFit/>
          </a:bodyPr>
          <a:lstStyle/>
          <a:p>
            <a:pPr>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8</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17" name="object 3">
            <a:extLst>
              <a:ext uri="{FF2B5EF4-FFF2-40B4-BE49-F238E27FC236}">
                <a16:creationId xmlns:a16="http://schemas.microsoft.com/office/drawing/2014/main" id="{DDC0B097-FC3E-2C4F-A292-956E418F3EE6}"/>
              </a:ext>
            </a:extLst>
          </p:cNvPr>
          <p:cNvSpPr/>
          <p:nvPr/>
        </p:nvSpPr>
        <p:spPr>
          <a:xfrm>
            <a:off x="7315200" y="6037351"/>
            <a:ext cx="7315200" cy="685165"/>
          </a:xfrm>
          <a:custGeom>
            <a:avLst/>
            <a:gdLst/>
            <a:ahLst/>
            <a:cxnLst/>
            <a:rect l="l" t="t" r="r" b="b"/>
            <a:pathLst>
              <a:path w="7315200" h="685165">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18" name="object 9">
            <a:extLst>
              <a:ext uri="{FF2B5EF4-FFF2-40B4-BE49-F238E27FC236}">
                <a16:creationId xmlns:a16="http://schemas.microsoft.com/office/drawing/2014/main" id="{C8543384-6211-2549-9EF2-2C5ED6A1D990}"/>
              </a:ext>
            </a:extLst>
          </p:cNvPr>
          <p:cNvSpPr txBox="1"/>
          <p:nvPr/>
        </p:nvSpPr>
        <p:spPr>
          <a:xfrm>
            <a:off x="7595130" y="6129142"/>
            <a:ext cx="681990" cy="269240"/>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7</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19" name="object 11">
            <a:extLst>
              <a:ext uri="{FF2B5EF4-FFF2-40B4-BE49-F238E27FC236}">
                <a16:creationId xmlns:a16="http://schemas.microsoft.com/office/drawing/2014/main" id="{4095E147-7AED-0D4A-96EC-A3205BCE6C52}"/>
              </a:ext>
            </a:extLst>
          </p:cNvPr>
          <p:cNvSpPr txBox="1"/>
          <p:nvPr/>
        </p:nvSpPr>
        <p:spPr>
          <a:xfrm>
            <a:off x="9133000" y="6129142"/>
            <a:ext cx="2356635"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Cohort discussion</a:t>
            </a:r>
            <a:endParaRPr sz="1600" b="1" dirty="0">
              <a:latin typeface="Segoe UI Semibold" panose="020B0502040204020203" pitchFamily="34" charset="0"/>
              <a:cs typeface="Segoe UI Semibold" panose="020B0502040204020203" pitchFamily="34" charset="0"/>
            </a:endParaRPr>
          </a:p>
        </p:txBody>
      </p:sp>
      <p:sp>
        <p:nvSpPr>
          <p:cNvPr id="3" name="object 9">
            <a:extLst>
              <a:ext uri="{FF2B5EF4-FFF2-40B4-BE49-F238E27FC236}">
                <a16:creationId xmlns:a16="http://schemas.microsoft.com/office/drawing/2014/main" id="{3D5AA40B-782F-4D7D-B350-3BFD0A34F831}"/>
              </a:ext>
            </a:extLst>
          </p:cNvPr>
          <p:cNvSpPr txBox="1"/>
          <p:nvPr/>
        </p:nvSpPr>
        <p:spPr>
          <a:xfrm>
            <a:off x="11819047" y="5529698"/>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23</a:t>
            </a:r>
            <a:endParaRPr sz="1600" b="1" dirty="0">
              <a:latin typeface="Segoe UI Semibold" panose="020B0502040204020203" pitchFamily="34" charset="0"/>
              <a:cs typeface="Segoe UI Semibold" panose="020B0502040204020203" pitchFamily="34" charset="0"/>
            </a:endParaRPr>
          </a:p>
        </p:txBody>
      </p:sp>
      <p:sp>
        <p:nvSpPr>
          <p:cNvPr id="10" name="object 9">
            <a:extLst>
              <a:ext uri="{FF2B5EF4-FFF2-40B4-BE49-F238E27FC236}">
                <a16:creationId xmlns:a16="http://schemas.microsoft.com/office/drawing/2014/main" id="{9FB22618-AE9B-4D4A-9D54-CA67EFE65590}"/>
              </a:ext>
            </a:extLst>
          </p:cNvPr>
          <p:cNvSpPr txBox="1"/>
          <p:nvPr/>
        </p:nvSpPr>
        <p:spPr>
          <a:xfrm>
            <a:off x="11819048" y="611868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24</a:t>
            </a:r>
            <a:endParaRPr sz="1600" b="1" dirty="0">
              <a:latin typeface="Segoe UI Semibold" panose="020B0502040204020203" pitchFamily="34" charset="0"/>
              <a:cs typeface="Segoe UI Semibold" panose="020B0502040204020203" pitchFamily="34" charset="0"/>
            </a:endParaRPr>
          </a:p>
        </p:txBody>
      </p:sp>
      <p:sp>
        <p:nvSpPr>
          <p:cNvPr id="11" name="Slide Number Placeholder 10">
            <a:extLst>
              <a:ext uri="{FF2B5EF4-FFF2-40B4-BE49-F238E27FC236}">
                <a16:creationId xmlns:a16="http://schemas.microsoft.com/office/drawing/2014/main" id="{3B753FAE-32BE-374A-B475-03C70217DC7E}"/>
              </a:ext>
            </a:extLst>
          </p:cNvPr>
          <p:cNvSpPr>
            <a:spLocks noGrp="1"/>
          </p:cNvSpPr>
          <p:nvPr>
            <p:ph type="sldNum" sz="quarter" idx="16"/>
          </p:nvPr>
        </p:nvSpPr>
        <p:spPr/>
        <p:txBody>
          <a:bodyPr/>
          <a:lstStyle/>
          <a:p>
            <a:fld id="{2C5A9DE8-DFB2-124B-86B0-5639FCB652F6}" type="slidenum">
              <a:rPr lang="en-US"/>
              <a:pPr/>
              <a:t>41</a:t>
            </a:fld>
            <a:endParaRPr lang="en-US"/>
          </a:p>
        </p:txBody>
      </p:sp>
    </p:spTree>
    <p:extLst>
      <p:ext uri="{BB962C8B-B14F-4D97-AF65-F5344CB8AC3E}">
        <p14:creationId xmlns:p14="http://schemas.microsoft.com/office/powerpoint/2010/main" val="3284642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86F6653C-2B09-804E-BC86-030F09975C28}"/>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15 min</a:t>
            </a:r>
          </a:p>
        </p:txBody>
      </p:sp>
      <p:sp>
        <p:nvSpPr>
          <p:cNvPr id="30" name="Text Placeholder 29">
            <a:extLst>
              <a:ext uri="{FF2B5EF4-FFF2-40B4-BE49-F238E27FC236}">
                <a16:creationId xmlns:a16="http://schemas.microsoft.com/office/drawing/2014/main" id="{ECD89ED1-EE68-1641-847C-48590F452D45}"/>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a:p>
            <a:endParaRPr lang="en-US" sz="1200" dirty="0"/>
          </a:p>
        </p:txBody>
      </p:sp>
      <p:sp>
        <p:nvSpPr>
          <p:cNvPr id="12" name="object 12"/>
          <p:cNvSpPr txBox="1"/>
          <p:nvPr/>
        </p:nvSpPr>
        <p:spPr>
          <a:xfrm>
            <a:off x="10972799" y="675589"/>
            <a:ext cx="3785937" cy="2343206"/>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600" b="1" dirty="0">
              <a:latin typeface="Segoe UI Semibold" panose="020B0502040204020203" pitchFamily="34" charset="0"/>
              <a:cs typeface="Segoe UI Semibold" panose="020B0502040204020203" pitchFamily="34" charset="0"/>
            </a:endParaRPr>
          </a:p>
          <a:p>
            <a:pPr marL="285115">
              <a:lnSpc>
                <a:spcPct val="100000"/>
              </a:lnSpc>
            </a:pPr>
            <a:r>
              <a:rPr sz="1200" b="1" spc="30" dirty="0">
                <a:solidFill>
                  <a:srgbClr val="FFFFFF"/>
                </a:solidFill>
                <a:latin typeface="Segoe UI Semibold" panose="020B0502040204020203" pitchFamily="34" charset="0"/>
                <a:cs typeface="Segoe UI Semibold" panose="020B0502040204020203" pitchFamily="34" charset="0"/>
              </a:rPr>
              <a:t>OBJECTIVE</a:t>
            </a:r>
            <a:endParaRPr sz="1200" b="1" dirty="0">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sz="1800" b="1" spc="-15" dirty="0">
                <a:solidFill>
                  <a:srgbClr val="FFFFFF"/>
                </a:solidFill>
                <a:latin typeface="Segoe UI Semibold" panose="020B0502040204020203" pitchFamily="34" charset="0"/>
                <a:cs typeface="Segoe UI Semibold" panose="020B0502040204020203" pitchFamily="34" charset="0"/>
              </a:rPr>
              <a:t>P</a:t>
            </a:r>
            <a:r>
              <a:rPr lang="en-US" b="1" spc="-15" dirty="0">
                <a:solidFill>
                  <a:srgbClr val="FFFFFF"/>
                </a:solidFill>
                <a:latin typeface="Segoe UI Semibold" panose="020B0502040204020203" pitchFamily="34" charset="0"/>
                <a:cs typeface="Segoe UI Semibold" panose="020B0502040204020203" pitchFamily="34" charset="0"/>
              </a:rPr>
              <a:t>rompt reflection on self-efficacy in the context of CS by working with a word problem and programming language syntax.</a:t>
            </a:r>
            <a:endParaRPr sz="1800" b="1" dirty="0">
              <a:latin typeface="Segoe UI Semibold" panose="020B0502040204020203" pitchFamily="34" charset="0"/>
              <a:cs typeface="Segoe UI Semibold" panose="020B0502040204020203" pitchFamily="34" charset="0"/>
            </a:endParaRPr>
          </a:p>
        </p:txBody>
      </p:sp>
      <p:sp>
        <p:nvSpPr>
          <p:cNvPr id="21" name="object 5">
            <a:extLst>
              <a:ext uri="{FF2B5EF4-FFF2-40B4-BE49-F238E27FC236}">
                <a16:creationId xmlns:a16="http://schemas.microsoft.com/office/drawing/2014/main" id="{097C211D-9F77-1342-94BA-5E58B1E5AD9D}"/>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2" name="object 6">
            <a:extLst>
              <a:ext uri="{FF2B5EF4-FFF2-40B4-BE49-F238E27FC236}">
                <a16:creationId xmlns:a16="http://schemas.microsoft.com/office/drawing/2014/main" id="{577D78DC-CED9-3E4E-8EDC-C76CCBF8F0D9}"/>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23" name="object 12">
            <a:extLst>
              <a:ext uri="{FF2B5EF4-FFF2-40B4-BE49-F238E27FC236}">
                <a16:creationId xmlns:a16="http://schemas.microsoft.com/office/drawing/2014/main" id="{203C223B-362D-1F4B-8B78-FB6632660FEF}"/>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24" name="object 2">
            <a:extLst>
              <a:ext uri="{FF2B5EF4-FFF2-40B4-BE49-F238E27FC236}">
                <a16:creationId xmlns:a16="http://schemas.microsoft.com/office/drawing/2014/main" id="{435696E0-E453-8D47-9EE3-6575A69D6CD7}"/>
              </a:ext>
            </a:extLst>
          </p:cNvPr>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0078D3"/>
          </a:solidFill>
        </p:spPr>
        <p:txBody>
          <a:bodyPr wrap="square" lIns="0" tIns="0" rIns="0" bIns="0" rtlCol="0"/>
          <a:lstStyle/>
          <a:p>
            <a:endParaRPr/>
          </a:p>
        </p:txBody>
      </p:sp>
      <p:sp>
        <p:nvSpPr>
          <p:cNvPr id="25" name="object 7">
            <a:extLst>
              <a:ext uri="{FF2B5EF4-FFF2-40B4-BE49-F238E27FC236}">
                <a16:creationId xmlns:a16="http://schemas.microsoft.com/office/drawing/2014/main" id="{62F2896D-2066-E041-9720-1FCBD8E9799A}"/>
              </a:ext>
            </a:extLst>
          </p:cNvPr>
          <p:cNvSpPr txBox="1"/>
          <p:nvPr/>
        </p:nvSpPr>
        <p:spPr>
          <a:xfrm>
            <a:off x="7607830" y="4765125"/>
            <a:ext cx="669290"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6" name="object 8">
            <a:extLst>
              <a:ext uri="{FF2B5EF4-FFF2-40B4-BE49-F238E27FC236}">
                <a16:creationId xmlns:a16="http://schemas.microsoft.com/office/drawing/2014/main" id="{CA3FFCBC-D88E-D14D-82BF-8CC5F826691B}"/>
              </a:ext>
            </a:extLst>
          </p:cNvPr>
          <p:cNvSpPr txBox="1"/>
          <p:nvPr/>
        </p:nvSpPr>
        <p:spPr>
          <a:xfrm>
            <a:off x="9145700" y="4765125"/>
            <a:ext cx="2101215" cy="243656"/>
          </a:xfrm>
          <a:prstGeom prst="rect">
            <a:avLst/>
          </a:prstGeom>
        </p:spPr>
        <p:txBody>
          <a:bodyPr vert="horz" wrap="square" lIns="0" tIns="12700" rIns="0" bIns="0" rtlCol="0">
            <a:spAutoFit/>
          </a:bodyPr>
          <a:lstStyle/>
          <a:p>
            <a:pPr marR="5080">
              <a:lnSpc>
                <a:spcPts val="1800"/>
              </a:lnSpc>
              <a:spcBef>
                <a:spcPts val="260"/>
              </a:spcBef>
            </a:pPr>
            <a:r>
              <a:rPr lang="en-US" sz="1600" b="1" dirty="0">
                <a:solidFill>
                  <a:srgbClr val="FFFFFF"/>
                </a:solidFill>
                <a:latin typeface="Segoe UI Semibold" panose="020B0502040204020203" pitchFamily="34" charset="0"/>
                <a:cs typeface="Segoe UI Semibold" panose="020B0502040204020203" pitchFamily="34" charset="0"/>
              </a:rPr>
              <a:t>Collab Exercise</a:t>
            </a:r>
            <a:endParaRPr lang="en-US" sz="1600" b="1" dirty="0">
              <a:latin typeface="Segoe UI Semibold" panose="020B0502040204020203" pitchFamily="34" charset="0"/>
              <a:cs typeface="Segoe UI Semibold" panose="020B0502040204020203" pitchFamily="34" charset="0"/>
            </a:endParaRPr>
          </a:p>
        </p:txBody>
      </p:sp>
      <p:sp>
        <p:nvSpPr>
          <p:cNvPr id="27" name="object 9">
            <a:extLst>
              <a:ext uri="{FF2B5EF4-FFF2-40B4-BE49-F238E27FC236}">
                <a16:creationId xmlns:a16="http://schemas.microsoft.com/office/drawing/2014/main" id="{65D2BA5E-410C-4145-A7F3-48124A454C5C}"/>
              </a:ext>
            </a:extLst>
          </p:cNvPr>
          <p:cNvSpPr txBox="1"/>
          <p:nvPr/>
        </p:nvSpPr>
        <p:spPr>
          <a:xfrm>
            <a:off x="11831750" y="4765125"/>
            <a:ext cx="2101215"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Mentee Slides 25-31</a:t>
            </a:r>
            <a:endParaRPr sz="1600" b="1" dirty="0">
              <a:latin typeface="Segoe UI Semibold" panose="020B0502040204020203" pitchFamily="34" charset="0"/>
              <a:cs typeface="Segoe UI Semibold" panose="020B0502040204020203" pitchFamily="34" charset="0"/>
            </a:endParaRPr>
          </a:p>
        </p:txBody>
      </p:sp>
      <p:sp>
        <p:nvSpPr>
          <p:cNvPr id="37" name="object 13">
            <a:extLst>
              <a:ext uri="{FF2B5EF4-FFF2-40B4-BE49-F238E27FC236}">
                <a16:creationId xmlns:a16="http://schemas.microsoft.com/office/drawing/2014/main" id="{B69EC16A-E82C-A947-A518-A897FC702CA7}"/>
              </a:ext>
            </a:extLst>
          </p:cNvPr>
          <p:cNvSpPr txBox="1"/>
          <p:nvPr/>
        </p:nvSpPr>
        <p:spPr>
          <a:xfrm>
            <a:off x="673098" y="875058"/>
            <a:ext cx="6066145" cy="6659644"/>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Collab Exercise: Part 1</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Use the Mentee Slides to walk through a word problem.</a:t>
            </a:r>
          </a:p>
          <a:p>
            <a:pPr marL="812800" marR="703580" lvl="1" indent="-342900">
              <a:lnSpc>
                <a:spcPct val="101899"/>
              </a:lnSpc>
              <a:spcBef>
                <a:spcPts val="170"/>
              </a:spcBef>
              <a:buAutoNum type="alphaLcPeriod"/>
              <a:tabLst>
                <a:tab pos="298450" algn="l"/>
              </a:tabLst>
            </a:pPr>
            <a:r>
              <a:rPr lang="en-US" b="1" spc="-10" dirty="0">
                <a:latin typeface="Segoe UI Semibold" panose="020B0502040204020203" pitchFamily="34" charset="0"/>
                <a:cs typeface="Segoe UI Semibold" panose="020B0502040204020203" pitchFamily="34" charset="0"/>
              </a:rPr>
              <a:t>Reread the Collaboration Exercise [Slide 26]</a:t>
            </a:r>
          </a:p>
          <a:p>
            <a:pPr marL="812800" marR="703580" lvl="1" indent="-342900">
              <a:lnSpc>
                <a:spcPct val="101899"/>
              </a:lnSpc>
              <a:spcBef>
                <a:spcPts val="170"/>
              </a:spcBef>
              <a:buAutoNum type="alphaLcPeriod"/>
              <a:tabLst>
                <a:tab pos="298450" algn="l"/>
              </a:tabLst>
            </a:pPr>
            <a:r>
              <a:rPr lang="en-US" b="1" spc="-10" dirty="0">
                <a:latin typeface="Segoe UI Semibold" panose="020B0502040204020203" pitchFamily="34" charset="0"/>
                <a:cs typeface="Segoe UI Semibold" panose="020B0502040204020203" pitchFamily="34" charset="0"/>
              </a:rPr>
              <a:t>Ask which phrases stick as a source of discomfort [Slide 27]</a:t>
            </a:r>
          </a:p>
          <a:p>
            <a:pPr marL="812800" marR="703580" lvl="1" indent="-342900">
              <a:lnSpc>
                <a:spcPct val="101899"/>
              </a:lnSpc>
              <a:spcBef>
                <a:spcPts val="170"/>
              </a:spcBef>
              <a:buFontTx/>
              <a:buAutoNum type="alphaLcPeriod"/>
              <a:tabLst>
                <a:tab pos="298450" algn="l"/>
              </a:tabLst>
            </a:pPr>
            <a:r>
              <a:rPr lang="en-US" b="1" spc="-10" dirty="0">
                <a:latin typeface="Segoe UI Semibold" panose="020B0502040204020203" pitchFamily="34" charset="0"/>
                <a:cs typeface="Segoe UI Semibold" panose="020B0502040204020203" pitchFamily="34" charset="0"/>
              </a:rPr>
              <a:t>Discuss how discomfort can be caused by a new term (bolded, blue) and by familiar words (bolded, black) that spark questions in this context. [Slide 28]</a:t>
            </a:r>
          </a:p>
          <a:p>
            <a:pPr marL="812800" marR="703580" lvl="1" indent="-342900">
              <a:lnSpc>
                <a:spcPct val="101899"/>
              </a:lnSpc>
              <a:spcBef>
                <a:spcPts val="170"/>
              </a:spcBef>
              <a:buFontTx/>
              <a:buAutoNum type="alphaLcPeriod"/>
              <a:tabLst>
                <a:tab pos="298450" algn="l"/>
              </a:tabLst>
            </a:pPr>
            <a:r>
              <a:rPr lang="en-US" b="1" spc="-10" dirty="0">
                <a:latin typeface="Segoe UI Semibold" panose="020B0502040204020203" pitchFamily="34" charset="0"/>
                <a:cs typeface="Segoe UI Semibold" panose="020B0502040204020203" pitchFamily="34" charset="0"/>
              </a:rPr>
              <a:t>Discuss the process of making a problem formulation precise, using an example sketch. [Slide 29]</a:t>
            </a:r>
          </a:p>
          <a:p>
            <a:pPr marL="812800" marR="703580" lvl="1" indent="-342900">
              <a:lnSpc>
                <a:spcPct val="101899"/>
              </a:lnSpc>
              <a:spcBef>
                <a:spcPts val="170"/>
              </a:spcBef>
              <a:buFontTx/>
              <a:buAutoNum type="alphaLcPeriod"/>
              <a:tabLst>
                <a:tab pos="298450" algn="l"/>
              </a:tabLst>
            </a:pPr>
            <a:r>
              <a:rPr lang="en-US" b="1" spc="-10" dirty="0">
                <a:latin typeface="Segoe UI Semibold" panose="020B0502040204020203" pitchFamily="34" charset="0"/>
                <a:cs typeface="Segoe UI Semibold" panose="020B0502040204020203" pitchFamily="34" charset="0"/>
              </a:rPr>
              <a:t>Use the idea of a simple polygon to demonstrate one way of what it means to be “precise” computationally. [Slide 30]</a:t>
            </a:r>
          </a:p>
          <a:p>
            <a:pPr marL="812800" marR="703580" lvl="1" indent="-342900">
              <a:lnSpc>
                <a:spcPct val="101899"/>
              </a:lnSpc>
              <a:spcBef>
                <a:spcPts val="170"/>
              </a:spcBef>
              <a:buFontTx/>
              <a:buAutoNum type="alphaLcPeriod"/>
              <a:tabLst>
                <a:tab pos="298450" algn="l"/>
              </a:tabLst>
            </a:pPr>
            <a:r>
              <a:rPr lang="en-US" b="1" spc="-10" dirty="0">
                <a:latin typeface="Segoe UI Semibold" panose="020B0502040204020203" pitchFamily="34" charset="0"/>
                <a:cs typeface="Segoe UI Semibold" panose="020B0502040204020203" pitchFamily="34" charset="0"/>
              </a:rPr>
              <a:t>Talk about the final formulation of a CS problem with input and output. [Slide 31]</a:t>
            </a:r>
            <a:endParaRPr lang="en-US" b="1" dirty="0">
              <a:latin typeface="Segoe UI Semibold" panose="020B0502040204020203" pitchFamily="34" charset="0"/>
              <a:cs typeface="Segoe UI Semibold" panose="020B0502040204020203" pitchFamily="34" charset="0"/>
            </a:endParaRPr>
          </a:p>
          <a:p>
            <a:pPr>
              <a:lnSpc>
                <a:spcPct val="100000"/>
              </a:lnSpc>
              <a:spcBef>
                <a:spcPts val="40"/>
              </a:spcBef>
            </a:pPr>
            <a:endParaRPr lang="en-US" sz="16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376CD066-0AF2-8840-B5B2-F0528C6B1615}"/>
              </a:ext>
            </a:extLst>
          </p:cNvPr>
          <p:cNvSpPr>
            <a:spLocks noGrp="1"/>
          </p:cNvSpPr>
          <p:nvPr>
            <p:ph type="sldNum" sz="quarter" idx="16"/>
          </p:nvPr>
        </p:nvSpPr>
        <p:spPr/>
        <p:txBody>
          <a:bodyPr/>
          <a:lstStyle/>
          <a:p>
            <a:fld id="{2C5A9DE8-DFB2-124B-86B0-5639FCB652F6}" type="slidenum">
              <a:rPr lang="en-US"/>
              <a:pPr/>
              <a:t>42</a:t>
            </a:fld>
            <a:endParaRPr lang="en-US"/>
          </a:p>
        </p:txBody>
      </p:sp>
    </p:spTree>
    <p:extLst>
      <p:ext uri="{BB962C8B-B14F-4D97-AF65-F5344CB8AC3E}">
        <p14:creationId xmlns:p14="http://schemas.microsoft.com/office/powerpoint/2010/main" val="378389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86F6653C-2B09-804E-BC86-030F09975C28}"/>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25 min</a:t>
            </a:r>
          </a:p>
        </p:txBody>
      </p:sp>
      <p:sp>
        <p:nvSpPr>
          <p:cNvPr id="30" name="Text Placeholder 29">
            <a:extLst>
              <a:ext uri="{FF2B5EF4-FFF2-40B4-BE49-F238E27FC236}">
                <a16:creationId xmlns:a16="http://schemas.microsoft.com/office/drawing/2014/main" id="{ECD89ED1-EE68-1641-847C-48590F452D45}"/>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a:p>
            <a:endParaRPr lang="en-US" sz="1200" dirty="0"/>
          </a:p>
        </p:txBody>
      </p:sp>
      <p:sp>
        <p:nvSpPr>
          <p:cNvPr id="12" name="object 12"/>
          <p:cNvSpPr txBox="1"/>
          <p:nvPr/>
        </p:nvSpPr>
        <p:spPr>
          <a:xfrm>
            <a:off x="10972799" y="675589"/>
            <a:ext cx="3785937" cy="2343206"/>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600" b="1" dirty="0">
              <a:latin typeface="Segoe UI Semibold" panose="020B0502040204020203" pitchFamily="34" charset="0"/>
              <a:cs typeface="Segoe UI Semibold" panose="020B0502040204020203" pitchFamily="34" charset="0"/>
            </a:endParaRPr>
          </a:p>
          <a:p>
            <a:pPr marL="285115">
              <a:lnSpc>
                <a:spcPct val="100000"/>
              </a:lnSpc>
            </a:pPr>
            <a:r>
              <a:rPr sz="1200" b="1" spc="30" dirty="0">
                <a:solidFill>
                  <a:srgbClr val="FFFFFF"/>
                </a:solidFill>
                <a:latin typeface="Segoe UI Semibold" panose="020B0502040204020203" pitchFamily="34" charset="0"/>
                <a:cs typeface="Segoe UI Semibold" panose="020B0502040204020203" pitchFamily="34" charset="0"/>
              </a:rPr>
              <a:t>OBJECTIVE</a:t>
            </a:r>
            <a:endParaRPr sz="1200" b="1" dirty="0">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sz="1800" b="1" spc="-15" dirty="0">
                <a:solidFill>
                  <a:srgbClr val="FFFFFF"/>
                </a:solidFill>
                <a:latin typeface="Segoe UI Semibold" panose="020B0502040204020203" pitchFamily="34" charset="0"/>
                <a:cs typeface="Segoe UI Semibold" panose="020B0502040204020203" pitchFamily="34" charset="0"/>
              </a:rPr>
              <a:t>P</a:t>
            </a:r>
            <a:r>
              <a:rPr lang="en-US" b="1" spc="-15" dirty="0">
                <a:solidFill>
                  <a:srgbClr val="FFFFFF"/>
                </a:solidFill>
                <a:latin typeface="Segoe UI Semibold" panose="020B0502040204020203" pitchFamily="34" charset="0"/>
                <a:cs typeface="Segoe UI Semibold" panose="020B0502040204020203" pitchFamily="34" charset="0"/>
              </a:rPr>
              <a:t>rompt reflection on self-efficacy in the context of CS by working with a word problem and programming language syntax.</a:t>
            </a:r>
            <a:endParaRPr sz="1800" b="1" dirty="0">
              <a:latin typeface="Segoe UI Semibold" panose="020B0502040204020203" pitchFamily="34" charset="0"/>
              <a:cs typeface="Segoe UI Semibold" panose="020B0502040204020203" pitchFamily="34" charset="0"/>
            </a:endParaRPr>
          </a:p>
        </p:txBody>
      </p:sp>
      <p:sp>
        <p:nvSpPr>
          <p:cNvPr id="21" name="object 5">
            <a:extLst>
              <a:ext uri="{FF2B5EF4-FFF2-40B4-BE49-F238E27FC236}">
                <a16:creationId xmlns:a16="http://schemas.microsoft.com/office/drawing/2014/main" id="{097C211D-9F77-1342-94BA-5E58B1E5AD9D}"/>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2" name="object 6">
            <a:extLst>
              <a:ext uri="{FF2B5EF4-FFF2-40B4-BE49-F238E27FC236}">
                <a16:creationId xmlns:a16="http://schemas.microsoft.com/office/drawing/2014/main" id="{577D78DC-CED9-3E4E-8EDC-C76CCBF8F0D9}"/>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23" name="object 12">
            <a:extLst>
              <a:ext uri="{FF2B5EF4-FFF2-40B4-BE49-F238E27FC236}">
                <a16:creationId xmlns:a16="http://schemas.microsoft.com/office/drawing/2014/main" id="{203C223B-362D-1F4B-8B78-FB6632660FEF}"/>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25" name="object 7">
            <a:extLst>
              <a:ext uri="{FF2B5EF4-FFF2-40B4-BE49-F238E27FC236}">
                <a16:creationId xmlns:a16="http://schemas.microsoft.com/office/drawing/2014/main" id="{62F2896D-2066-E041-9720-1FCBD8E9799A}"/>
              </a:ext>
            </a:extLst>
          </p:cNvPr>
          <p:cNvSpPr txBox="1"/>
          <p:nvPr/>
        </p:nvSpPr>
        <p:spPr>
          <a:xfrm>
            <a:off x="7607843" y="4114800"/>
            <a:ext cx="669290"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7" name="object 9">
            <a:extLst>
              <a:ext uri="{FF2B5EF4-FFF2-40B4-BE49-F238E27FC236}">
                <a16:creationId xmlns:a16="http://schemas.microsoft.com/office/drawing/2014/main" id="{65D2BA5E-410C-4145-A7F3-48124A454C5C}"/>
              </a:ext>
            </a:extLst>
          </p:cNvPr>
          <p:cNvSpPr txBox="1"/>
          <p:nvPr/>
        </p:nvSpPr>
        <p:spPr>
          <a:xfrm>
            <a:off x="11831763" y="4114800"/>
            <a:ext cx="2101215"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Slide deck</a:t>
            </a:r>
            <a:endParaRPr sz="1600" b="1" dirty="0">
              <a:latin typeface="Segoe UI Semibold" panose="020B0502040204020203" pitchFamily="34" charset="0"/>
              <a:cs typeface="Segoe UI Semibold" panose="020B0502040204020203" pitchFamily="34" charset="0"/>
            </a:endParaRPr>
          </a:p>
        </p:txBody>
      </p:sp>
      <p:sp>
        <p:nvSpPr>
          <p:cNvPr id="37" name="object 13">
            <a:extLst>
              <a:ext uri="{FF2B5EF4-FFF2-40B4-BE49-F238E27FC236}">
                <a16:creationId xmlns:a16="http://schemas.microsoft.com/office/drawing/2014/main" id="{B69EC16A-E82C-A947-A518-A897FC702CA7}"/>
              </a:ext>
            </a:extLst>
          </p:cNvPr>
          <p:cNvSpPr txBox="1"/>
          <p:nvPr/>
        </p:nvSpPr>
        <p:spPr>
          <a:xfrm>
            <a:off x="673098" y="875058"/>
            <a:ext cx="6066145" cy="6119368"/>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Collab Exercise: Part 2</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lang="en-US" sz="16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Transition from problem formation to implementation with code. The </a:t>
            </a:r>
            <a:r>
              <a:rPr lang="en-US" b="1" spc="-5" dirty="0">
                <a:latin typeface="Segoe UI Semibold" panose="020B0502040204020203" pitchFamily="34" charset="0"/>
                <a:cs typeface="Segoe UI Semibold" panose="020B0502040204020203" pitchFamily="34" charset="0"/>
              </a:rPr>
              <a:t>two pairs of programs are designed to print out a simple polygon (input to the map problem); the right has 7 bugs introduced as syntax errors.</a:t>
            </a: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Facilitate pairs/trios to work on the activity using breakout rooms. Emphasize that it is not a competition, but a chance to practice collaborating. </a:t>
            </a: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If there is time and interest, walk through the solutions.</a:t>
            </a: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Ask “What was that experience like?” to prompt group discussion; reflect and synthesize.</a:t>
            </a:r>
            <a:endParaRPr lang="en-US" dirty="0"/>
          </a:p>
        </p:txBody>
      </p:sp>
      <p:sp>
        <p:nvSpPr>
          <p:cNvPr id="38" name="object 2">
            <a:extLst>
              <a:ext uri="{FF2B5EF4-FFF2-40B4-BE49-F238E27FC236}">
                <a16:creationId xmlns:a16="http://schemas.microsoft.com/office/drawing/2014/main" id="{FEE8FF80-C95F-724D-971A-89F85A59B949}"/>
              </a:ext>
            </a:extLst>
          </p:cNvPr>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39" name="object 4">
            <a:extLst>
              <a:ext uri="{FF2B5EF4-FFF2-40B4-BE49-F238E27FC236}">
                <a16:creationId xmlns:a16="http://schemas.microsoft.com/office/drawing/2014/main" id="{139E6BE7-B944-E54F-85B1-A5F44F9CF29A}"/>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3395E"/>
          </a:solidFill>
        </p:spPr>
        <p:txBody>
          <a:bodyPr wrap="square" lIns="0" tIns="0" rIns="0" bIns="0" rtlCol="0"/>
          <a:lstStyle/>
          <a:p>
            <a:endParaRPr/>
          </a:p>
        </p:txBody>
      </p:sp>
      <p:sp>
        <p:nvSpPr>
          <p:cNvPr id="40" name="object 8">
            <a:extLst>
              <a:ext uri="{FF2B5EF4-FFF2-40B4-BE49-F238E27FC236}">
                <a16:creationId xmlns:a16="http://schemas.microsoft.com/office/drawing/2014/main" id="{2C9F8137-046F-9C46-89A3-DA028BF40B45}"/>
              </a:ext>
            </a:extLst>
          </p:cNvPr>
          <p:cNvSpPr txBox="1"/>
          <p:nvPr/>
        </p:nvSpPr>
        <p:spPr>
          <a:xfrm>
            <a:off x="7595130" y="476512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2 min</a:t>
            </a:r>
            <a:endParaRPr sz="1600" b="1" dirty="0">
              <a:latin typeface="Segoe UI Semibold" panose="020B0502040204020203" pitchFamily="34" charset="0"/>
              <a:cs typeface="Segoe UI Semibold" panose="020B0502040204020203" pitchFamily="34" charset="0"/>
            </a:endParaRPr>
          </a:p>
        </p:txBody>
      </p:sp>
      <p:sp>
        <p:nvSpPr>
          <p:cNvPr id="41" name="object 10">
            <a:extLst>
              <a:ext uri="{FF2B5EF4-FFF2-40B4-BE49-F238E27FC236}">
                <a16:creationId xmlns:a16="http://schemas.microsoft.com/office/drawing/2014/main" id="{19E061CA-29BF-F341-8F9E-F7091343CF24}"/>
              </a:ext>
            </a:extLst>
          </p:cNvPr>
          <p:cNvSpPr txBox="1"/>
          <p:nvPr/>
        </p:nvSpPr>
        <p:spPr>
          <a:xfrm>
            <a:off x="9133000" y="4765125"/>
            <a:ext cx="129286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Intro</a:t>
            </a:r>
            <a:endParaRPr sz="1600" b="1" dirty="0">
              <a:latin typeface="Segoe UI Semibold" panose="020B0502040204020203" pitchFamily="34" charset="0"/>
              <a:cs typeface="Segoe UI Semibold" panose="020B0502040204020203" pitchFamily="34" charset="0"/>
            </a:endParaRPr>
          </a:p>
        </p:txBody>
      </p:sp>
      <p:sp>
        <p:nvSpPr>
          <p:cNvPr id="42" name="object 12">
            <a:extLst>
              <a:ext uri="{FF2B5EF4-FFF2-40B4-BE49-F238E27FC236}">
                <a16:creationId xmlns:a16="http://schemas.microsoft.com/office/drawing/2014/main" id="{7EBE9281-1849-C34B-90CC-CFC821666510}"/>
              </a:ext>
            </a:extLst>
          </p:cNvPr>
          <p:cNvSpPr txBox="1"/>
          <p:nvPr/>
        </p:nvSpPr>
        <p:spPr>
          <a:xfrm>
            <a:off x="11819050" y="4765125"/>
            <a:ext cx="2421606"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32</a:t>
            </a:r>
            <a:endParaRPr sz="1600" b="1" dirty="0">
              <a:latin typeface="Segoe UI Semibold" panose="020B0502040204020203" pitchFamily="34" charset="0"/>
              <a:cs typeface="Segoe UI Semibold" panose="020B0502040204020203" pitchFamily="34" charset="0"/>
            </a:endParaRPr>
          </a:p>
        </p:txBody>
      </p:sp>
      <p:sp>
        <p:nvSpPr>
          <p:cNvPr id="43" name="object 13">
            <a:extLst>
              <a:ext uri="{FF2B5EF4-FFF2-40B4-BE49-F238E27FC236}">
                <a16:creationId xmlns:a16="http://schemas.microsoft.com/office/drawing/2014/main" id="{5603E239-AC47-6348-AA0C-FE30280629F2}"/>
              </a:ext>
            </a:extLst>
          </p:cNvPr>
          <p:cNvSpPr txBox="1"/>
          <p:nvPr/>
        </p:nvSpPr>
        <p:spPr>
          <a:xfrm>
            <a:off x="9131297" y="5450173"/>
            <a:ext cx="1841503"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Spot the Difference</a:t>
            </a:r>
            <a:endParaRPr sz="1600" b="1" dirty="0">
              <a:latin typeface="Segoe UI Semibold" panose="020B0502040204020203" pitchFamily="34" charset="0"/>
              <a:cs typeface="Segoe UI Semibold" panose="020B0502040204020203" pitchFamily="34" charset="0"/>
            </a:endParaRPr>
          </a:p>
        </p:txBody>
      </p:sp>
      <p:sp>
        <p:nvSpPr>
          <p:cNvPr id="44" name="object 16">
            <a:extLst>
              <a:ext uri="{FF2B5EF4-FFF2-40B4-BE49-F238E27FC236}">
                <a16:creationId xmlns:a16="http://schemas.microsoft.com/office/drawing/2014/main" id="{02881EBC-673D-4640-A334-6FF33309A040}"/>
              </a:ext>
            </a:extLst>
          </p:cNvPr>
          <p:cNvSpPr txBox="1"/>
          <p:nvPr/>
        </p:nvSpPr>
        <p:spPr>
          <a:xfrm>
            <a:off x="7595129" y="5450173"/>
            <a:ext cx="942609"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15 min</a:t>
            </a:r>
            <a:endParaRPr sz="1600" b="1" dirty="0">
              <a:latin typeface="Segoe UI Semibold" panose="020B0502040204020203" pitchFamily="34" charset="0"/>
              <a:cs typeface="Segoe UI Semibold" panose="020B0502040204020203" pitchFamily="34" charset="0"/>
            </a:endParaRPr>
          </a:p>
        </p:txBody>
      </p:sp>
      <p:sp>
        <p:nvSpPr>
          <p:cNvPr id="45" name="object 12">
            <a:extLst>
              <a:ext uri="{FF2B5EF4-FFF2-40B4-BE49-F238E27FC236}">
                <a16:creationId xmlns:a16="http://schemas.microsoft.com/office/drawing/2014/main" id="{E8C95713-CDC3-E94F-986A-E738541CCAEC}"/>
              </a:ext>
            </a:extLst>
          </p:cNvPr>
          <p:cNvSpPr txBox="1"/>
          <p:nvPr/>
        </p:nvSpPr>
        <p:spPr>
          <a:xfrm>
            <a:off x="11819037" y="5437932"/>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Slides 33-34</a:t>
            </a:r>
            <a:endParaRPr sz="1600" b="1" dirty="0">
              <a:latin typeface="Segoe UI Semibold" panose="020B0502040204020203" pitchFamily="34" charset="0"/>
              <a:cs typeface="Segoe UI Semibold" panose="020B0502040204020203" pitchFamily="34" charset="0"/>
            </a:endParaRPr>
          </a:p>
        </p:txBody>
      </p:sp>
      <p:sp>
        <p:nvSpPr>
          <p:cNvPr id="46" name="object 2">
            <a:extLst>
              <a:ext uri="{FF2B5EF4-FFF2-40B4-BE49-F238E27FC236}">
                <a16:creationId xmlns:a16="http://schemas.microsoft.com/office/drawing/2014/main" id="{4E12E693-F60F-5443-A605-A2A03801F82B}"/>
              </a:ext>
            </a:extLst>
          </p:cNvPr>
          <p:cNvSpPr/>
          <p:nvPr/>
        </p:nvSpPr>
        <p:spPr>
          <a:xfrm>
            <a:off x="7315187" y="603950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47" name="object 8">
            <a:extLst>
              <a:ext uri="{FF2B5EF4-FFF2-40B4-BE49-F238E27FC236}">
                <a16:creationId xmlns:a16="http://schemas.microsoft.com/office/drawing/2014/main" id="{C86A961A-437E-3F45-A174-0574483B8C55}"/>
              </a:ext>
            </a:extLst>
          </p:cNvPr>
          <p:cNvSpPr txBox="1"/>
          <p:nvPr/>
        </p:nvSpPr>
        <p:spPr>
          <a:xfrm>
            <a:off x="7595117" y="613129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8</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48" name="object 10">
            <a:extLst>
              <a:ext uri="{FF2B5EF4-FFF2-40B4-BE49-F238E27FC236}">
                <a16:creationId xmlns:a16="http://schemas.microsoft.com/office/drawing/2014/main" id="{0F1B8DE6-F250-FB4B-8003-A3CD058208A0}"/>
              </a:ext>
            </a:extLst>
          </p:cNvPr>
          <p:cNvSpPr txBox="1"/>
          <p:nvPr/>
        </p:nvSpPr>
        <p:spPr>
          <a:xfrm>
            <a:off x="9132987" y="6131295"/>
            <a:ext cx="1667664"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Cohort discussion</a:t>
            </a:r>
            <a:endParaRPr sz="1600" b="1" dirty="0">
              <a:latin typeface="Segoe UI Semibold" panose="020B0502040204020203" pitchFamily="34" charset="0"/>
              <a:cs typeface="Segoe UI Semibold" panose="020B0502040204020203" pitchFamily="34" charset="0"/>
            </a:endParaRPr>
          </a:p>
        </p:txBody>
      </p:sp>
      <p:sp>
        <p:nvSpPr>
          <p:cNvPr id="49" name="object 12">
            <a:extLst>
              <a:ext uri="{FF2B5EF4-FFF2-40B4-BE49-F238E27FC236}">
                <a16:creationId xmlns:a16="http://schemas.microsoft.com/office/drawing/2014/main" id="{21467EAD-DB32-7A4D-A6B1-F45F0641AB36}"/>
              </a:ext>
            </a:extLst>
          </p:cNvPr>
          <p:cNvSpPr txBox="1"/>
          <p:nvPr/>
        </p:nvSpPr>
        <p:spPr>
          <a:xfrm>
            <a:off x="11819037" y="6131295"/>
            <a:ext cx="2661344"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35</a:t>
            </a:r>
            <a:endParaRPr sz="16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ABF26335-C5A9-DF47-AC3E-F984E7AF63E7}"/>
              </a:ext>
            </a:extLst>
          </p:cNvPr>
          <p:cNvSpPr>
            <a:spLocks noGrp="1"/>
          </p:cNvSpPr>
          <p:nvPr>
            <p:ph type="sldNum" sz="quarter" idx="16"/>
          </p:nvPr>
        </p:nvSpPr>
        <p:spPr/>
        <p:txBody>
          <a:bodyPr/>
          <a:lstStyle/>
          <a:p>
            <a:fld id="{2C5A9DE8-DFB2-124B-86B0-5639FCB652F6}" type="slidenum">
              <a:rPr lang="en-US"/>
              <a:pPr/>
              <a:t>43</a:t>
            </a:fld>
            <a:endParaRPr lang="en-US"/>
          </a:p>
        </p:txBody>
      </p:sp>
    </p:spTree>
    <p:extLst>
      <p:ext uri="{BB962C8B-B14F-4D97-AF65-F5344CB8AC3E}">
        <p14:creationId xmlns:p14="http://schemas.microsoft.com/office/powerpoint/2010/main" val="16169691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ADC8A94-D5A2-4888-B5BF-31D7CB608457}"/>
              </a:ext>
            </a:extLst>
          </p:cNvPr>
          <p:cNvSpPr/>
          <p:nvPr/>
        </p:nvSpPr>
        <p:spPr>
          <a:xfrm>
            <a:off x="9194"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50E6FF"/>
          </a:solidFill>
        </p:spPr>
        <p:txBody>
          <a:bodyPr wrap="square" lIns="0" tIns="0" rIns="0" bIns="0" rtlCol="0"/>
          <a:lstStyle/>
          <a:p>
            <a:endParaRPr/>
          </a:p>
        </p:txBody>
      </p:sp>
      <p:sp>
        <p:nvSpPr>
          <p:cNvPr id="7" name="object 3">
            <a:extLst>
              <a:ext uri="{FF2B5EF4-FFF2-40B4-BE49-F238E27FC236}">
                <a16:creationId xmlns:a16="http://schemas.microsoft.com/office/drawing/2014/main" id="{4F0F4A9B-5ACB-4FC7-9343-952D60863ABE}"/>
              </a:ext>
            </a:extLst>
          </p:cNvPr>
          <p:cNvSpPr/>
          <p:nvPr/>
        </p:nvSpPr>
        <p:spPr>
          <a:xfrm>
            <a:off x="731520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43A5E"/>
          </a:solidFill>
        </p:spPr>
        <p:txBody>
          <a:bodyPr wrap="square" lIns="0" tIns="0" rIns="0" bIns="0" rtlCol="0"/>
          <a:lstStyle/>
          <a:p>
            <a:endParaRPr/>
          </a:p>
        </p:txBody>
      </p:sp>
      <p:sp>
        <p:nvSpPr>
          <p:cNvPr id="9" name="object 5">
            <a:extLst>
              <a:ext uri="{FF2B5EF4-FFF2-40B4-BE49-F238E27FC236}">
                <a16:creationId xmlns:a16="http://schemas.microsoft.com/office/drawing/2014/main" id="{607E4CF2-D36F-424B-A249-DF31E893A146}"/>
              </a:ext>
            </a:extLst>
          </p:cNvPr>
          <p:cNvSpPr txBox="1"/>
          <p:nvPr/>
        </p:nvSpPr>
        <p:spPr>
          <a:xfrm>
            <a:off x="673100" y="1271130"/>
            <a:ext cx="3096926" cy="1120820"/>
          </a:xfrm>
          <a:prstGeom prst="rect">
            <a:avLst/>
          </a:prstGeom>
        </p:spPr>
        <p:txBody>
          <a:bodyPr vert="horz" wrap="square" lIns="0" tIns="12700" rIns="0" bIns="0" rtlCol="0">
            <a:spAutoFit/>
          </a:bodyPr>
          <a:lstStyle/>
          <a:p>
            <a:pPr marL="12700">
              <a:lnSpc>
                <a:spcPct val="100000"/>
              </a:lnSpc>
              <a:spcBef>
                <a:spcPts val="100"/>
              </a:spcBef>
            </a:pPr>
            <a:r>
              <a:rPr lang="en-US" sz="3600" b="1" spc="-140" dirty="0">
                <a:latin typeface="Segoe UI Semibold"/>
                <a:cs typeface="Segoe UI Semibold"/>
              </a:rPr>
              <a:t>Collab Exercise Facilitation Tips</a:t>
            </a:r>
            <a:endParaRPr sz="3600" dirty="0">
              <a:latin typeface="Segoe UI Semibold"/>
              <a:cs typeface="Segoe UI Semibold"/>
            </a:endParaRPr>
          </a:p>
        </p:txBody>
      </p:sp>
      <p:sp>
        <p:nvSpPr>
          <p:cNvPr id="10" name="object 6">
            <a:extLst>
              <a:ext uri="{FF2B5EF4-FFF2-40B4-BE49-F238E27FC236}">
                <a16:creationId xmlns:a16="http://schemas.microsoft.com/office/drawing/2014/main" id="{93411C4E-9293-44FB-824B-CB0487669D00}"/>
              </a:ext>
            </a:extLst>
          </p:cNvPr>
          <p:cNvSpPr txBox="1"/>
          <p:nvPr/>
        </p:nvSpPr>
        <p:spPr>
          <a:xfrm>
            <a:off x="1666368" y="5052371"/>
            <a:ext cx="6172117" cy="2852960"/>
          </a:xfrm>
          <a:prstGeom prst="rect">
            <a:avLst/>
          </a:prstGeom>
        </p:spPr>
        <p:txBody>
          <a:bodyPr vert="horz" wrap="square" lIns="0" tIns="7620" rIns="0" bIns="0" rtlCol="0">
            <a:spAutoFit/>
          </a:bodyPr>
          <a:lstStyle/>
          <a:p>
            <a:pPr marL="285750" marR="1214755">
              <a:lnSpc>
                <a:spcPct val="101899"/>
              </a:lnSpc>
              <a:spcBef>
                <a:spcPts val="55"/>
              </a:spcBef>
            </a:pPr>
            <a:r>
              <a:rPr lang="en-US" sz="1800" b="1" spc="-5" dirty="0">
                <a:latin typeface="Segoe UI Semibold" panose="020B0502040204020203" pitchFamily="34" charset="0"/>
                <a:cs typeface="Segoe UI Semibold" panose="020B0502040204020203" pitchFamily="34" charset="0"/>
              </a:rPr>
              <a:t>This is the first introduction to the “Art Gallery Problem.” Week 5 will focus on different approaches for solving it, while Week 6 considers different versions.</a:t>
            </a:r>
          </a:p>
          <a:p>
            <a:pPr marL="285750" marR="1214755">
              <a:lnSpc>
                <a:spcPct val="101899"/>
              </a:lnSpc>
              <a:spcBef>
                <a:spcPts val="55"/>
              </a:spcBef>
            </a:pPr>
            <a:endParaRPr lang="en-US" b="1" spc="-5" dirty="0">
              <a:latin typeface="Segoe UI Semibold" panose="020B0502040204020203" pitchFamily="34" charset="0"/>
              <a:cs typeface="Segoe UI Semibold" panose="020B0502040204020203" pitchFamily="34" charset="0"/>
            </a:endParaRPr>
          </a:p>
          <a:p>
            <a:pPr marL="285750" marR="1214755">
              <a:lnSpc>
                <a:spcPct val="101899"/>
              </a:lnSpc>
              <a:spcBef>
                <a:spcPts val="55"/>
              </a:spcBef>
            </a:pPr>
            <a:r>
              <a:rPr lang="en-US" b="1" spc="-15" dirty="0">
                <a:latin typeface="Segoe UI Semibold" panose="020B0502040204020203" pitchFamily="34" charset="0"/>
                <a:cs typeface="Segoe UI Semibold" panose="020B0502040204020203" pitchFamily="34" charset="0"/>
              </a:rPr>
              <a:t>Depending on your cohort, it may help to note that formulating a problem and working examples is what is often encountered during a technical interview.</a:t>
            </a:r>
            <a:endParaRPr lang="en-US" sz="1800" b="1" dirty="0">
              <a:latin typeface="Segoe UI Semibold" panose="020B0502040204020203" pitchFamily="34" charset="0"/>
              <a:cs typeface="Segoe UI Semibold" panose="020B0502040204020203" pitchFamily="34" charset="0"/>
            </a:endParaRPr>
          </a:p>
          <a:p>
            <a:pPr marL="12700" marR="5080">
              <a:lnSpc>
                <a:spcPct val="101800"/>
              </a:lnSpc>
              <a:spcBef>
                <a:spcPts val="60"/>
              </a:spcBef>
            </a:pPr>
            <a:endParaRPr sz="1800" dirty="0">
              <a:latin typeface="Segoe UI Semibold"/>
              <a:cs typeface="Segoe UI Semibold"/>
            </a:endParaRPr>
          </a:p>
        </p:txBody>
      </p:sp>
      <p:sp>
        <p:nvSpPr>
          <p:cNvPr id="11" name="object 7">
            <a:extLst>
              <a:ext uri="{FF2B5EF4-FFF2-40B4-BE49-F238E27FC236}">
                <a16:creationId xmlns:a16="http://schemas.microsoft.com/office/drawing/2014/main" id="{8CA22B09-24A8-4306-A585-A5B697584641}"/>
              </a:ext>
            </a:extLst>
          </p:cNvPr>
          <p:cNvSpPr txBox="1"/>
          <p:nvPr/>
        </p:nvSpPr>
        <p:spPr>
          <a:xfrm>
            <a:off x="8986140" y="5052142"/>
            <a:ext cx="5741696" cy="2531975"/>
          </a:xfrm>
          <a:prstGeom prst="rect">
            <a:avLst/>
          </a:prstGeom>
        </p:spPr>
        <p:txBody>
          <a:bodyPr vert="horz" wrap="square" lIns="0" tIns="7620" rIns="0" bIns="0" rtlCol="0">
            <a:spAutoFit/>
          </a:bodyPr>
          <a:lstStyle/>
          <a:p>
            <a:pPr marL="285750" marR="1214755">
              <a:lnSpc>
                <a:spcPct val="101899"/>
              </a:lnSpc>
              <a:spcBef>
                <a:spcPts val="55"/>
              </a:spcBef>
            </a:pPr>
            <a:r>
              <a:rPr lang="en-US" b="1" spc="-5" dirty="0">
                <a:solidFill>
                  <a:srgbClr val="FFFFFF"/>
                </a:solidFill>
                <a:latin typeface="Segoe UI Semibold"/>
                <a:cs typeface="Segoe UI Semibold"/>
              </a:rPr>
              <a:t>Spot the Difference activity: </a:t>
            </a:r>
            <a:br>
              <a:rPr lang="en-US" b="1" spc="-5" dirty="0">
                <a:solidFill>
                  <a:srgbClr val="FFFFFF"/>
                </a:solidFill>
                <a:latin typeface="Segoe UI Semibold"/>
                <a:cs typeface="Segoe UI Semibold"/>
              </a:rPr>
            </a:br>
            <a:r>
              <a:rPr lang="en-US" b="1" spc="-5" dirty="0">
                <a:solidFill>
                  <a:srgbClr val="FFFFFF"/>
                </a:solidFill>
                <a:latin typeface="Segoe UI Semibold"/>
                <a:cs typeface="Segoe UI Semibold"/>
              </a:rPr>
              <a:t>Drop-in on the breakout rooms during Spot the Difference to see how they’re doing. </a:t>
            </a:r>
            <a:r>
              <a:rPr lang="en-US" b="1" spc="-5" dirty="0">
                <a:solidFill>
                  <a:schemeClr val="bg1"/>
                </a:solidFill>
                <a:latin typeface="Segoe UI Semibold" panose="020B0502040204020203" pitchFamily="34" charset="0"/>
                <a:cs typeface="Segoe UI Semibold" panose="020B0502040204020203" pitchFamily="34" charset="0"/>
              </a:rPr>
              <a:t>If you find partners/trios working individually instead of together, remind them that a component of the activity is to engage in collaboration. You can ask: “What is your strategy for collaborating?</a:t>
            </a:r>
            <a:r>
              <a:rPr lang="en-US" b="1" spc="-5" dirty="0">
                <a:solidFill>
                  <a:schemeClr val="bg1"/>
                </a:solidFill>
                <a:latin typeface="Segoe UI Semibold"/>
                <a:cs typeface="Segoe UI Semibold"/>
              </a:rPr>
              <a:t>"</a:t>
            </a:r>
            <a:endParaRPr lang="en-US" b="1" spc="-5" dirty="0">
              <a:solidFill>
                <a:schemeClr val="bg1"/>
              </a:solidFill>
              <a:latin typeface="Segoe UI Semibold" panose="020B0502040204020203" pitchFamily="34" charset="0"/>
              <a:cs typeface="Segoe UI Semibold" panose="020B0502040204020203" pitchFamily="34" charset="0"/>
            </a:endParaRPr>
          </a:p>
        </p:txBody>
      </p:sp>
      <p:sp>
        <p:nvSpPr>
          <p:cNvPr id="13" name="object 8">
            <a:extLst>
              <a:ext uri="{FF2B5EF4-FFF2-40B4-BE49-F238E27FC236}">
                <a16:creationId xmlns:a16="http://schemas.microsoft.com/office/drawing/2014/main" id="{D4D5AF80-C37F-4222-AD7A-C71A8D07CBA7}"/>
              </a:ext>
            </a:extLst>
          </p:cNvPr>
          <p:cNvSpPr txBox="1"/>
          <p:nvPr/>
        </p:nvSpPr>
        <p:spPr>
          <a:xfrm>
            <a:off x="596900" y="4513611"/>
            <a:ext cx="821055" cy="2397125"/>
          </a:xfrm>
          <a:prstGeom prst="rect">
            <a:avLst/>
          </a:prstGeom>
        </p:spPr>
        <p:txBody>
          <a:bodyPr vert="horz" wrap="square" lIns="0" tIns="13970" rIns="0" bIns="0" rtlCol="0">
            <a:spAutoFit/>
          </a:bodyPr>
          <a:lstStyle/>
          <a:p>
            <a:pPr marL="12700">
              <a:lnSpc>
                <a:spcPct val="100000"/>
              </a:lnSpc>
              <a:spcBef>
                <a:spcPts val="110"/>
              </a:spcBef>
            </a:pPr>
            <a:r>
              <a:rPr sz="15550" b="1" dirty="0">
                <a:latin typeface="Segoe UI Semibold"/>
                <a:cs typeface="Segoe UI Semibold"/>
              </a:rPr>
              <a:t>1</a:t>
            </a:r>
            <a:endParaRPr sz="15550">
              <a:latin typeface="Segoe UI Semibold"/>
              <a:cs typeface="Segoe UI Semibold"/>
            </a:endParaRPr>
          </a:p>
        </p:txBody>
      </p:sp>
      <p:sp>
        <p:nvSpPr>
          <p:cNvPr id="14" name="object 9">
            <a:extLst>
              <a:ext uri="{FF2B5EF4-FFF2-40B4-BE49-F238E27FC236}">
                <a16:creationId xmlns:a16="http://schemas.microsoft.com/office/drawing/2014/main" id="{21458D1E-03DA-482E-8ACA-9A5585E39E6D}"/>
              </a:ext>
            </a:extLst>
          </p:cNvPr>
          <p:cNvSpPr txBox="1"/>
          <p:nvPr/>
        </p:nvSpPr>
        <p:spPr>
          <a:xfrm>
            <a:off x="7588178" y="4476066"/>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3</a:t>
            </a:r>
            <a:endParaRPr sz="15550">
              <a:latin typeface="Segoe UI Semibold"/>
              <a:cs typeface="Segoe UI Semibold"/>
            </a:endParaRPr>
          </a:p>
        </p:txBody>
      </p:sp>
      <p:sp>
        <p:nvSpPr>
          <p:cNvPr id="15" name="object 10">
            <a:extLst>
              <a:ext uri="{FF2B5EF4-FFF2-40B4-BE49-F238E27FC236}">
                <a16:creationId xmlns:a16="http://schemas.microsoft.com/office/drawing/2014/main" id="{F55F46D3-8FF2-4149-8A4A-3DF30572CF82}"/>
              </a:ext>
            </a:extLst>
          </p:cNvPr>
          <p:cNvSpPr/>
          <p:nvPr/>
        </p:nvSpPr>
        <p:spPr>
          <a:xfrm>
            <a:off x="7315200" y="562131"/>
            <a:ext cx="7310755" cy="3558104"/>
          </a:xfrm>
          <a:custGeom>
            <a:avLst/>
            <a:gdLst/>
            <a:ahLst/>
            <a:cxnLst/>
            <a:rect l="l" t="t" r="r" b="b"/>
            <a:pathLst>
              <a:path w="7310755" h="4117340">
                <a:moveTo>
                  <a:pt x="0" y="4116793"/>
                </a:moveTo>
                <a:lnTo>
                  <a:pt x="7310602" y="4116793"/>
                </a:lnTo>
                <a:lnTo>
                  <a:pt x="7310602" y="0"/>
                </a:lnTo>
                <a:lnTo>
                  <a:pt x="0" y="0"/>
                </a:lnTo>
                <a:lnTo>
                  <a:pt x="0" y="4116793"/>
                </a:lnTo>
                <a:close/>
              </a:path>
            </a:pathLst>
          </a:custGeom>
          <a:solidFill>
            <a:srgbClr val="0078D4"/>
          </a:solidFill>
        </p:spPr>
        <p:txBody>
          <a:bodyPr wrap="square" lIns="0" tIns="0" rIns="0" bIns="0" rtlCol="0"/>
          <a:lstStyle/>
          <a:p>
            <a:endParaRPr/>
          </a:p>
        </p:txBody>
      </p:sp>
      <p:sp>
        <p:nvSpPr>
          <p:cNvPr id="16" name="object 11">
            <a:extLst>
              <a:ext uri="{FF2B5EF4-FFF2-40B4-BE49-F238E27FC236}">
                <a16:creationId xmlns:a16="http://schemas.microsoft.com/office/drawing/2014/main" id="{8F5BCF0E-34C0-4C19-9857-F4E1BFD3515E}"/>
              </a:ext>
            </a:extLst>
          </p:cNvPr>
          <p:cNvSpPr txBox="1"/>
          <p:nvPr/>
        </p:nvSpPr>
        <p:spPr>
          <a:xfrm>
            <a:off x="8986164" y="935578"/>
            <a:ext cx="4618990" cy="2840136"/>
          </a:xfrm>
          <a:prstGeom prst="rect">
            <a:avLst/>
          </a:prstGeom>
        </p:spPr>
        <p:txBody>
          <a:bodyPr vert="horz" wrap="square" lIns="0" tIns="7620" rIns="0" bIns="0" rtlCol="0">
            <a:spAutoFit/>
          </a:bodyPr>
          <a:lstStyle/>
          <a:p>
            <a:pPr marL="285115" marR="701675">
              <a:lnSpc>
                <a:spcPct val="101899"/>
              </a:lnSpc>
              <a:spcBef>
                <a:spcPts val="120"/>
              </a:spcBef>
            </a:pPr>
            <a:r>
              <a:rPr lang="en-US" b="1" spc="-15" dirty="0">
                <a:solidFill>
                  <a:schemeClr val="bg1"/>
                </a:solidFill>
                <a:latin typeface="Segoe UI Semibold" panose="020B0502040204020203" pitchFamily="34" charset="0"/>
                <a:cs typeface="Segoe UI Semibold" panose="020B0502040204020203" pitchFamily="34" charset="0"/>
              </a:rPr>
              <a:t>It is not important to get the precise formulation of the Art Gallery problem correct. The objective is to contextualize the topics (e.g., self-efficacy) within the a computational setting and to provide an opportunity to discuss problem-solving strategies.</a:t>
            </a:r>
            <a:endParaRPr lang="en-US" sz="1800" b="1" spc="-15" dirty="0">
              <a:solidFill>
                <a:schemeClr val="bg1"/>
              </a:solidFill>
              <a:latin typeface="Segoe UI Semibold" panose="020B0502040204020203" pitchFamily="34" charset="0"/>
              <a:cs typeface="Segoe UI Semibold" panose="020B0502040204020203" pitchFamily="34" charset="0"/>
            </a:endParaRPr>
          </a:p>
          <a:p>
            <a:pPr marL="285115" marR="701675">
              <a:lnSpc>
                <a:spcPct val="101899"/>
              </a:lnSpc>
              <a:spcBef>
                <a:spcPts val="120"/>
              </a:spcBef>
            </a:pPr>
            <a:endParaRPr lang="en-US" b="1" spc="-15" dirty="0">
              <a:solidFill>
                <a:schemeClr val="bg1"/>
              </a:solidFill>
              <a:latin typeface="Segoe UI Semibold" panose="020B0502040204020203" pitchFamily="34" charset="0"/>
              <a:cs typeface="Segoe UI Semibold" panose="020B0502040204020203" pitchFamily="34" charset="0"/>
            </a:endParaRPr>
          </a:p>
          <a:p>
            <a:pPr marL="285115" marR="701675">
              <a:lnSpc>
                <a:spcPct val="101899"/>
              </a:lnSpc>
              <a:spcBef>
                <a:spcPts val="120"/>
              </a:spcBef>
            </a:pPr>
            <a:endParaRPr lang="en-US" b="1" dirty="0">
              <a:solidFill>
                <a:srgbClr val="FFFFFF"/>
              </a:solidFill>
              <a:latin typeface="Segoe UI Semibold" panose="020B0502040204020203" pitchFamily="34" charset="0"/>
              <a:cs typeface="Segoe UI Semibold" panose="020B0502040204020203" pitchFamily="34" charset="0"/>
            </a:endParaRPr>
          </a:p>
        </p:txBody>
      </p:sp>
      <p:sp>
        <p:nvSpPr>
          <p:cNvPr id="18" name="object 12">
            <a:extLst>
              <a:ext uri="{FF2B5EF4-FFF2-40B4-BE49-F238E27FC236}">
                <a16:creationId xmlns:a16="http://schemas.microsoft.com/office/drawing/2014/main" id="{10EC6BA4-C21C-452F-A852-A4C5DE201706}"/>
              </a:ext>
            </a:extLst>
          </p:cNvPr>
          <p:cNvSpPr txBox="1"/>
          <p:nvPr/>
        </p:nvSpPr>
        <p:spPr>
          <a:xfrm>
            <a:off x="7588250" y="396819"/>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2</a:t>
            </a:r>
            <a:endParaRPr sz="15550" dirty="0">
              <a:latin typeface="Segoe UI Semibold"/>
              <a:cs typeface="Segoe UI Semibold"/>
            </a:endParaRPr>
          </a:p>
        </p:txBody>
      </p:sp>
      <p:sp>
        <p:nvSpPr>
          <p:cNvPr id="2" name="Slide Number Placeholder 1">
            <a:extLst>
              <a:ext uri="{FF2B5EF4-FFF2-40B4-BE49-F238E27FC236}">
                <a16:creationId xmlns:a16="http://schemas.microsoft.com/office/drawing/2014/main" id="{884DC1C8-5BBE-9649-9E06-D9C3E2A0BBF7}"/>
              </a:ext>
            </a:extLst>
          </p:cNvPr>
          <p:cNvSpPr>
            <a:spLocks noGrp="1"/>
          </p:cNvSpPr>
          <p:nvPr>
            <p:ph type="sldNum" sz="quarter" idx="16"/>
          </p:nvPr>
        </p:nvSpPr>
        <p:spPr/>
        <p:txBody>
          <a:bodyPr/>
          <a:lstStyle/>
          <a:p>
            <a:fld id="{2C5A9DE8-DFB2-124B-86B0-5639FCB652F6}" type="slidenum">
              <a:rPr lang="en-US"/>
              <a:pPr/>
              <a:t>44</a:t>
            </a:fld>
            <a:endParaRPr lang="en-US"/>
          </a:p>
        </p:txBody>
      </p:sp>
    </p:spTree>
    <p:extLst>
      <p:ext uri="{BB962C8B-B14F-4D97-AF65-F5344CB8AC3E}">
        <p14:creationId xmlns:p14="http://schemas.microsoft.com/office/powerpoint/2010/main" val="1681771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716431-6A16-4952-95EC-4BF5FDB7BCD8}"/>
              </a:ext>
            </a:extLst>
          </p:cNvPr>
          <p:cNvSpPr>
            <a:spLocks noGrp="1"/>
          </p:cNvSpPr>
          <p:nvPr>
            <p:ph type="body" sz="quarter" idx="11"/>
          </p:nvPr>
        </p:nvSpPr>
        <p:spPr/>
        <p:txBody>
          <a:bodyPr/>
          <a:lstStyle/>
          <a:p>
            <a:endParaRPr lang="en-US"/>
          </a:p>
        </p:txBody>
      </p:sp>
      <p:sp>
        <p:nvSpPr>
          <p:cNvPr id="5" name="Text Placeholder 4">
            <a:extLst>
              <a:ext uri="{FF2B5EF4-FFF2-40B4-BE49-F238E27FC236}">
                <a16:creationId xmlns:a16="http://schemas.microsoft.com/office/drawing/2014/main" id="{C9D70934-A6BF-4BA5-85CD-9803775FF1C7}"/>
              </a:ext>
            </a:extLst>
          </p:cNvPr>
          <p:cNvSpPr>
            <a:spLocks noGrp="1"/>
          </p:cNvSpPr>
          <p:nvPr>
            <p:ph type="body" sz="quarter" idx="10"/>
          </p:nvPr>
        </p:nvSpPr>
        <p:spPr/>
        <p:txBody>
          <a:bodyPr/>
          <a:lstStyle/>
          <a:p>
            <a:endParaRPr lang="en-US"/>
          </a:p>
        </p:txBody>
      </p:sp>
      <p:sp>
        <p:nvSpPr>
          <p:cNvPr id="6" name="object 4">
            <a:extLst>
              <a:ext uri="{FF2B5EF4-FFF2-40B4-BE49-F238E27FC236}">
                <a16:creationId xmlns:a16="http://schemas.microsoft.com/office/drawing/2014/main" id="{C6CF2227-D9BA-4614-B9F3-0F01E1A95EDB}"/>
              </a:ext>
            </a:extLst>
          </p:cNvPr>
          <p:cNvSpPr/>
          <p:nvPr/>
        </p:nvSpPr>
        <p:spPr>
          <a:xfrm>
            <a:off x="7315200" y="592111"/>
            <a:ext cx="7315200" cy="7629950"/>
          </a:xfrm>
          <a:custGeom>
            <a:avLst/>
            <a:gdLst/>
            <a:ahLst/>
            <a:cxnLst/>
            <a:rect l="l" t="t" r="r" b="b"/>
            <a:pathLst>
              <a:path w="7315200" h="4119879">
                <a:moveTo>
                  <a:pt x="0" y="4119689"/>
                </a:moveTo>
                <a:lnTo>
                  <a:pt x="7315200" y="4119689"/>
                </a:lnTo>
                <a:lnTo>
                  <a:pt x="7315200" y="0"/>
                </a:lnTo>
                <a:lnTo>
                  <a:pt x="0" y="0"/>
                </a:lnTo>
                <a:lnTo>
                  <a:pt x="0" y="4119689"/>
                </a:lnTo>
                <a:close/>
              </a:path>
            </a:pathLst>
          </a:custGeom>
          <a:solidFill>
            <a:srgbClr val="23395E"/>
          </a:solidFill>
        </p:spPr>
        <p:txBody>
          <a:bodyPr wrap="square" lIns="0" tIns="0" rIns="0" bIns="0" rtlCol="0"/>
          <a:lstStyle/>
          <a:p>
            <a:endParaRPr/>
          </a:p>
        </p:txBody>
      </p:sp>
      <p:sp>
        <p:nvSpPr>
          <p:cNvPr id="7" name="object 13">
            <a:extLst>
              <a:ext uri="{FF2B5EF4-FFF2-40B4-BE49-F238E27FC236}">
                <a16:creationId xmlns:a16="http://schemas.microsoft.com/office/drawing/2014/main" id="{EE3193EF-9E48-4608-820F-D1C0A28DC017}"/>
              </a:ext>
            </a:extLst>
          </p:cNvPr>
          <p:cNvSpPr txBox="1"/>
          <p:nvPr/>
        </p:nvSpPr>
        <p:spPr>
          <a:xfrm>
            <a:off x="673098" y="875058"/>
            <a:ext cx="6066145" cy="1523494"/>
          </a:xfrm>
          <a:prstGeom prst="rect">
            <a:avLst/>
          </a:prstGeom>
        </p:spPr>
        <p:txBody>
          <a:bodyPr vert="horz" wrap="square" lIns="0" tIns="71120" rIns="0" bIns="0" rtlCol="0">
            <a:spAutoFit/>
          </a:bodyPr>
          <a:lstStyle/>
          <a:p>
            <a:pPr marL="12700">
              <a:lnSpc>
                <a:spcPct val="100000"/>
              </a:lnSpc>
              <a:spcBef>
                <a:spcPts val="560"/>
              </a:spcBef>
            </a:pPr>
            <a:r>
              <a:rPr lang="en-US" sz="1200" b="1" spc="20" dirty="0">
                <a:latin typeface="Segoe UI Semibold" panose="020B0502040204020203" pitchFamily="34" charset="0"/>
                <a:cs typeface="Segoe UI Semibold" panose="020B0502040204020203" pitchFamily="34" charset="0"/>
              </a:rPr>
              <a:t>COLLAB EXERCISE: SPOT THE DIFFERENCE WORKSHEET</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SOLUTIONS</a:t>
            </a:r>
            <a:endParaRPr lang="en-US"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endParaRPr lang="en-US" dirty="0"/>
          </a:p>
        </p:txBody>
      </p:sp>
      <p:sp>
        <p:nvSpPr>
          <p:cNvPr id="8" name="object 12">
            <a:extLst>
              <a:ext uri="{FF2B5EF4-FFF2-40B4-BE49-F238E27FC236}">
                <a16:creationId xmlns:a16="http://schemas.microsoft.com/office/drawing/2014/main" id="{D5250D06-D272-4048-8EB3-2FDE7CE47199}"/>
              </a:ext>
            </a:extLst>
          </p:cNvPr>
          <p:cNvSpPr txBox="1"/>
          <p:nvPr/>
        </p:nvSpPr>
        <p:spPr>
          <a:xfrm>
            <a:off x="7315200" y="675588"/>
            <a:ext cx="6642102" cy="936154"/>
          </a:xfrm>
          <a:prstGeom prst="rect">
            <a:avLst/>
          </a:prstGeom>
          <a:noFill/>
        </p:spPr>
        <p:txBody>
          <a:bodyPr vert="horz" wrap="square" lIns="0" tIns="0" rIns="0" bIns="0" rtlCol="0">
            <a:spAutoFit/>
          </a:bodyPr>
          <a:lstStyle/>
          <a:p>
            <a:pPr>
              <a:lnSpc>
                <a:spcPct val="100000"/>
              </a:lnSpc>
            </a:pPr>
            <a:endParaRPr sz="1600" b="1">
              <a:solidFill>
                <a:schemeClr val="bg1"/>
              </a:solidFill>
              <a:latin typeface="Segoe UI Semibold" panose="020B0502040204020203" pitchFamily="34" charset="0"/>
              <a:cs typeface="Segoe UI Semibold" panose="020B0502040204020203" pitchFamily="34" charset="0"/>
            </a:endParaRPr>
          </a:p>
          <a:p>
            <a:pPr>
              <a:lnSpc>
                <a:spcPct val="100000"/>
              </a:lnSpc>
            </a:pPr>
            <a:endParaRPr sz="1600" b="1">
              <a:solidFill>
                <a:schemeClr val="bg1"/>
              </a:solidFill>
              <a:latin typeface="Segoe UI Semibold" panose="020B0502040204020203" pitchFamily="34" charset="0"/>
              <a:cs typeface="Segoe UI Semibold" panose="020B0502040204020203" pitchFamily="34" charset="0"/>
            </a:endParaRPr>
          </a:p>
          <a:p>
            <a:pPr>
              <a:lnSpc>
                <a:spcPct val="100000"/>
              </a:lnSpc>
              <a:spcBef>
                <a:spcPts val="50"/>
              </a:spcBef>
            </a:pPr>
            <a:endParaRPr sz="1600" b="1">
              <a:solidFill>
                <a:schemeClr val="bg1"/>
              </a:solidFill>
              <a:latin typeface="Segoe UI Semibold" panose="020B0502040204020203" pitchFamily="34" charset="0"/>
              <a:cs typeface="Segoe UI Semibold" panose="020B0502040204020203" pitchFamily="34" charset="0"/>
            </a:endParaRPr>
          </a:p>
          <a:p>
            <a:pPr marL="285115">
              <a:lnSpc>
                <a:spcPct val="100000"/>
              </a:lnSpc>
            </a:pPr>
            <a:r>
              <a:rPr lang="en-US" sz="1200" b="1" spc="30">
                <a:solidFill>
                  <a:schemeClr val="bg1"/>
                </a:solidFill>
                <a:latin typeface="Segoe UI Semibold" panose="020B0502040204020203" pitchFamily="34" charset="0"/>
                <a:cs typeface="Segoe UI Semibold" panose="020B0502040204020203" pitchFamily="34" charset="0"/>
              </a:rPr>
              <a:t>PYTHON</a:t>
            </a:r>
            <a:endParaRPr lang="en-US" b="1">
              <a:solidFill>
                <a:schemeClr val="bg1"/>
              </a:solidFill>
              <a:latin typeface="Segoe UI Semibold" panose="020B0502040204020203" pitchFamily="34" charset="0"/>
              <a:cs typeface="Segoe UI Semibold" panose="020B0502040204020203" pitchFamily="34" charset="0"/>
            </a:endParaRPr>
          </a:p>
        </p:txBody>
      </p:sp>
      <p:sp>
        <p:nvSpPr>
          <p:cNvPr id="9" name="object 6">
            <a:extLst>
              <a:ext uri="{FF2B5EF4-FFF2-40B4-BE49-F238E27FC236}">
                <a16:creationId xmlns:a16="http://schemas.microsoft.com/office/drawing/2014/main" id="{89A3C999-796A-4F33-8206-09E20699C927}"/>
              </a:ext>
            </a:extLst>
          </p:cNvPr>
          <p:cNvSpPr txBox="1"/>
          <p:nvPr/>
        </p:nvSpPr>
        <p:spPr>
          <a:xfrm>
            <a:off x="7315200" y="5341941"/>
            <a:ext cx="7401962" cy="1991956"/>
          </a:xfrm>
          <a:prstGeom prst="rect">
            <a:avLst/>
          </a:prstGeom>
        </p:spPr>
        <p:txBody>
          <a:bodyPr vert="horz" wrap="square" lIns="0" tIns="6985" rIns="0" bIns="0" rtlCol="0">
            <a:spAutoFit/>
          </a:bodyPr>
          <a:lstStyle/>
          <a:p>
            <a:pPr marL="285750" marR="1214755">
              <a:lnSpc>
                <a:spcPct val="101899"/>
              </a:lnSpc>
              <a:spcBef>
                <a:spcPts val="55"/>
              </a:spcBef>
            </a:pPr>
            <a:r>
              <a:rPr lang="en-US" sz="1800" b="1" spc="-5">
                <a:latin typeface="Segoe UI Semibold" panose="020B0502040204020203" pitchFamily="34" charset="0"/>
                <a:cs typeface="Segoe UI Semibold" panose="020B0502040204020203" pitchFamily="34" charset="0"/>
              </a:rPr>
              <a:t>This is the first introduction to the “Art Gallery Problem.” Session 4 will focus on different approaches for solving it, while Session 5 considers different versions.</a:t>
            </a:r>
          </a:p>
          <a:p>
            <a:pPr marL="285750" marR="1214755">
              <a:lnSpc>
                <a:spcPct val="101899"/>
              </a:lnSpc>
              <a:spcBef>
                <a:spcPts val="55"/>
              </a:spcBef>
            </a:pPr>
            <a:endParaRPr lang="en-US" b="1" spc="-5">
              <a:latin typeface="Segoe UI Semibold" panose="020B0502040204020203" pitchFamily="34" charset="0"/>
              <a:cs typeface="Segoe UI Semibold" panose="020B0502040204020203" pitchFamily="34" charset="0"/>
            </a:endParaRPr>
          </a:p>
          <a:p>
            <a:pPr marL="285750" marR="1214755">
              <a:lnSpc>
                <a:spcPct val="101899"/>
              </a:lnSpc>
              <a:spcBef>
                <a:spcPts val="55"/>
              </a:spcBef>
            </a:pPr>
            <a:r>
              <a:rPr lang="en-US" b="1" spc="-15">
                <a:latin typeface="Segoe UI Semibold" panose="020B0502040204020203" pitchFamily="34" charset="0"/>
                <a:cs typeface="Segoe UI Semibold" panose="020B0502040204020203" pitchFamily="34" charset="0"/>
              </a:rPr>
              <a:t>Depending on your cohort, it may help to note that formulating a problem and working examples is what is often encountered during a technical interview.</a:t>
            </a:r>
            <a:endParaRPr sz="1800" b="1">
              <a:latin typeface="Segoe UI Semibold" panose="020B0502040204020203" pitchFamily="34" charset="0"/>
              <a:cs typeface="Segoe UI Semibold" panose="020B0502040204020203" pitchFamily="34" charset="0"/>
            </a:endParaRPr>
          </a:p>
        </p:txBody>
      </p:sp>
      <p:sp>
        <p:nvSpPr>
          <p:cNvPr id="10" name="object 8">
            <a:extLst>
              <a:ext uri="{FF2B5EF4-FFF2-40B4-BE49-F238E27FC236}">
                <a16:creationId xmlns:a16="http://schemas.microsoft.com/office/drawing/2014/main" id="{ECAD59CE-0596-4CFD-9115-18EFAE2DFB95}"/>
              </a:ext>
            </a:extLst>
          </p:cNvPr>
          <p:cNvSpPr/>
          <p:nvPr/>
        </p:nvSpPr>
        <p:spPr>
          <a:xfrm>
            <a:off x="7587189" y="4762723"/>
            <a:ext cx="226060" cy="342900"/>
          </a:xfrm>
          <a:custGeom>
            <a:avLst/>
            <a:gdLst/>
            <a:ahLst/>
            <a:cxnLst/>
            <a:rect l="l" t="t" r="r" b="b"/>
            <a:pathLst>
              <a:path w="226059" h="342900">
                <a:moveTo>
                  <a:pt x="115366" y="0"/>
                </a:moveTo>
                <a:lnTo>
                  <a:pt x="110109" y="0"/>
                </a:lnTo>
                <a:lnTo>
                  <a:pt x="104711" y="380"/>
                </a:lnTo>
                <a:lnTo>
                  <a:pt x="65920" y="10306"/>
                </a:lnTo>
                <a:lnTo>
                  <a:pt x="33643" y="32553"/>
                </a:lnTo>
                <a:lnTo>
                  <a:pt x="10722" y="64338"/>
                </a:lnTo>
                <a:lnTo>
                  <a:pt x="0" y="102882"/>
                </a:lnTo>
                <a:lnTo>
                  <a:pt x="612" y="129004"/>
                </a:lnTo>
                <a:lnTo>
                  <a:pt x="6985" y="153823"/>
                </a:lnTo>
                <a:lnTo>
                  <a:pt x="18805" y="176522"/>
                </a:lnTo>
                <a:lnTo>
                  <a:pt x="35763" y="196278"/>
                </a:lnTo>
                <a:lnTo>
                  <a:pt x="45566" y="207441"/>
                </a:lnTo>
                <a:lnTo>
                  <a:pt x="52819" y="220202"/>
                </a:lnTo>
                <a:lnTo>
                  <a:pt x="57319" y="234101"/>
                </a:lnTo>
                <a:lnTo>
                  <a:pt x="58864" y="248678"/>
                </a:lnTo>
                <a:lnTo>
                  <a:pt x="58864" y="293598"/>
                </a:lnTo>
                <a:lnTo>
                  <a:pt x="60752" y="303307"/>
                </a:lnTo>
                <a:lnTo>
                  <a:pt x="65917" y="311350"/>
                </a:lnTo>
                <a:lnTo>
                  <a:pt x="73614" y="316987"/>
                </a:lnTo>
                <a:lnTo>
                  <a:pt x="83096" y="319481"/>
                </a:lnTo>
                <a:lnTo>
                  <a:pt x="87163" y="328080"/>
                </a:lnTo>
                <a:lnTo>
                  <a:pt x="93802" y="335472"/>
                </a:lnTo>
                <a:lnTo>
                  <a:pt x="102498" y="340646"/>
                </a:lnTo>
                <a:lnTo>
                  <a:pt x="112737" y="342595"/>
                </a:lnTo>
                <a:lnTo>
                  <a:pt x="122971" y="340646"/>
                </a:lnTo>
                <a:lnTo>
                  <a:pt x="131667" y="335472"/>
                </a:lnTo>
                <a:lnTo>
                  <a:pt x="137953" y="328472"/>
                </a:lnTo>
                <a:lnTo>
                  <a:pt x="106680" y="328472"/>
                </a:lnTo>
                <a:lnTo>
                  <a:pt x="101384" y="324256"/>
                </a:lnTo>
                <a:lnTo>
                  <a:pt x="98488" y="319570"/>
                </a:lnTo>
                <a:lnTo>
                  <a:pt x="142325" y="319570"/>
                </a:lnTo>
                <a:lnTo>
                  <a:pt x="151855" y="316987"/>
                </a:lnTo>
                <a:lnTo>
                  <a:pt x="159556" y="311350"/>
                </a:lnTo>
                <a:lnTo>
                  <a:pt x="163348" y="305447"/>
                </a:lnTo>
                <a:lnTo>
                  <a:pt x="79971" y="305447"/>
                </a:lnTo>
                <a:lnTo>
                  <a:pt x="75793" y="302501"/>
                </a:lnTo>
                <a:lnTo>
                  <a:pt x="73964" y="298297"/>
                </a:lnTo>
                <a:lnTo>
                  <a:pt x="165697" y="298297"/>
                </a:lnTo>
                <a:lnTo>
                  <a:pt x="166611" y="293598"/>
                </a:lnTo>
                <a:lnTo>
                  <a:pt x="166611" y="284175"/>
                </a:lnTo>
                <a:lnTo>
                  <a:pt x="72986" y="284175"/>
                </a:lnTo>
                <a:lnTo>
                  <a:pt x="72986" y="277012"/>
                </a:lnTo>
                <a:lnTo>
                  <a:pt x="166611" y="277012"/>
                </a:lnTo>
                <a:lnTo>
                  <a:pt x="166611" y="262889"/>
                </a:lnTo>
                <a:lnTo>
                  <a:pt x="72986" y="262889"/>
                </a:lnTo>
                <a:lnTo>
                  <a:pt x="72986" y="255727"/>
                </a:lnTo>
                <a:lnTo>
                  <a:pt x="166611" y="255727"/>
                </a:lnTo>
                <a:lnTo>
                  <a:pt x="166611" y="248678"/>
                </a:lnTo>
                <a:lnTo>
                  <a:pt x="167359" y="241617"/>
                </a:lnTo>
                <a:lnTo>
                  <a:pt x="72692" y="241604"/>
                </a:lnTo>
                <a:lnTo>
                  <a:pt x="69883" y="226093"/>
                </a:lnTo>
                <a:lnTo>
                  <a:pt x="64274" y="211372"/>
                </a:lnTo>
                <a:lnTo>
                  <a:pt x="56044" y="197851"/>
                </a:lnTo>
                <a:lnTo>
                  <a:pt x="45364" y="185927"/>
                </a:lnTo>
                <a:lnTo>
                  <a:pt x="30525" y="168633"/>
                </a:lnTo>
                <a:lnTo>
                  <a:pt x="20178" y="148758"/>
                </a:lnTo>
                <a:lnTo>
                  <a:pt x="14601" y="127020"/>
                </a:lnTo>
                <a:lnTo>
                  <a:pt x="14071" y="104139"/>
                </a:lnTo>
                <a:lnTo>
                  <a:pt x="23448" y="70420"/>
                </a:lnTo>
                <a:lnTo>
                  <a:pt x="43502" y="42610"/>
                </a:lnTo>
                <a:lnTo>
                  <a:pt x="71744" y="23145"/>
                </a:lnTo>
                <a:lnTo>
                  <a:pt x="105689" y="14465"/>
                </a:lnTo>
                <a:lnTo>
                  <a:pt x="110426" y="14135"/>
                </a:lnTo>
                <a:lnTo>
                  <a:pt x="165109" y="14135"/>
                </a:lnTo>
                <a:lnTo>
                  <a:pt x="159555" y="10306"/>
                </a:lnTo>
                <a:lnTo>
                  <a:pt x="120764" y="380"/>
                </a:lnTo>
                <a:lnTo>
                  <a:pt x="115366" y="0"/>
                </a:lnTo>
                <a:close/>
              </a:path>
              <a:path w="226059" h="342900">
                <a:moveTo>
                  <a:pt x="142325" y="319570"/>
                </a:moveTo>
                <a:lnTo>
                  <a:pt x="126987" y="319570"/>
                </a:lnTo>
                <a:lnTo>
                  <a:pt x="124091" y="324256"/>
                </a:lnTo>
                <a:lnTo>
                  <a:pt x="118795" y="328472"/>
                </a:lnTo>
                <a:lnTo>
                  <a:pt x="137953" y="328472"/>
                </a:lnTo>
                <a:lnTo>
                  <a:pt x="138305" y="328080"/>
                </a:lnTo>
                <a:lnTo>
                  <a:pt x="142325" y="319570"/>
                </a:lnTo>
                <a:close/>
              </a:path>
              <a:path w="226059" h="342900">
                <a:moveTo>
                  <a:pt x="165697" y="298297"/>
                </a:moveTo>
                <a:lnTo>
                  <a:pt x="151498" y="298297"/>
                </a:lnTo>
                <a:lnTo>
                  <a:pt x="149682" y="302501"/>
                </a:lnTo>
                <a:lnTo>
                  <a:pt x="145491" y="305447"/>
                </a:lnTo>
                <a:lnTo>
                  <a:pt x="163348" y="305447"/>
                </a:lnTo>
                <a:lnTo>
                  <a:pt x="164723" y="303307"/>
                </a:lnTo>
                <a:lnTo>
                  <a:pt x="165697" y="298297"/>
                </a:lnTo>
                <a:close/>
              </a:path>
              <a:path w="226059" h="342900">
                <a:moveTo>
                  <a:pt x="166611" y="277012"/>
                </a:moveTo>
                <a:lnTo>
                  <a:pt x="152488" y="277012"/>
                </a:lnTo>
                <a:lnTo>
                  <a:pt x="152488" y="284175"/>
                </a:lnTo>
                <a:lnTo>
                  <a:pt x="166611" y="284175"/>
                </a:lnTo>
                <a:lnTo>
                  <a:pt x="166611" y="277012"/>
                </a:lnTo>
                <a:close/>
              </a:path>
              <a:path w="226059" h="342900">
                <a:moveTo>
                  <a:pt x="166611" y="255727"/>
                </a:moveTo>
                <a:lnTo>
                  <a:pt x="152488" y="255727"/>
                </a:lnTo>
                <a:lnTo>
                  <a:pt x="152488" y="262889"/>
                </a:lnTo>
                <a:lnTo>
                  <a:pt x="166611" y="262889"/>
                </a:lnTo>
                <a:lnTo>
                  <a:pt x="166611" y="255727"/>
                </a:lnTo>
                <a:close/>
              </a:path>
              <a:path w="226059" h="342900">
                <a:moveTo>
                  <a:pt x="105067" y="151498"/>
                </a:moveTo>
                <a:lnTo>
                  <a:pt x="90957" y="151498"/>
                </a:lnTo>
                <a:lnTo>
                  <a:pt x="90957" y="241617"/>
                </a:lnTo>
                <a:lnTo>
                  <a:pt x="134518" y="241617"/>
                </a:lnTo>
                <a:lnTo>
                  <a:pt x="105067" y="241604"/>
                </a:lnTo>
                <a:lnTo>
                  <a:pt x="105067" y="151498"/>
                </a:lnTo>
                <a:close/>
              </a:path>
              <a:path w="226059" h="342900">
                <a:moveTo>
                  <a:pt x="165109" y="14135"/>
                </a:moveTo>
                <a:lnTo>
                  <a:pt x="115049" y="14135"/>
                </a:lnTo>
                <a:lnTo>
                  <a:pt x="119786" y="14465"/>
                </a:lnTo>
                <a:lnTo>
                  <a:pt x="153725" y="23145"/>
                </a:lnTo>
                <a:lnTo>
                  <a:pt x="181968" y="42610"/>
                </a:lnTo>
                <a:lnTo>
                  <a:pt x="202025" y="70420"/>
                </a:lnTo>
                <a:lnTo>
                  <a:pt x="211404" y="104139"/>
                </a:lnTo>
                <a:lnTo>
                  <a:pt x="210868" y="127020"/>
                </a:lnTo>
                <a:lnTo>
                  <a:pt x="205292" y="148758"/>
                </a:lnTo>
                <a:lnTo>
                  <a:pt x="194948" y="168633"/>
                </a:lnTo>
                <a:lnTo>
                  <a:pt x="180111" y="185927"/>
                </a:lnTo>
                <a:lnTo>
                  <a:pt x="169428" y="197853"/>
                </a:lnTo>
                <a:lnTo>
                  <a:pt x="161196" y="211377"/>
                </a:lnTo>
                <a:lnTo>
                  <a:pt x="155589" y="226099"/>
                </a:lnTo>
                <a:lnTo>
                  <a:pt x="152781" y="241617"/>
                </a:lnTo>
                <a:lnTo>
                  <a:pt x="167361" y="241604"/>
                </a:lnTo>
                <a:lnTo>
                  <a:pt x="168156" y="234101"/>
                </a:lnTo>
                <a:lnTo>
                  <a:pt x="172656" y="220202"/>
                </a:lnTo>
                <a:lnTo>
                  <a:pt x="179909" y="207441"/>
                </a:lnTo>
                <a:lnTo>
                  <a:pt x="189712" y="196278"/>
                </a:lnTo>
                <a:lnTo>
                  <a:pt x="206664" y="176516"/>
                </a:lnTo>
                <a:lnTo>
                  <a:pt x="218486" y="153819"/>
                </a:lnTo>
                <a:lnTo>
                  <a:pt x="224861" y="129004"/>
                </a:lnTo>
                <a:lnTo>
                  <a:pt x="225475" y="102882"/>
                </a:lnTo>
                <a:lnTo>
                  <a:pt x="214752" y="64338"/>
                </a:lnTo>
                <a:lnTo>
                  <a:pt x="191831" y="32553"/>
                </a:lnTo>
                <a:lnTo>
                  <a:pt x="165109" y="14135"/>
                </a:lnTo>
                <a:close/>
              </a:path>
              <a:path w="226059" h="342900">
                <a:moveTo>
                  <a:pt x="134518" y="151498"/>
                </a:moveTo>
                <a:lnTo>
                  <a:pt x="120396" y="151498"/>
                </a:lnTo>
                <a:lnTo>
                  <a:pt x="120396" y="241604"/>
                </a:lnTo>
                <a:lnTo>
                  <a:pt x="134518" y="241604"/>
                </a:lnTo>
                <a:lnTo>
                  <a:pt x="134518" y="151498"/>
                </a:lnTo>
                <a:close/>
              </a:path>
              <a:path w="226059" h="342900">
                <a:moveTo>
                  <a:pt x="81686" y="104724"/>
                </a:moveTo>
                <a:lnTo>
                  <a:pt x="72590" y="106566"/>
                </a:lnTo>
                <a:lnTo>
                  <a:pt x="65152" y="111586"/>
                </a:lnTo>
                <a:lnTo>
                  <a:pt x="60134" y="119024"/>
                </a:lnTo>
                <a:lnTo>
                  <a:pt x="58293" y="128117"/>
                </a:lnTo>
                <a:lnTo>
                  <a:pt x="60132" y="137209"/>
                </a:lnTo>
                <a:lnTo>
                  <a:pt x="65151" y="144646"/>
                </a:lnTo>
                <a:lnTo>
                  <a:pt x="72587" y="149659"/>
                </a:lnTo>
                <a:lnTo>
                  <a:pt x="81686" y="151498"/>
                </a:lnTo>
                <a:lnTo>
                  <a:pt x="143789" y="151498"/>
                </a:lnTo>
                <a:lnTo>
                  <a:pt x="152888" y="149657"/>
                </a:lnTo>
                <a:lnTo>
                  <a:pt x="160324" y="144641"/>
                </a:lnTo>
                <a:lnTo>
                  <a:pt x="165220" y="137388"/>
                </a:lnTo>
                <a:lnTo>
                  <a:pt x="76568" y="137388"/>
                </a:lnTo>
                <a:lnTo>
                  <a:pt x="72415" y="133222"/>
                </a:lnTo>
                <a:lnTo>
                  <a:pt x="72415" y="123012"/>
                </a:lnTo>
                <a:lnTo>
                  <a:pt x="76568" y="118846"/>
                </a:lnTo>
                <a:lnTo>
                  <a:pt x="103119" y="118846"/>
                </a:lnTo>
                <a:lnTo>
                  <a:pt x="98214" y="111582"/>
                </a:lnTo>
                <a:lnTo>
                  <a:pt x="90776" y="106564"/>
                </a:lnTo>
                <a:lnTo>
                  <a:pt x="81686" y="104724"/>
                </a:lnTo>
                <a:close/>
              </a:path>
              <a:path w="226059" h="342900">
                <a:moveTo>
                  <a:pt x="103119" y="118846"/>
                </a:moveTo>
                <a:lnTo>
                  <a:pt x="86791" y="118846"/>
                </a:lnTo>
                <a:lnTo>
                  <a:pt x="90957" y="123012"/>
                </a:lnTo>
                <a:lnTo>
                  <a:pt x="90957" y="137388"/>
                </a:lnTo>
                <a:lnTo>
                  <a:pt x="105079" y="137388"/>
                </a:lnTo>
                <a:lnTo>
                  <a:pt x="105079" y="128117"/>
                </a:lnTo>
                <a:lnTo>
                  <a:pt x="103239" y="119024"/>
                </a:lnTo>
                <a:lnTo>
                  <a:pt x="103119" y="118846"/>
                </a:lnTo>
                <a:close/>
              </a:path>
              <a:path w="226059" h="342900">
                <a:moveTo>
                  <a:pt x="143789" y="104724"/>
                </a:moveTo>
                <a:lnTo>
                  <a:pt x="134693" y="106566"/>
                </a:lnTo>
                <a:lnTo>
                  <a:pt x="127255" y="111586"/>
                </a:lnTo>
                <a:lnTo>
                  <a:pt x="122237" y="119024"/>
                </a:lnTo>
                <a:lnTo>
                  <a:pt x="120396" y="128117"/>
                </a:lnTo>
                <a:lnTo>
                  <a:pt x="120396" y="137388"/>
                </a:lnTo>
                <a:lnTo>
                  <a:pt x="134518" y="137388"/>
                </a:lnTo>
                <a:lnTo>
                  <a:pt x="134518" y="123012"/>
                </a:lnTo>
                <a:lnTo>
                  <a:pt x="138671" y="118846"/>
                </a:lnTo>
                <a:lnTo>
                  <a:pt x="165222" y="118846"/>
                </a:lnTo>
                <a:lnTo>
                  <a:pt x="160317" y="111582"/>
                </a:lnTo>
                <a:lnTo>
                  <a:pt x="152879" y="106564"/>
                </a:lnTo>
                <a:lnTo>
                  <a:pt x="143789" y="104724"/>
                </a:lnTo>
                <a:close/>
              </a:path>
              <a:path w="226059" h="342900">
                <a:moveTo>
                  <a:pt x="165222" y="118846"/>
                </a:moveTo>
                <a:lnTo>
                  <a:pt x="148894" y="118846"/>
                </a:lnTo>
                <a:lnTo>
                  <a:pt x="153060" y="123012"/>
                </a:lnTo>
                <a:lnTo>
                  <a:pt x="153060" y="133222"/>
                </a:lnTo>
                <a:lnTo>
                  <a:pt x="148894" y="137388"/>
                </a:lnTo>
                <a:lnTo>
                  <a:pt x="165220" y="137388"/>
                </a:lnTo>
                <a:lnTo>
                  <a:pt x="165342" y="137209"/>
                </a:lnTo>
                <a:lnTo>
                  <a:pt x="167182" y="128117"/>
                </a:lnTo>
                <a:lnTo>
                  <a:pt x="165342" y="119024"/>
                </a:lnTo>
                <a:lnTo>
                  <a:pt x="165222" y="118846"/>
                </a:lnTo>
                <a:close/>
              </a:path>
            </a:pathLst>
          </a:custGeom>
          <a:solidFill>
            <a:srgbClr val="000000"/>
          </a:solidFill>
        </p:spPr>
        <p:txBody>
          <a:bodyPr wrap="square" lIns="0" tIns="0" rIns="0" bIns="0" rtlCol="0"/>
          <a:lstStyle/>
          <a:p>
            <a:endParaRPr/>
          </a:p>
        </p:txBody>
      </p:sp>
      <p:sp>
        <p:nvSpPr>
          <p:cNvPr id="11" name="object 9">
            <a:extLst>
              <a:ext uri="{FF2B5EF4-FFF2-40B4-BE49-F238E27FC236}">
                <a16:creationId xmlns:a16="http://schemas.microsoft.com/office/drawing/2014/main" id="{A1C660FB-4173-4309-A8C4-2322334258CA}"/>
              </a:ext>
            </a:extLst>
          </p:cNvPr>
          <p:cNvSpPr/>
          <p:nvPr/>
        </p:nvSpPr>
        <p:spPr>
          <a:xfrm>
            <a:off x="7692440" y="4681730"/>
            <a:ext cx="15240" cy="48260"/>
          </a:xfrm>
          <a:custGeom>
            <a:avLst/>
            <a:gdLst/>
            <a:ahLst/>
            <a:cxnLst/>
            <a:rect l="l" t="t" r="r" b="b"/>
            <a:pathLst>
              <a:path w="15240" h="48260">
                <a:moveTo>
                  <a:pt x="11595" y="0"/>
                </a:moveTo>
                <a:lnTo>
                  <a:pt x="3365" y="0"/>
                </a:lnTo>
                <a:lnTo>
                  <a:pt x="0" y="3365"/>
                </a:lnTo>
                <a:lnTo>
                  <a:pt x="0" y="44399"/>
                </a:lnTo>
                <a:lnTo>
                  <a:pt x="3365" y="47764"/>
                </a:lnTo>
                <a:lnTo>
                  <a:pt x="11607" y="47764"/>
                </a:lnTo>
                <a:lnTo>
                  <a:pt x="14947" y="44399"/>
                </a:lnTo>
                <a:lnTo>
                  <a:pt x="14960" y="3365"/>
                </a:lnTo>
                <a:lnTo>
                  <a:pt x="11595" y="0"/>
                </a:lnTo>
                <a:close/>
              </a:path>
            </a:pathLst>
          </a:custGeom>
          <a:solidFill>
            <a:srgbClr val="000000"/>
          </a:solidFill>
        </p:spPr>
        <p:txBody>
          <a:bodyPr wrap="square" lIns="0" tIns="0" rIns="0" bIns="0" rtlCol="0"/>
          <a:lstStyle/>
          <a:p>
            <a:endParaRPr/>
          </a:p>
        </p:txBody>
      </p:sp>
      <p:sp>
        <p:nvSpPr>
          <p:cNvPr id="13" name="object 10">
            <a:extLst>
              <a:ext uri="{FF2B5EF4-FFF2-40B4-BE49-F238E27FC236}">
                <a16:creationId xmlns:a16="http://schemas.microsoft.com/office/drawing/2014/main" id="{68DFB571-0C65-40B2-A283-6E749FA8B925}"/>
              </a:ext>
            </a:extLst>
          </p:cNvPr>
          <p:cNvSpPr/>
          <p:nvPr/>
        </p:nvSpPr>
        <p:spPr>
          <a:xfrm>
            <a:off x="7782569" y="4717324"/>
            <a:ext cx="36830" cy="43815"/>
          </a:xfrm>
          <a:custGeom>
            <a:avLst/>
            <a:gdLst/>
            <a:ahLst/>
            <a:cxnLst/>
            <a:rect l="l" t="t" r="r" b="b"/>
            <a:pathLst>
              <a:path w="36829" h="43814">
                <a:moveTo>
                  <a:pt x="28829" y="0"/>
                </a:moveTo>
                <a:lnTo>
                  <a:pt x="24117" y="736"/>
                </a:lnTo>
                <a:lnTo>
                  <a:pt x="0" y="33934"/>
                </a:lnTo>
                <a:lnTo>
                  <a:pt x="749" y="38633"/>
                </a:lnTo>
                <a:lnTo>
                  <a:pt x="7416" y="43472"/>
                </a:lnTo>
                <a:lnTo>
                  <a:pt x="12115" y="42735"/>
                </a:lnTo>
                <a:lnTo>
                  <a:pt x="36233" y="9537"/>
                </a:lnTo>
                <a:lnTo>
                  <a:pt x="35483" y="4825"/>
                </a:lnTo>
                <a:lnTo>
                  <a:pt x="28829" y="0"/>
                </a:lnTo>
                <a:close/>
              </a:path>
            </a:pathLst>
          </a:custGeom>
          <a:solidFill>
            <a:srgbClr val="000000"/>
          </a:solidFill>
        </p:spPr>
        <p:txBody>
          <a:bodyPr wrap="square" lIns="0" tIns="0" rIns="0" bIns="0" rtlCol="0"/>
          <a:lstStyle/>
          <a:p>
            <a:endParaRPr/>
          </a:p>
        </p:txBody>
      </p:sp>
      <p:sp>
        <p:nvSpPr>
          <p:cNvPr id="14" name="object 11">
            <a:extLst>
              <a:ext uri="{FF2B5EF4-FFF2-40B4-BE49-F238E27FC236}">
                <a16:creationId xmlns:a16="http://schemas.microsoft.com/office/drawing/2014/main" id="{E096F766-A609-4B16-B850-3B4002FA1444}"/>
              </a:ext>
            </a:extLst>
          </p:cNvPr>
          <p:cNvSpPr/>
          <p:nvPr/>
        </p:nvSpPr>
        <p:spPr>
          <a:xfrm>
            <a:off x="7838560" y="4811892"/>
            <a:ext cx="48260" cy="27305"/>
          </a:xfrm>
          <a:custGeom>
            <a:avLst/>
            <a:gdLst/>
            <a:ahLst/>
            <a:cxnLst/>
            <a:rect l="l" t="t" r="r" b="b"/>
            <a:pathLst>
              <a:path w="48259" h="27304">
                <a:moveTo>
                  <a:pt x="41186" y="0"/>
                </a:moveTo>
                <a:lnTo>
                  <a:pt x="2159" y="12674"/>
                </a:lnTo>
                <a:lnTo>
                  <a:pt x="0" y="16916"/>
                </a:lnTo>
                <a:lnTo>
                  <a:pt x="2540" y="24752"/>
                </a:lnTo>
                <a:lnTo>
                  <a:pt x="6781" y="26911"/>
                </a:lnTo>
                <a:lnTo>
                  <a:pt x="45808" y="14224"/>
                </a:lnTo>
                <a:lnTo>
                  <a:pt x="47967" y="9982"/>
                </a:lnTo>
                <a:lnTo>
                  <a:pt x="45427" y="2159"/>
                </a:lnTo>
                <a:lnTo>
                  <a:pt x="41186" y="0"/>
                </a:lnTo>
                <a:close/>
              </a:path>
            </a:pathLst>
          </a:custGeom>
          <a:solidFill>
            <a:srgbClr val="000000"/>
          </a:solidFill>
        </p:spPr>
        <p:txBody>
          <a:bodyPr wrap="square" lIns="0" tIns="0" rIns="0" bIns="0" rtlCol="0"/>
          <a:lstStyle/>
          <a:p>
            <a:endParaRPr/>
          </a:p>
        </p:txBody>
      </p:sp>
      <p:sp>
        <p:nvSpPr>
          <p:cNvPr id="15" name="object 12">
            <a:extLst>
              <a:ext uri="{FF2B5EF4-FFF2-40B4-BE49-F238E27FC236}">
                <a16:creationId xmlns:a16="http://schemas.microsoft.com/office/drawing/2014/main" id="{CD075DA5-53EC-49F2-AF7F-EBDF0C000567}"/>
              </a:ext>
            </a:extLst>
          </p:cNvPr>
          <p:cNvSpPr/>
          <p:nvPr/>
        </p:nvSpPr>
        <p:spPr>
          <a:xfrm>
            <a:off x="7837891" y="4918048"/>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16" name="object 13">
            <a:extLst>
              <a:ext uri="{FF2B5EF4-FFF2-40B4-BE49-F238E27FC236}">
                <a16:creationId xmlns:a16="http://schemas.microsoft.com/office/drawing/2014/main" id="{5FF168B9-B405-4AEC-8E33-95A9C429C3F3}"/>
              </a:ext>
            </a:extLst>
          </p:cNvPr>
          <p:cNvSpPr/>
          <p:nvPr/>
        </p:nvSpPr>
        <p:spPr>
          <a:xfrm>
            <a:off x="7780816" y="4995259"/>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17" name="object 14">
            <a:extLst>
              <a:ext uri="{FF2B5EF4-FFF2-40B4-BE49-F238E27FC236}">
                <a16:creationId xmlns:a16="http://schemas.microsoft.com/office/drawing/2014/main" id="{2CA55274-FEA6-4279-A731-1B7D21A03867}"/>
              </a:ext>
            </a:extLst>
          </p:cNvPr>
          <p:cNvSpPr/>
          <p:nvPr/>
        </p:nvSpPr>
        <p:spPr>
          <a:xfrm>
            <a:off x="7578870" y="4993985"/>
            <a:ext cx="36830" cy="43815"/>
          </a:xfrm>
          <a:custGeom>
            <a:avLst/>
            <a:gdLst/>
            <a:ahLst/>
            <a:cxnLst/>
            <a:rect l="l" t="t" r="r" b="b"/>
            <a:pathLst>
              <a:path w="36829" h="43814">
                <a:moveTo>
                  <a:pt x="28816" y="0"/>
                </a:moveTo>
                <a:lnTo>
                  <a:pt x="24117" y="736"/>
                </a:lnTo>
                <a:lnTo>
                  <a:pt x="0" y="33934"/>
                </a:lnTo>
                <a:lnTo>
                  <a:pt x="749" y="38633"/>
                </a:lnTo>
                <a:lnTo>
                  <a:pt x="7404" y="43472"/>
                </a:lnTo>
                <a:lnTo>
                  <a:pt x="12115" y="42735"/>
                </a:lnTo>
                <a:lnTo>
                  <a:pt x="36233" y="9537"/>
                </a:lnTo>
                <a:lnTo>
                  <a:pt x="35483" y="4838"/>
                </a:lnTo>
                <a:lnTo>
                  <a:pt x="28816" y="0"/>
                </a:lnTo>
                <a:close/>
              </a:path>
            </a:pathLst>
          </a:custGeom>
          <a:solidFill>
            <a:srgbClr val="000000"/>
          </a:solidFill>
        </p:spPr>
        <p:txBody>
          <a:bodyPr wrap="square" lIns="0" tIns="0" rIns="0" bIns="0" rtlCol="0"/>
          <a:lstStyle/>
          <a:p>
            <a:endParaRPr/>
          </a:p>
        </p:txBody>
      </p:sp>
      <p:sp>
        <p:nvSpPr>
          <p:cNvPr id="18" name="object 15">
            <a:extLst>
              <a:ext uri="{FF2B5EF4-FFF2-40B4-BE49-F238E27FC236}">
                <a16:creationId xmlns:a16="http://schemas.microsoft.com/office/drawing/2014/main" id="{66F9AB79-5F82-400C-A119-A25C75847EBA}"/>
              </a:ext>
            </a:extLst>
          </p:cNvPr>
          <p:cNvSpPr/>
          <p:nvPr/>
        </p:nvSpPr>
        <p:spPr>
          <a:xfrm>
            <a:off x="7511140" y="4915978"/>
            <a:ext cx="48260" cy="27305"/>
          </a:xfrm>
          <a:custGeom>
            <a:avLst/>
            <a:gdLst/>
            <a:ahLst/>
            <a:cxnLst/>
            <a:rect l="l" t="t" r="r" b="b"/>
            <a:pathLst>
              <a:path w="48259" h="27304">
                <a:moveTo>
                  <a:pt x="41186" y="0"/>
                </a:moveTo>
                <a:lnTo>
                  <a:pt x="2158" y="12674"/>
                </a:lnTo>
                <a:lnTo>
                  <a:pt x="0" y="16916"/>
                </a:lnTo>
                <a:lnTo>
                  <a:pt x="2539" y="24752"/>
                </a:lnTo>
                <a:lnTo>
                  <a:pt x="6794" y="26911"/>
                </a:lnTo>
                <a:lnTo>
                  <a:pt x="45808" y="14236"/>
                </a:lnTo>
                <a:lnTo>
                  <a:pt x="47967" y="9994"/>
                </a:lnTo>
                <a:lnTo>
                  <a:pt x="45427" y="2159"/>
                </a:lnTo>
                <a:lnTo>
                  <a:pt x="41186" y="0"/>
                </a:lnTo>
                <a:close/>
              </a:path>
            </a:pathLst>
          </a:custGeom>
          <a:solidFill>
            <a:srgbClr val="000000"/>
          </a:solidFill>
        </p:spPr>
        <p:txBody>
          <a:bodyPr wrap="square" lIns="0" tIns="0" rIns="0" bIns="0" rtlCol="0"/>
          <a:lstStyle/>
          <a:p>
            <a:endParaRPr/>
          </a:p>
        </p:txBody>
      </p:sp>
      <p:sp>
        <p:nvSpPr>
          <p:cNvPr id="19" name="object 16">
            <a:extLst>
              <a:ext uri="{FF2B5EF4-FFF2-40B4-BE49-F238E27FC236}">
                <a16:creationId xmlns:a16="http://schemas.microsoft.com/office/drawing/2014/main" id="{D1846C81-4A79-461E-9FE9-F8D4D92292E2}"/>
              </a:ext>
            </a:extLst>
          </p:cNvPr>
          <p:cNvSpPr/>
          <p:nvPr/>
        </p:nvSpPr>
        <p:spPr>
          <a:xfrm>
            <a:off x="7511822" y="4809813"/>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20" name="object 17">
            <a:extLst>
              <a:ext uri="{FF2B5EF4-FFF2-40B4-BE49-F238E27FC236}">
                <a16:creationId xmlns:a16="http://schemas.microsoft.com/office/drawing/2014/main" id="{AE5FA4F3-6514-4B24-9488-6FBFCB5CBDB1}"/>
              </a:ext>
            </a:extLst>
          </p:cNvPr>
          <p:cNvSpPr/>
          <p:nvPr/>
        </p:nvSpPr>
        <p:spPr>
          <a:xfrm>
            <a:off x="7580637" y="4716033"/>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pic>
        <p:nvPicPr>
          <p:cNvPr id="53" name="Picture 52">
            <a:extLst>
              <a:ext uri="{FF2B5EF4-FFF2-40B4-BE49-F238E27FC236}">
                <a16:creationId xmlns:a16="http://schemas.microsoft.com/office/drawing/2014/main" id="{FC855418-42BC-48CE-A228-40C5A433BE50}"/>
              </a:ext>
            </a:extLst>
          </p:cNvPr>
          <p:cNvPicPr>
            <a:picLocks noChangeAspect="1"/>
          </p:cNvPicPr>
          <p:nvPr/>
        </p:nvPicPr>
        <p:blipFill>
          <a:blip r:embed="rId2"/>
          <a:stretch>
            <a:fillRect/>
          </a:stretch>
        </p:blipFill>
        <p:spPr>
          <a:xfrm>
            <a:off x="7315198" y="4534145"/>
            <a:ext cx="7315199" cy="3687916"/>
          </a:xfrm>
          <a:prstGeom prst="rect">
            <a:avLst/>
          </a:prstGeom>
        </p:spPr>
      </p:pic>
      <p:pic>
        <p:nvPicPr>
          <p:cNvPr id="55" name="Picture 54">
            <a:extLst>
              <a:ext uri="{FF2B5EF4-FFF2-40B4-BE49-F238E27FC236}">
                <a16:creationId xmlns:a16="http://schemas.microsoft.com/office/drawing/2014/main" id="{4A838BF8-E0F3-4D49-A2BE-A7D5828712A9}"/>
              </a:ext>
            </a:extLst>
          </p:cNvPr>
          <p:cNvPicPr>
            <a:picLocks noChangeAspect="1"/>
          </p:cNvPicPr>
          <p:nvPr/>
        </p:nvPicPr>
        <p:blipFill>
          <a:blip r:embed="rId3"/>
          <a:stretch>
            <a:fillRect/>
          </a:stretch>
        </p:blipFill>
        <p:spPr>
          <a:xfrm>
            <a:off x="7315198" y="1637394"/>
            <a:ext cx="7315201" cy="2528755"/>
          </a:xfrm>
          <a:prstGeom prst="rect">
            <a:avLst/>
          </a:prstGeom>
        </p:spPr>
      </p:pic>
      <p:sp>
        <p:nvSpPr>
          <p:cNvPr id="57" name="object 12">
            <a:extLst>
              <a:ext uri="{FF2B5EF4-FFF2-40B4-BE49-F238E27FC236}">
                <a16:creationId xmlns:a16="http://schemas.microsoft.com/office/drawing/2014/main" id="{55AD8796-FE8C-4BBA-846B-306702FB893F}"/>
              </a:ext>
            </a:extLst>
          </p:cNvPr>
          <p:cNvSpPr txBox="1"/>
          <p:nvPr/>
        </p:nvSpPr>
        <p:spPr>
          <a:xfrm>
            <a:off x="7315195" y="3566337"/>
            <a:ext cx="6642102" cy="936154"/>
          </a:xfrm>
          <a:prstGeom prst="rect">
            <a:avLst/>
          </a:prstGeom>
          <a:noFill/>
        </p:spPr>
        <p:txBody>
          <a:bodyPr vert="horz" wrap="square" lIns="0" tIns="0" rIns="0" bIns="0" rtlCol="0">
            <a:spAutoFit/>
          </a:bodyPr>
          <a:lstStyle/>
          <a:p>
            <a:pPr>
              <a:lnSpc>
                <a:spcPct val="100000"/>
              </a:lnSpc>
            </a:pPr>
            <a:endParaRPr sz="1600" b="1">
              <a:solidFill>
                <a:schemeClr val="bg1"/>
              </a:solidFill>
              <a:latin typeface="Segoe UI Semibold" panose="020B0502040204020203" pitchFamily="34" charset="0"/>
              <a:cs typeface="Segoe UI Semibold" panose="020B0502040204020203" pitchFamily="34" charset="0"/>
            </a:endParaRPr>
          </a:p>
          <a:p>
            <a:pPr>
              <a:lnSpc>
                <a:spcPct val="100000"/>
              </a:lnSpc>
            </a:pPr>
            <a:endParaRPr sz="1600" b="1">
              <a:solidFill>
                <a:schemeClr val="bg1"/>
              </a:solidFill>
              <a:latin typeface="Segoe UI Semibold" panose="020B0502040204020203" pitchFamily="34" charset="0"/>
              <a:cs typeface="Segoe UI Semibold" panose="020B0502040204020203" pitchFamily="34" charset="0"/>
            </a:endParaRPr>
          </a:p>
          <a:p>
            <a:pPr>
              <a:lnSpc>
                <a:spcPct val="100000"/>
              </a:lnSpc>
              <a:spcBef>
                <a:spcPts val="50"/>
              </a:spcBef>
            </a:pPr>
            <a:endParaRPr sz="1600" b="1">
              <a:solidFill>
                <a:schemeClr val="bg1"/>
              </a:solidFill>
              <a:latin typeface="Segoe UI Semibold" panose="020B0502040204020203" pitchFamily="34" charset="0"/>
              <a:cs typeface="Segoe UI Semibold" panose="020B0502040204020203" pitchFamily="34" charset="0"/>
            </a:endParaRPr>
          </a:p>
          <a:p>
            <a:pPr marL="285115">
              <a:lnSpc>
                <a:spcPct val="100000"/>
              </a:lnSpc>
            </a:pPr>
            <a:r>
              <a:rPr lang="en-US" sz="1200" b="1" spc="30">
                <a:solidFill>
                  <a:schemeClr val="bg1"/>
                </a:solidFill>
                <a:latin typeface="Segoe UI Semibold" panose="020B0502040204020203" pitchFamily="34" charset="0"/>
                <a:cs typeface="Segoe UI Semibold" panose="020B0502040204020203" pitchFamily="34" charset="0"/>
              </a:rPr>
              <a:t>JAVA</a:t>
            </a:r>
            <a:endParaRPr lang="en-US" b="1">
              <a:solidFill>
                <a:schemeClr val="bg1"/>
              </a:solidFill>
              <a:latin typeface="Segoe UI Semibold" panose="020B0502040204020203" pitchFamily="34" charset="0"/>
              <a:cs typeface="Segoe UI Semibold" panose="020B0502040204020203" pitchFamily="34" charset="0"/>
            </a:endParaRPr>
          </a:p>
        </p:txBody>
      </p:sp>
      <p:sp>
        <p:nvSpPr>
          <p:cNvPr id="59" name="TextBox 58">
            <a:extLst>
              <a:ext uri="{FF2B5EF4-FFF2-40B4-BE49-F238E27FC236}">
                <a16:creationId xmlns:a16="http://schemas.microsoft.com/office/drawing/2014/main" id="{D00E3141-0B3E-463A-8198-54A69BA4CF2E}"/>
              </a:ext>
            </a:extLst>
          </p:cNvPr>
          <p:cNvSpPr txBox="1"/>
          <p:nvPr/>
        </p:nvSpPr>
        <p:spPr>
          <a:xfrm>
            <a:off x="673098" y="3895124"/>
            <a:ext cx="7405140" cy="639021"/>
          </a:xfrm>
          <a:prstGeom prst="rect">
            <a:avLst/>
          </a:prstGeom>
          <a:noFill/>
        </p:spPr>
        <p:txBody>
          <a:bodyPr wrap="square">
            <a:spAutoFit/>
          </a:bodyPr>
          <a:lstStyle/>
          <a:p>
            <a:pPr marL="62865" marR="1362710" indent="-50800">
              <a:lnSpc>
                <a:spcPct val="101899"/>
              </a:lnSpc>
              <a:spcBef>
                <a:spcPts val="3960"/>
              </a:spcBef>
            </a:pPr>
            <a:r>
              <a:rPr lang="en-US" sz="1800" b="1" spc="-5" dirty="0">
                <a:latin typeface="Segoe UI Semibold" panose="020B0502040204020203" pitchFamily="34" charset="0"/>
                <a:cs typeface="Segoe UI Semibold" panose="020B0502040204020203" pitchFamily="34" charset="0"/>
              </a:rPr>
              <a:t>*Use this slide </a:t>
            </a:r>
            <a:r>
              <a:rPr lang="en-US" sz="1800" b="1" spc="-10" dirty="0">
                <a:latin typeface="Segoe UI Semibold" panose="020B0502040204020203" pitchFamily="34" charset="0"/>
                <a:cs typeface="Segoe UI Semibold" panose="020B0502040204020203" pitchFamily="34" charset="0"/>
              </a:rPr>
              <a:t>to </a:t>
            </a:r>
            <a:r>
              <a:rPr lang="en-US" sz="1800" b="1" dirty="0">
                <a:latin typeface="Segoe UI Semibold" panose="020B0502040204020203" pitchFamily="34" charset="0"/>
                <a:cs typeface="Segoe UI Semibold" panose="020B0502040204020203" pitchFamily="34" charset="0"/>
              </a:rPr>
              <a:t>share solutions if there’s time and interest  </a:t>
            </a:r>
          </a:p>
        </p:txBody>
      </p:sp>
      <p:sp>
        <p:nvSpPr>
          <p:cNvPr id="2" name="Slide Number Placeholder 1">
            <a:extLst>
              <a:ext uri="{FF2B5EF4-FFF2-40B4-BE49-F238E27FC236}">
                <a16:creationId xmlns:a16="http://schemas.microsoft.com/office/drawing/2014/main" id="{CD6460C6-887C-084E-9D6A-36D0F0D2034B}"/>
              </a:ext>
            </a:extLst>
          </p:cNvPr>
          <p:cNvSpPr>
            <a:spLocks noGrp="1"/>
          </p:cNvSpPr>
          <p:nvPr>
            <p:ph type="sldNum" sz="quarter" idx="16"/>
          </p:nvPr>
        </p:nvSpPr>
        <p:spPr/>
        <p:txBody>
          <a:bodyPr/>
          <a:lstStyle/>
          <a:p>
            <a:fld id="{2C5A9DE8-DFB2-124B-86B0-5639FCB652F6}" type="slidenum">
              <a:rPr lang="en-US"/>
              <a:pPr/>
              <a:t>45</a:t>
            </a:fld>
            <a:endParaRPr lang="en-US"/>
          </a:p>
        </p:txBody>
      </p:sp>
    </p:spTree>
    <p:extLst>
      <p:ext uri="{BB962C8B-B14F-4D97-AF65-F5344CB8AC3E}">
        <p14:creationId xmlns:p14="http://schemas.microsoft.com/office/powerpoint/2010/main" val="14220369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4" name="object 4"/>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3395E"/>
          </a:solidFill>
        </p:spPr>
        <p:txBody>
          <a:bodyPr wrap="square" lIns="0" tIns="0" rIns="0" bIns="0" rtlCol="0"/>
          <a:lstStyle/>
          <a:p>
            <a:endParaRPr/>
          </a:p>
        </p:txBody>
      </p:sp>
      <p:sp>
        <p:nvSpPr>
          <p:cNvPr id="7" name="object 7"/>
          <p:cNvSpPr txBox="1"/>
          <p:nvPr/>
        </p:nvSpPr>
        <p:spPr>
          <a:xfrm>
            <a:off x="10972799" y="529285"/>
            <a:ext cx="3769895" cy="1937838"/>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marL="285115">
              <a:lnSpc>
                <a:spcPct val="100000"/>
              </a:lnSpc>
              <a:spcBef>
                <a:spcPts val="1335"/>
              </a:spcBef>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115" marR="797560">
              <a:lnSpc>
                <a:spcPct val="101899"/>
              </a:lnSpc>
              <a:spcBef>
                <a:spcPts val="114"/>
              </a:spcBef>
            </a:pPr>
            <a:r>
              <a:rPr lang="en-US" sz="1800" b="1" spc="-130">
                <a:solidFill>
                  <a:srgbClr val="FFFFFF"/>
                </a:solidFill>
                <a:latin typeface="Segoe UI Semibold" panose="020B0502040204020203" pitchFamily="34" charset="0"/>
                <a:cs typeface="Segoe UI Semibold" panose="020B0502040204020203" pitchFamily="34" charset="0"/>
              </a:rPr>
              <a:t>Explore </a:t>
            </a:r>
            <a:r>
              <a:rPr sz="1800" b="1" spc="-5">
                <a:solidFill>
                  <a:srgbClr val="FFFFFF"/>
                </a:solidFill>
                <a:latin typeface="Segoe UI Semibold" panose="020B0502040204020203" pitchFamily="34" charset="0"/>
                <a:cs typeface="Segoe UI Semibold" panose="020B0502040204020203" pitchFamily="34" charset="0"/>
              </a:rPr>
              <a:t>the concept </a:t>
            </a:r>
            <a:r>
              <a:rPr sz="1800" b="1" spc="-25">
                <a:solidFill>
                  <a:srgbClr val="FFFFFF"/>
                </a:solidFill>
                <a:latin typeface="Segoe UI Semibold" panose="020B0502040204020203" pitchFamily="34" charset="0"/>
                <a:cs typeface="Segoe UI Semibold" panose="020B0502040204020203" pitchFamily="34" charset="0"/>
              </a:rPr>
              <a:t>of </a:t>
            </a:r>
            <a:r>
              <a:rPr sz="1800" b="1" spc="-5">
                <a:solidFill>
                  <a:srgbClr val="FFFFFF"/>
                </a:solidFill>
                <a:latin typeface="Segoe UI Semibold" panose="020B0502040204020203" pitchFamily="34" charset="0"/>
                <a:cs typeface="Segoe UI Semibold" panose="020B0502040204020203" pitchFamily="34" charset="0"/>
              </a:rPr>
              <a:t>mindset </a:t>
            </a:r>
            <a:r>
              <a:rPr sz="1800" b="1">
                <a:solidFill>
                  <a:srgbClr val="FFFFFF"/>
                </a:solidFill>
                <a:latin typeface="Segoe UI Semibold" panose="020B0502040204020203" pitchFamily="34" charset="0"/>
                <a:cs typeface="Segoe UI Semibold" panose="020B0502040204020203" pitchFamily="34" charset="0"/>
              </a:rPr>
              <a:t>and </a:t>
            </a:r>
            <a:r>
              <a:rPr sz="1800" b="1" spc="-10">
                <a:solidFill>
                  <a:srgbClr val="FFFFFF"/>
                </a:solidFill>
                <a:latin typeface="Segoe UI Semibold" panose="020B0502040204020203" pitchFamily="34" charset="0"/>
                <a:cs typeface="Segoe UI Semibold" panose="020B0502040204020203" pitchFamily="34" charset="0"/>
              </a:rPr>
              <a:t>reflect </a:t>
            </a:r>
            <a:r>
              <a:rPr sz="1800" b="1" spc="-5">
                <a:solidFill>
                  <a:srgbClr val="FFFFFF"/>
                </a:solidFill>
                <a:latin typeface="Segoe UI Semibold" panose="020B0502040204020203" pitchFamily="34" charset="0"/>
                <a:cs typeface="Segoe UI Semibold" panose="020B0502040204020203" pitchFamily="34" charset="0"/>
              </a:rPr>
              <a:t>on  </a:t>
            </a:r>
            <a:r>
              <a:rPr sz="1800" b="1">
                <a:solidFill>
                  <a:srgbClr val="FFFFFF"/>
                </a:solidFill>
                <a:latin typeface="Segoe UI Semibold" panose="020B0502040204020203" pitchFamily="34" charset="0"/>
                <a:cs typeface="Segoe UI Semibold" panose="020B0502040204020203" pitchFamily="34" charset="0"/>
              </a:rPr>
              <a:t>how </a:t>
            </a:r>
            <a:r>
              <a:rPr sz="1800" b="1" spc="-5">
                <a:solidFill>
                  <a:srgbClr val="FFFFFF"/>
                </a:solidFill>
                <a:latin typeface="Segoe UI Semibold" panose="020B0502040204020203" pitchFamily="34" charset="0"/>
                <a:cs typeface="Segoe UI Semibold" panose="020B0502040204020203" pitchFamily="34" charset="0"/>
              </a:rPr>
              <a:t>it</a:t>
            </a:r>
            <a:r>
              <a:rPr sz="1800" b="1" spc="-1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applies</a:t>
            </a:r>
            <a:r>
              <a:rPr lang="en-US" sz="1800" b="1">
                <a:solidFill>
                  <a:srgbClr val="FFFFFF"/>
                </a:solidFill>
                <a:latin typeface="Segoe UI Semibold" panose="020B0502040204020203" pitchFamily="34" charset="0"/>
                <a:cs typeface="Segoe UI Semibold" panose="020B0502040204020203" pitchFamily="34" charset="0"/>
              </a:rPr>
              <a:t> in learning</a:t>
            </a:r>
            <a:r>
              <a:rPr sz="1800" b="1">
                <a:solidFill>
                  <a:srgbClr val="FFFFFF"/>
                </a:solidFill>
                <a:latin typeface="Segoe UI Semibold" panose="020B0502040204020203" pitchFamily="34" charset="0"/>
                <a:cs typeface="Segoe UI Semibold" panose="020B0502040204020203" pitchFamily="34" charset="0"/>
              </a:rPr>
              <a:t>.</a:t>
            </a:r>
            <a:endParaRPr sz="1800" b="1">
              <a:latin typeface="Segoe UI Semibold" panose="020B0502040204020203" pitchFamily="34" charset="0"/>
              <a:cs typeface="Segoe UI Semibold" panose="020B0502040204020203" pitchFamily="34" charset="0"/>
            </a:endParaRPr>
          </a:p>
        </p:txBody>
      </p:sp>
      <p:sp>
        <p:nvSpPr>
          <p:cNvPr id="8" name="object 8"/>
          <p:cNvSpPr txBox="1"/>
          <p:nvPr/>
        </p:nvSpPr>
        <p:spPr>
          <a:xfrm>
            <a:off x="7595130" y="4765125"/>
            <a:ext cx="539750" cy="269240"/>
          </a:xfrm>
          <a:prstGeom prst="rect">
            <a:avLst/>
          </a:prstGeom>
        </p:spPr>
        <p:txBody>
          <a:bodyPr vert="horz" wrap="square" lIns="0" tIns="12700" rIns="0" bIns="0" rtlCol="0">
            <a:spAutoFit/>
          </a:bodyPr>
          <a:lstStyle/>
          <a:p>
            <a:pPr marL="12700">
              <a:lnSpc>
                <a:spcPct val="100000"/>
              </a:lnSpc>
              <a:spcBef>
                <a:spcPts val="100"/>
              </a:spcBef>
            </a:pPr>
            <a:r>
              <a:rPr sz="1600" b="1">
                <a:solidFill>
                  <a:srgbClr val="FFFFFF"/>
                </a:solidFill>
                <a:latin typeface="Segoe UI Semibold" panose="020B0502040204020203" pitchFamily="34" charset="0"/>
                <a:cs typeface="Segoe UI Semibold" panose="020B0502040204020203" pitchFamily="34" charset="0"/>
              </a:rPr>
              <a:t>5</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10" name="object 10"/>
          <p:cNvSpPr txBox="1"/>
          <p:nvPr/>
        </p:nvSpPr>
        <p:spPr>
          <a:xfrm>
            <a:off x="9133000" y="4765125"/>
            <a:ext cx="1292860" cy="495007"/>
          </a:xfrm>
          <a:prstGeom prst="rect">
            <a:avLst/>
          </a:prstGeom>
        </p:spPr>
        <p:txBody>
          <a:bodyPr vert="horz" wrap="square" lIns="0" tIns="33020" rIns="0" bIns="0" rtlCol="0">
            <a:spAutoFit/>
          </a:bodyPr>
          <a:lstStyle/>
          <a:p>
            <a:pPr marL="12700" marR="5080">
              <a:lnSpc>
                <a:spcPts val="1800"/>
              </a:lnSpc>
              <a:spcBef>
                <a:spcPts val="260"/>
              </a:spcBef>
            </a:pPr>
            <a:r>
              <a:rPr lang="en-US" sz="1600" b="1" spc="-10">
                <a:solidFill>
                  <a:srgbClr val="FFFFFF"/>
                </a:solidFill>
                <a:latin typeface="Segoe UI Semibold" panose="020B0502040204020203" pitchFamily="34" charset="0"/>
                <a:cs typeface="Segoe UI Semibold" panose="020B0502040204020203" pitchFamily="34" charset="0"/>
              </a:rPr>
              <a:t>Video #2: Is it possible?</a:t>
            </a:r>
            <a:endParaRPr sz="1600" b="1">
              <a:latin typeface="Segoe UI Semibold" panose="020B0502040204020203" pitchFamily="34" charset="0"/>
              <a:cs typeface="Segoe UI Semibold" panose="020B0502040204020203" pitchFamily="34" charset="0"/>
            </a:endParaRPr>
          </a:p>
        </p:txBody>
      </p:sp>
      <p:sp>
        <p:nvSpPr>
          <p:cNvPr id="12" name="object 12"/>
          <p:cNvSpPr txBox="1"/>
          <p:nvPr/>
        </p:nvSpPr>
        <p:spPr>
          <a:xfrm>
            <a:off x="11819050" y="4765125"/>
            <a:ext cx="2138250" cy="518091"/>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Mindset Video</a:t>
            </a:r>
          </a:p>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36</a:t>
            </a:r>
            <a:endParaRPr sz="16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9131297" y="5450173"/>
            <a:ext cx="1841502" cy="259045"/>
          </a:xfrm>
          <a:prstGeom prst="rect">
            <a:avLst/>
          </a:prstGeom>
        </p:spPr>
        <p:txBody>
          <a:bodyPr vert="horz" wrap="square" lIns="0" tIns="12700" rIns="0" bIns="0" rtlCol="0">
            <a:spAutoFit/>
          </a:bodyPr>
          <a:lstStyle/>
          <a:p>
            <a:pPr marL="12700">
              <a:lnSpc>
                <a:spcPct val="100000"/>
              </a:lnSpc>
              <a:spcBef>
                <a:spcPts val="100"/>
              </a:spcBef>
            </a:pPr>
            <a:r>
              <a:rPr lang="en-US" sz="1600" b="1" spc="-10">
                <a:solidFill>
                  <a:srgbClr val="FFFFFF"/>
                </a:solidFill>
                <a:latin typeface="Segoe UI Semibold" panose="020B0502040204020203" pitchFamily="34" charset="0"/>
                <a:cs typeface="Segoe UI Semibold" panose="020B0502040204020203" pitchFamily="34" charset="0"/>
              </a:rPr>
              <a:t>Cohort discussion</a:t>
            </a:r>
            <a:endParaRPr lang="en-US" sz="16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7595130" y="5450173"/>
            <a:ext cx="681990" cy="259045"/>
          </a:xfrm>
          <a:prstGeom prst="rect">
            <a:avLst/>
          </a:prstGeom>
        </p:spPr>
        <p:txBody>
          <a:bodyPr vert="horz" wrap="square" lIns="0" tIns="12700" rIns="0" bIns="0" rtlCol="0">
            <a:spAutoFit/>
          </a:bodyPr>
          <a:lstStyle/>
          <a:p>
            <a:pPr marL="12700">
              <a:lnSpc>
                <a:spcPct val="100000"/>
              </a:lnSpc>
              <a:spcBef>
                <a:spcPts val="100"/>
              </a:spcBef>
            </a:pPr>
            <a:r>
              <a:rPr lang="en-US" sz="1600" b="1" spc="-80">
                <a:solidFill>
                  <a:srgbClr val="FFFFFF"/>
                </a:solidFill>
                <a:latin typeface="Segoe UI Semibold" panose="020B0502040204020203" pitchFamily="34" charset="0"/>
                <a:cs typeface="Segoe UI Semibold" panose="020B0502040204020203" pitchFamily="34" charset="0"/>
              </a:rPr>
              <a:t>15</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25" name="object 25"/>
          <p:cNvSpPr txBox="1"/>
          <p:nvPr/>
        </p:nvSpPr>
        <p:spPr>
          <a:xfrm>
            <a:off x="673100" y="872541"/>
            <a:ext cx="5643980" cy="4709110"/>
          </a:xfrm>
          <a:prstGeom prst="rect">
            <a:avLst/>
          </a:prstGeom>
        </p:spPr>
        <p:txBody>
          <a:bodyPr vert="horz" wrap="square" lIns="0" tIns="73660" rIns="0" bIns="0" rtlCol="0">
            <a:spAutoFit/>
          </a:bodyPr>
          <a:lstStyle/>
          <a:p>
            <a:pPr marL="12700">
              <a:lnSpc>
                <a:spcPct val="100000"/>
              </a:lnSpc>
              <a:spcBef>
                <a:spcPts val="58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450" b="1" dirty="0">
              <a:latin typeface="Segoe UI Semibold" panose="020B0502040204020203" pitchFamily="34" charset="0"/>
              <a:cs typeface="Segoe UI Semibold" panose="020B0502040204020203" pitchFamily="34" charset="0"/>
            </a:endParaRPr>
          </a:p>
          <a:p>
            <a:pPr marL="12700" marR="1410970">
              <a:lnSpc>
                <a:spcPts val="3800"/>
              </a:lnSpc>
            </a:pPr>
            <a:r>
              <a:rPr lang="en-US" sz="3600" b="1" spc="-25" dirty="0">
                <a:latin typeface="Segoe UI Semibold" panose="020B0502040204020203" pitchFamily="34" charset="0"/>
                <a:cs typeface="Segoe UI Semibold" panose="020B0502040204020203" pitchFamily="34" charset="0"/>
              </a:rPr>
              <a:t>Video 2: </a:t>
            </a:r>
            <a:br>
              <a:rPr lang="en-US" sz="3600" b="1" spc="-25" dirty="0">
                <a:latin typeface="Segoe UI Semibold" panose="020B0502040204020203" pitchFamily="34" charset="0"/>
                <a:cs typeface="Segoe UI Semibold" panose="020B0502040204020203" pitchFamily="34" charset="0"/>
              </a:rPr>
            </a:br>
            <a:r>
              <a:rPr lang="en-US" sz="3600" b="1" spc="-25" dirty="0">
                <a:latin typeface="Segoe UI Semibold" panose="020B0502040204020203" pitchFamily="34" charset="0"/>
                <a:cs typeface="Segoe UI Semibold" panose="020B0502040204020203" pitchFamily="34" charset="0"/>
              </a:rPr>
              <a:t>Is it possible?</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234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S</a:t>
            </a:r>
            <a:r>
              <a:rPr lang="en-US" sz="1800" b="1" spc="-10" dirty="0">
                <a:latin typeface="Segoe UI Semibold" panose="020B0502040204020203" pitchFamily="34" charset="0"/>
                <a:cs typeface="Segoe UI Semibold" panose="020B0502040204020203" pitchFamily="34" charset="0"/>
              </a:rPr>
              <a:t>hare a 1-2-minute </a:t>
            </a:r>
            <a:r>
              <a:rPr sz="1800" b="1" spc="-5" dirty="0">
                <a:latin typeface="Segoe UI Semibold" panose="020B0502040204020203" pitchFamily="34" charset="0"/>
                <a:cs typeface="Segoe UI Semibold" panose="020B0502040204020203" pitchFamily="34" charset="0"/>
              </a:rPr>
              <a:t>personal </a:t>
            </a:r>
            <a:r>
              <a:rPr sz="1800" b="1" spc="10" dirty="0">
                <a:latin typeface="Segoe UI Semibold" panose="020B0502040204020203" pitchFamily="34" charset="0"/>
                <a:cs typeface="Segoe UI Semibold" panose="020B0502040204020203" pitchFamily="34" charset="0"/>
              </a:rPr>
              <a:t>story </a:t>
            </a:r>
            <a:r>
              <a:rPr sz="1800" b="1" dirty="0">
                <a:latin typeface="Segoe UI Semibold" panose="020B0502040204020203" pitchFamily="34" charset="0"/>
                <a:cs typeface="Segoe UI Semibold" panose="020B0502040204020203" pitchFamily="34" charset="0"/>
              </a:rPr>
              <a:t>about when </a:t>
            </a:r>
            <a:r>
              <a:rPr sz="1800" b="1" spc="-10" dirty="0">
                <a:latin typeface="Segoe UI Semibold" panose="020B0502040204020203" pitchFamily="34" charset="0"/>
                <a:cs typeface="Segoe UI Semibold" panose="020B0502040204020203" pitchFamily="34" charset="0"/>
              </a:rPr>
              <a:t>you </a:t>
            </a:r>
            <a:r>
              <a:rPr sz="1800" b="1" spc="-5" dirty="0">
                <a:latin typeface="Segoe UI Semibold" panose="020B0502040204020203" pitchFamily="34" charset="0"/>
                <a:cs typeface="Segoe UI Semibold" panose="020B0502040204020203" pitchFamily="34" charset="0"/>
              </a:rPr>
              <a:t>struggled </a:t>
            </a:r>
            <a:r>
              <a:rPr sz="1800" b="1" dirty="0">
                <a:latin typeface="Segoe UI Semibold" panose="020B0502040204020203" pitchFamily="34" charset="0"/>
                <a:cs typeface="Segoe UI Semibold" panose="020B0502040204020203" pitchFamily="34" charset="0"/>
              </a:rPr>
              <a:t>with a </a:t>
            </a:r>
            <a:r>
              <a:rPr sz="1800" b="1" spc="-10" dirty="0">
                <a:latin typeface="Segoe UI Semibold" panose="020B0502040204020203" pitchFamily="34" charset="0"/>
                <a:cs typeface="Segoe UI Semibold" panose="020B0502040204020203" pitchFamily="34" charset="0"/>
              </a:rPr>
              <a:t>fixed </a:t>
            </a:r>
            <a:r>
              <a:rPr sz="1800" b="1" spc="-5" dirty="0">
                <a:latin typeface="Segoe UI Semibold" panose="020B0502040204020203" pitchFamily="34" charset="0"/>
                <a:cs typeface="Segoe UI Semibold" panose="020B0502040204020203" pitchFamily="34" charset="0"/>
              </a:rPr>
              <a:t>mindset</a:t>
            </a:r>
            <a:r>
              <a:rPr sz="1800" b="1" spc="-10" dirty="0">
                <a:latin typeface="Segoe UI Semibold" panose="020B0502040204020203" pitchFamily="34" charset="0"/>
                <a:cs typeface="Segoe UI Semibold" panose="020B0502040204020203" pitchFamily="34" charset="0"/>
              </a:rPr>
              <a:t>.</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buFont typeface="Segoe Pro"/>
              <a:buAutoNum type="arabicPeriod"/>
            </a:pPr>
            <a:endParaRPr sz="16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sz="1800" b="1" dirty="0">
                <a:latin typeface="Segoe UI Semibold" panose="020B0502040204020203" pitchFamily="34" charset="0"/>
                <a:cs typeface="Segoe UI Semibold" panose="020B0502040204020203" pitchFamily="34" charset="0"/>
              </a:rPr>
              <a:t>Play </a:t>
            </a:r>
            <a:r>
              <a:rPr sz="1800" b="1" spc="-5" dirty="0">
                <a:latin typeface="Segoe UI Semibold" panose="020B0502040204020203" pitchFamily="34" charset="0"/>
                <a:cs typeface="Segoe UI Semibold" panose="020B0502040204020203" pitchFamily="34" charset="0"/>
              </a:rPr>
              <a:t>the </a:t>
            </a:r>
            <a:r>
              <a:rPr sz="1800" b="1" dirty="0">
                <a:latin typeface="Segoe UI Semibold" panose="020B0502040204020203" pitchFamily="34" charset="0"/>
                <a:cs typeface="Segoe UI Semibold" panose="020B0502040204020203" pitchFamily="34" charset="0"/>
              </a:rPr>
              <a:t>video </a:t>
            </a:r>
            <a:r>
              <a:rPr sz="1800" b="1" spc="-5" dirty="0">
                <a:latin typeface="Segoe UI Semibold" panose="020B0502040204020203" pitchFamily="34" charset="0"/>
                <a:cs typeface="Segoe UI Semibold" panose="020B0502040204020203" pitchFamily="34" charset="0"/>
              </a:rPr>
              <a:t>by sharing </a:t>
            </a:r>
            <a:r>
              <a:rPr sz="1800" b="1" spc="-10" dirty="0">
                <a:latin typeface="Segoe UI Semibold" panose="020B0502040204020203" pitchFamily="34" charset="0"/>
                <a:cs typeface="Segoe UI Semibold" panose="020B0502040204020203" pitchFamily="34" charset="0"/>
              </a:rPr>
              <a:t>your screen. </a:t>
            </a:r>
            <a:r>
              <a:rPr sz="1800" b="1" dirty="0">
                <a:latin typeface="Segoe UI Semibold" panose="020B0502040204020203" pitchFamily="34" charset="0"/>
                <a:cs typeface="Segoe UI Semibold" panose="020B0502040204020203" pitchFamily="34" charset="0"/>
              </a:rPr>
              <a:t>If </a:t>
            </a:r>
            <a:r>
              <a:rPr sz="1800" b="1" spc="-30" dirty="0">
                <a:latin typeface="Segoe UI Semibold" panose="020B0502040204020203" pitchFamily="34" charset="0"/>
                <a:cs typeface="Segoe UI Semibold" panose="020B0502040204020203" pitchFamily="34" charset="0"/>
              </a:rPr>
              <a:t>there’s </a:t>
            </a:r>
            <a:r>
              <a:rPr sz="1800" b="1" spc="-5" dirty="0">
                <a:latin typeface="Segoe UI Semibold" panose="020B0502040204020203" pitchFamily="34" charset="0"/>
                <a:cs typeface="Segoe UI Semibold" panose="020B0502040204020203" pitchFamily="34" charset="0"/>
              </a:rPr>
              <a:t>low  bandwidth, </a:t>
            </a:r>
            <a:r>
              <a:rPr sz="1800" b="1" spc="-10" dirty="0">
                <a:latin typeface="Segoe UI Semibold" panose="020B0502040204020203" pitchFamily="34" charset="0"/>
                <a:cs typeface="Segoe UI Semibold" panose="020B0502040204020203" pitchFamily="34" charset="0"/>
              </a:rPr>
              <a:t>provide </a:t>
            </a:r>
            <a:r>
              <a:rPr sz="1800" b="1" spc="-5" dirty="0">
                <a:latin typeface="Segoe UI Semibold" panose="020B0502040204020203" pitchFamily="34" charset="0"/>
                <a:cs typeface="Segoe UI Semibold" panose="020B0502040204020203" pitchFamily="34" charset="0"/>
              </a:rPr>
              <a:t>the link for individual</a:t>
            </a:r>
            <a:r>
              <a:rPr sz="1800" b="1" spc="-40"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viewing.</a:t>
            </a:r>
          </a:p>
          <a:p>
            <a:pPr>
              <a:lnSpc>
                <a:spcPct val="100000"/>
              </a:lnSpc>
              <a:spcBef>
                <a:spcPts val="45"/>
              </a:spcBef>
              <a:buFont typeface="Segoe Pro"/>
              <a:buAutoNum type="arabicPeriod"/>
            </a:pPr>
            <a:endParaRPr sz="1600" b="1" dirty="0">
              <a:latin typeface="Segoe UI Semibold" panose="020B0502040204020203" pitchFamily="34" charset="0"/>
              <a:cs typeface="Segoe UI Semibold" panose="020B0502040204020203" pitchFamily="34" charset="0"/>
            </a:endParaRPr>
          </a:p>
          <a:p>
            <a:pPr marL="298450" marR="588645"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Facilitate discussion: Give a couple minutes for quiet individual reflection</a:t>
            </a:r>
            <a:r>
              <a:rPr lang="en-US" b="1" spc="-20" dirty="0">
                <a:latin typeface="Segoe UI Semibold" panose="020B0502040204020203" pitchFamily="34" charset="0"/>
                <a:cs typeface="Segoe UI Semibold" panose="020B0502040204020203" pitchFamily="34" charset="0"/>
              </a:rPr>
              <a:t>. Invite each person to share out to the cohort</a:t>
            </a:r>
            <a:r>
              <a:rPr lang="en-US" i="1" spc="-5" dirty="0">
                <a:latin typeface="Segoe UI" panose="020B0502040204020203" pitchFamily="34" charset="0"/>
                <a:cs typeface="Segoe UI" panose="020B0502040204020203" pitchFamily="34" charset="0"/>
              </a:rPr>
              <a:t> </a:t>
            </a:r>
            <a:r>
              <a:rPr lang="en-US" b="1" spc="-10" dirty="0">
                <a:latin typeface="Segoe UI Semibold" panose="020B0502040204020203" pitchFamily="34" charset="0"/>
                <a:cs typeface="Segoe UI Semibold" panose="020B0502040204020203" pitchFamily="34" charset="0"/>
              </a:rPr>
              <a:t>with a round robin; reflect and synthesize.</a:t>
            </a:r>
          </a:p>
        </p:txBody>
      </p:sp>
      <p:sp>
        <p:nvSpPr>
          <p:cNvPr id="29" name="object 5">
            <a:extLst>
              <a:ext uri="{FF2B5EF4-FFF2-40B4-BE49-F238E27FC236}">
                <a16:creationId xmlns:a16="http://schemas.microsoft.com/office/drawing/2014/main" id="{E84ADB4C-3111-DD47-89BB-B6AB9EC67422}"/>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30" name="object 6">
            <a:extLst>
              <a:ext uri="{FF2B5EF4-FFF2-40B4-BE49-F238E27FC236}">
                <a16:creationId xmlns:a16="http://schemas.microsoft.com/office/drawing/2014/main" id="{ABEF5684-8F87-504E-BB2B-3BDB4993B48C}"/>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31" name="object 12">
            <a:extLst>
              <a:ext uri="{FF2B5EF4-FFF2-40B4-BE49-F238E27FC236}">
                <a16:creationId xmlns:a16="http://schemas.microsoft.com/office/drawing/2014/main" id="{03CBEEDB-B22B-D34C-B8C1-9937ECFE04A6}"/>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7" name="object 12">
            <a:extLst>
              <a:ext uri="{FF2B5EF4-FFF2-40B4-BE49-F238E27FC236}">
                <a16:creationId xmlns:a16="http://schemas.microsoft.com/office/drawing/2014/main" id="{E40485C8-64DD-B845-B5B1-0656BA18CE32}"/>
              </a:ext>
            </a:extLst>
          </p:cNvPr>
          <p:cNvSpPr txBox="1"/>
          <p:nvPr/>
        </p:nvSpPr>
        <p:spPr>
          <a:xfrm>
            <a:off x="11819048" y="5446194"/>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37</a:t>
            </a:r>
            <a:endParaRPr sz="1600" b="1" dirty="0">
              <a:latin typeface="Segoe UI Semibold" panose="020B0502040204020203" pitchFamily="34" charset="0"/>
              <a:cs typeface="Segoe UI Semibold" panose="020B0502040204020203" pitchFamily="34" charset="0"/>
            </a:endParaRPr>
          </a:p>
        </p:txBody>
      </p:sp>
      <p:sp>
        <p:nvSpPr>
          <p:cNvPr id="22" name="Text Placeholder 13">
            <a:extLst>
              <a:ext uri="{FF2B5EF4-FFF2-40B4-BE49-F238E27FC236}">
                <a16:creationId xmlns:a16="http://schemas.microsoft.com/office/drawing/2014/main" id="{36E3AFE4-A5C6-C843-99EF-30D6951B0C86}"/>
              </a:ext>
            </a:extLst>
          </p:cNvPr>
          <p:cNvSpPr>
            <a:spLocks noGrp="1"/>
          </p:cNvSpPr>
          <p:nvPr>
            <p:ph type="body" sz="quarter" idx="11"/>
          </p:nvPr>
        </p:nvSpPr>
        <p:spPr>
          <a:xfrm>
            <a:off x="7598664" y="1427090"/>
            <a:ext cx="3201987" cy="1454150"/>
          </a:xfrm>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23" name="Text Placeholder 12">
            <a:extLst>
              <a:ext uri="{FF2B5EF4-FFF2-40B4-BE49-F238E27FC236}">
                <a16:creationId xmlns:a16="http://schemas.microsoft.com/office/drawing/2014/main" id="{A59FCC54-FB70-CE41-9CDB-52FAC8F905F8}"/>
              </a:ext>
            </a:extLst>
          </p:cNvPr>
          <p:cNvSpPr>
            <a:spLocks noGrp="1"/>
          </p:cNvSpPr>
          <p:nvPr>
            <p:ph type="body" sz="quarter" idx="10"/>
          </p:nvPr>
        </p:nvSpPr>
        <p:spPr>
          <a:xfrm>
            <a:off x="7598664" y="1427090"/>
            <a:ext cx="1240536" cy="198510"/>
          </a:xfrm>
        </p:spPr>
        <p:txBody>
          <a:bodyPr/>
          <a:lstStyle/>
          <a:p>
            <a:r>
              <a:rPr lang="en-US" sz="1200" b="1">
                <a:latin typeface="Segoe UI Semibold" panose="020B0502040204020203" pitchFamily="34" charset="0"/>
                <a:cs typeface="Segoe UI Semibold" panose="020B0502040204020203" pitchFamily="34" charset="0"/>
              </a:rPr>
              <a:t>TIME NEEDED</a:t>
            </a:r>
          </a:p>
        </p:txBody>
      </p:sp>
      <p:sp>
        <p:nvSpPr>
          <p:cNvPr id="3" name="Slide Number Placeholder 2">
            <a:extLst>
              <a:ext uri="{FF2B5EF4-FFF2-40B4-BE49-F238E27FC236}">
                <a16:creationId xmlns:a16="http://schemas.microsoft.com/office/drawing/2014/main" id="{DEED244F-CCFF-9645-BF66-A6406B32A04E}"/>
              </a:ext>
            </a:extLst>
          </p:cNvPr>
          <p:cNvSpPr>
            <a:spLocks noGrp="1"/>
          </p:cNvSpPr>
          <p:nvPr>
            <p:ph type="sldNum" sz="quarter" idx="16"/>
          </p:nvPr>
        </p:nvSpPr>
        <p:spPr/>
        <p:txBody>
          <a:bodyPr/>
          <a:lstStyle/>
          <a:p>
            <a:fld id="{2C5A9DE8-DFB2-124B-86B0-5639FCB652F6}" type="slidenum">
              <a:rPr lang="en-US"/>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187" y="575005"/>
            <a:ext cx="3658235" cy="3540125"/>
          </a:xfrm>
          <a:custGeom>
            <a:avLst/>
            <a:gdLst/>
            <a:ahLst/>
            <a:cxnLst/>
            <a:rect l="l" t="t" r="r" b="b"/>
            <a:pathLst>
              <a:path w="3658234" h="3540125">
                <a:moveTo>
                  <a:pt x="0" y="3539794"/>
                </a:moveTo>
                <a:lnTo>
                  <a:pt x="3657612" y="3539794"/>
                </a:lnTo>
                <a:lnTo>
                  <a:pt x="3657612" y="0"/>
                </a:lnTo>
                <a:lnTo>
                  <a:pt x="0" y="0"/>
                </a:lnTo>
                <a:lnTo>
                  <a:pt x="0" y="3539794"/>
                </a:lnTo>
                <a:close/>
              </a:path>
            </a:pathLst>
          </a:custGeom>
          <a:solidFill>
            <a:srgbClr val="0078D3"/>
          </a:solidFill>
        </p:spPr>
        <p:txBody>
          <a:bodyPr wrap="square" lIns="0" tIns="0" rIns="0" bIns="0" rtlCol="0"/>
          <a:lstStyle/>
          <a:p>
            <a:endParaRPr/>
          </a:p>
        </p:txBody>
      </p:sp>
      <p:sp>
        <p:nvSpPr>
          <p:cNvPr id="3" name="object 3"/>
          <p:cNvSpPr txBox="1"/>
          <p:nvPr/>
        </p:nvSpPr>
        <p:spPr>
          <a:xfrm>
            <a:off x="10972800" y="675589"/>
            <a:ext cx="3657600" cy="2343206"/>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spcBef>
                <a:spcPts val="50"/>
              </a:spcBef>
            </a:pPr>
            <a:endParaRPr sz="1600" b="1">
              <a:latin typeface="Segoe UI Semibold" panose="020B0502040204020203" pitchFamily="34" charset="0"/>
              <a:cs typeface="Segoe UI Semibold" panose="020B0502040204020203" pitchFamily="34" charset="0"/>
            </a:endParaRPr>
          </a:p>
          <a:p>
            <a:pPr marL="285115">
              <a:lnSpc>
                <a:spcPct val="100000"/>
              </a:lnSpc>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115" marR="682625">
              <a:lnSpc>
                <a:spcPct val="101899"/>
              </a:lnSpc>
              <a:spcBef>
                <a:spcPts val="120"/>
              </a:spcBef>
            </a:pPr>
            <a:r>
              <a:rPr lang="en-US" sz="1800" b="1" spc="-130">
                <a:solidFill>
                  <a:srgbClr val="FFFFFF"/>
                </a:solidFill>
                <a:latin typeface="Segoe UI Semibold" panose="020B0502040204020203" pitchFamily="34" charset="0"/>
                <a:cs typeface="Segoe UI Semibold" panose="020B0502040204020203" pitchFamily="34" charset="0"/>
              </a:rPr>
              <a:t>P</a:t>
            </a:r>
            <a:r>
              <a:rPr sz="1800" b="1" spc="-10">
                <a:solidFill>
                  <a:srgbClr val="FFFFFF"/>
                </a:solidFill>
                <a:latin typeface="Segoe UI Semibold" panose="020B0502040204020203" pitchFamily="34" charset="0"/>
                <a:cs typeface="Segoe UI Semibold" panose="020B0502040204020203" pitchFamily="34" charset="0"/>
              </a:rPr>
              <a:t>rovide </a:t>
            </a:r>
            <a:r>
              <a:rPr sz="1800" b="1">
                <a:solidFill>
                  <a:srgbClr val="FFFFFF"/>
                </a:solidFill>
                <a:latin typeface="Segoe UI Semibold" panose="020B0502040204020203" pitchFamily="34" charset="0"/>
                <a:cs typeface="Segoe UI Semibold" panose="020B0502040204020203" pitchFamily="34" charset="0"/>
              </a:rPr>
              <a:t>an opportunity  </a:t>
            </a:r>
            <a:r>
              <a:rPr sz="1800" b="1" spc="-5">
                <a:solidFill>
                  <a:srgbClr val="FFFFFF"/>
                </a:solidFill>
                <a:latin typeface="Segoe UI Semibold" panose="020B0502040204020203" pitchFamily="34" charset="0"/>
                <a:cs typeface="Segoe UI Semibold" panose="020B0502040204020203" pitchFamily="34" charset="0"/>
              </a:rPr>
              <a:t>for </a:t>
            </a:r>
            <a:r>
              <a:rPr lang="en-US" sz="1800" b="1" spc="-5">
                <a:solidFill>
                  <a:srgbClr val="FFFFFF"/>
                </a:solidFill>
                <a:latin typeface="Segoe UI Semibold" panose="020B0502040204020203" pitchFamily="34" charset="0"/>
                <a:cs typeface="Segoe UI Semibold" panose="020B0502040204020203" pitchFamily="34" charset="0"/>
              </a:rPr>
              <a:t>mentee</a:t>
            </a:r>
            <a:r>
              <a:rPr sz="1800" b="1" spc="-5">
                <a:solidFill>
                  <a:srgbClr val="FFFFFF"/>
                </a:solidFill>
                <a:latin typeface="Segoe UI Semibold" panose="020B0502040204020203" pitchFamily="34" charset="0"/>
                <a:cs typeface="Segoe UI Semibold" panose="020B0502040204020203" pitchFamily="34" charset="0"/>
              </a:rPr>
              <a:t>s </a:t>
            </a:r>
            <a:r>
              <a:rPr sz="1800" b="1" spc="-10">
                <a:solidFill>
                  <a:srgbClr val="FFFFFF"/>
                </a:solidFill>
                <a:latin typeface="Segoe UI Semibold" panose="020B0502040204020203" pitchFamily="34" charset="0"/>
                <a:cs typeface="Segoe UI Semibold" panose="020B0502040204020203" pitchFamily="34" charset="0"/>
              </a:rPr>
              <a:t>to share </a:t>
            </a:r>
            <a:r>
              <a:rPr sz="1800" b="1" spc="-5">
                <a:solidFill>
                  <a:srgbClr val="FFFFFF"/>
                </a:solidFill>
                <a:latin typeface="Segoe UI Semibold" panose="020B0502040204020203" pitchFamily="34" charset="0"/>
                <a:cs typeface="Segoe UI Semibold" panose="020B0502040204020203" pitchFamily="34" charset="0"/>
              </a:rPr>
              <a:t>their  experiences </a:t>
            </a:r>
            <a:r>
              <a:rPr sz="1800" b="1">
                <a:solidFill>
                  <a:srgbClr val="FFFFFF"/>
                </a:solidFill>
                <a:latin typeface="Segoe UI Semibold" panose="020B0502040204020203" pitchFamily="34" charset="0"/>
                <a:cs typeface="Segoe UI Semibold" panose="020B0502040204020203" pitchFamily="34" charset="0"/>
              </a:rPr>
              <a:t>and </a:t>
            </a:r>
            <a:r>
              <a:rPr lang="en-US" sz="1800" b="1" spc="-10">
                <a:solidFill>
                  <a:srgbClr val="FFFFFF"/>
                </a:solidFill>
                <a:latin typeface="Segoe UI Semibold" panose="020B0502040204020203" pitchFamily="34" charset="0"/>
                <a:cs typeface="Segoe UI Semibold" panose="020B0502040204020203" pitchFamily="34" charset="0"/>
              </a:rPr>
              <a:t>reflect on the impact of the session</a:t>
            </a:r>
            <a:r>
              <a:rPr sz="1800" b="1" spc="-5">
                <a:solidFill>
                  <a:srgbClr val="FFFFFF"/>
                </a:solidFill>
                <a:latin typeface="Segoe UI Semibold" panose="020B0502040204020203" pitchFamily="34" charset="0"/>
                <a:cs typeface="Segoe UI Semibold" panose="020B0502040204020203" pitchFamily="34" charset="0"/>
              </a:rPr>
              <a:t>.</a:t>
            </a:r>
            <a:endParaRPr sz="1800" b="1">
              <a:latin typeface="Segoe UI Semibold" panose="020B0502040204020203" pitchFamily="34" charset="0"/>
              <a:cs typeface="Segoe UI Semibold" panose="020B0502040204020203" pitchFamily="34" charset="0"/>
            </a:endParaRPr>
          </a:p>
        </p:txBody>
      </p:sp>
      <p:sp>
        <p:nvSpPr>
          <p:cNvPr id="14" name="Text Placeholder 13">
            <a:extLst>
              <a:ext uri="{FF2B5EF4-FFF2-40B4-BE49-F238E27FC236}">
                <a16:creationId xmlns:a16="http://schemas.microsoft.com/office/drawing/2014/main" id="{EA72BB62-6F7A-2144-B757-219DBEEFAFF4}"/>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13" name="Text Placeholder 12">
            <a:extLst>
              <a:ext uri="{FF2B5EF4-FFF2-40B4-BE49-F238E27FC236}">
                <a16:creationId xmlns:a16="http://schemas.microsoft.com/office/drawing/2014/main" id="{0055AA30-0363-F047-AF7B-505D123D4B64}"/>
              </a:ext>
            </a:extLst>
          </p:cNvPr>
          <p:cNvSpPr>
            <a:spLocks noGrp="1"/>
          </p:cNvSpPr>
          <p:nvPr>
            <p:ph type="body" sz="quarter" idx="10"/>
          </p:nvPr>
        </p:nvSpPr>
        <p:spPr/>
        <p:txBody>
          <a:bodyPr/>
          <a:lstStyle/>
          <a:p>
            <a:r>
              <a:rPr lang="en-US" sz="1200" b="1">
                <a:latin typeface="Segoe UI Semibold" panose="020B0502040204020203" pitchFamily="34" charset="0"/>
                <a:cs typeface="Segoe UI Semibold" panose="020B0502040204020203" pitchFamily="34" charset="0"/>
              </a:rPr>
              <a:t>TIME NEEDED</a:t>
            </a:r>
          </a:p>
        </p:txBody>
      </p:sp>
      <p:sp>
        <p:nvSpPr>
          <p:cNvPr id="7" name="object 2">
            <a:extLst>
              <a:ext uri="{FF2B5EF4-FFF2-40B4-BE49-F238E27FC236}">
                <a16:creationId xmlns:a16="http://schemas.microsoft.com/office/drawing/2014/main" id="{526E67A5-EFC9-5D45-AF53-D4682FBC1280}"/>
              </a:ext>
            </a:extLst>
          </p:cNvPr>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8" name="object 4">
            <a:extLst>
              <a:ext uri="{FF2B5EF4-FFF2-40B4-BE49-F238E27FC236}">
                <a16:creationId xmlns:a16="http://schemas.microsoft.com/office/drawing/2014/main" id="{F5A3B775-53F4-6B4C-BBB3-354D74ABDF31}"/>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3395E"/>
          </a:solidFill>
        </p:spPr>
        <p:txBody>
          <a:bodyPr wrap="square" lIns="0" tIns="0" rIns="0" bIns="0" rtlCol="0"/>
          <a:lstStyle/>
          <a:p>
            <a:endParaRPr/>
          </a:p>
        </p:txBody>
      </p:sp>
      <p:sp>
        <p:nvSpPr>
          <p:cNvPr id="9" name="object 8">
            <a:extLst>
              <a:ext uri="{FF2B5EF4-FFF2-40B4-BE49-F238E27FC236}">
                <a16:creationId xmlns:a16="http://schemas.microsoft.com/office/drawing/2014/main" id="{77212A1B-8276-C44E-9C5C-40A3815B17A8}"/>
              </a:ext>
            </a:extLst>
          </p:cNvPr>
          <p:cNvSpPr txBox="1"/>
          <p:nvPr/>
        </p:nvSpPr>
        <p:spPr>
          <a:xfrm>
            <a:off x="7595130" y="476512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5 min</a:t>
            </a:r>
            <a:endParaRPr sz="1600" b="1" dirty="0">
              <a:latin typeface="Segoe UI Semibold" panose="020B0502040204020203" pitchFamily="34" charset="0"/>
              <a:cs typeface="Segoe UI Semibold" panose="020B0502040204020203" pitchFamily="34" charset="0"/>
            </a:endParaRPr>
          </a:p>
        </p:txBody>
      </p:sp>
      <p:sp>
        <p:nvSpPr>
          <p:cNvPr id="10" name="object 10">
            <a:extLst>
              <a:ext uri="{FF2B5EF4-FFF2-40B4-BE49-F238E27FC236}">
                <a16:creationId xmlns:a16="http://schemas.microsoft.com/office/drawing/2014/main" id="{ECF93A29-E062-5740-9DBE-C927292DEB3D}"/>
              </a:ext>
            </a:extLst>
          </p:cNvPr>
          <p:cNvSpPr txBox="1"/>
          <p:nvPr/>
        </p:nvSpPr>
        <p:spPr>
          <a:xfrm>
            <a:off x="9133000" y="4765125"/>
            <a:ext cx="129286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Wrap up</a:t>
            </a:r>
            <a:endParaRPr sz="1600" b="1" dirty="0">
              <a:latin typeface="Segoe UI Semibold" panose="020B0502040204020203" pitchFamily="34" charset="0"/>
              <a:cs typeface="Segoe UI Semibold" panose="020B0502040204020203" pitchFamily="34" charset="0"/>
            </a:endParaRPr>
          </a:p>
        </p:txBody>
      </p:sp>
      <p:sp>
        <p:nvSpPr>
          <p:cNvPr id="11" name="object 12">
            <a:extLst>
              <a:ext uri="{FF2B5EF4-FFF2-40B4-BE49-F238E27FC236}">
                <a16:creationId xmlns:a16="http://schemas.microsoft.com/office/drawing/2014/main" id="{F9464860-C667-4647-9D7E-19820549BC71}"/>
              </a:ext>
            </a:extLst>
          </p:cNvPr>
          <p:cNvSpPr txBox="1"/>
          <p:nvPr/>
        </p:nvSpPr>
        <p:spPr>
          <a:xfrm>
            <a:off x="11819050" y="4765125"/>
            <a:ext cx="2421606"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38</a:t>
            </a:r>
            <a:endParaRPr sz="1600" b="1" dirty="0">
              <a:latin typeface="Segoe UI Semibold" panose="020B0502040204020203" pitchFamily="34" charset="0"/>
              <a:cs typeface="Segoe UI Semibold" panose="020B0502040204020203" pitchFamily="34" charset="0"/>
            </a:endParaRPr>
          </a:p>
        </p:txBody>
      </p:sp>
      <p:sp>
        <p:nvSpPr>
          <p:cNvPr id="12" name="object 13">
            <a:extLst>
              <a:ext uri="{FF2B5EF4-FFF2-40B4-BE49-F238E27FC236}">
                <a16:creationId xmlns:a16="http://schemas.microsoft.com/office/drawing/2014/main" id="{8453AFFA-D243-CF47-BF48-5709284B0D97}"/>
              </a:ext>
            </a:extLst>
          </p:cNvPr>
          <p:cNvSpPr txBox="1"/>
          <p:nvPr/>
        </p:nvSpPr>
        <p:spPr>
          <a:xfrm>
            <a:off x="9131297" y="5450173"/>
            <a:ext cx="1841503" cy="505267"/>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Further Exploration </a:t>
            </a:r>
            <a:endParaRPr sz="1600" b="1" dirty="0">
              <a:latin typeface="Segoe UI Semibold" panose="020B0502040204020203" pitchFamily="34" charset="0"/>
              <a:cs typeface="Segoe UI Semibold" panose="020B0502040204020203" pitchFamily="34" charset="0"/>
            </a:endParaRPr>
          </a:p>
        </p:txBody>
      </p:sp>
      <p:sp>
        <p:nvSpPr>
          <p:cNvPr id="15" name="object 16">
            <a:extLst>
              <a:ext uri="{FF2B5EF4-FFF2-40B4-BE49-F238E27FC236}">
                <a16:creationId xmlns:a16="http://schemas.microsoft.com/office/drawing/2014/main" id="{76ACF623-A5B9-FD4E-B5E2-660B73D9F4D2}"/>
              </a:ext>
            </a:extLst>
          </p:cNvPr>
          <p:cNvSpPr txBox="1"/>
          <p:nvPr/>
        </p:nvSpPr>
        <p:spPr>
          <a:xfrm>
            <a:off x="7595129" y="5450173"/>
            <a:ext cx="942609"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Optional</a:t>
            </a:r>
            <a:endParaRPr sz="1600" b="1" dirty="0">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BD3380B5-FBCE-5449-9D62-94D32B5463A7}"/>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17" name="object 6">
            <a:extLst>
              <a:ext uri="{FF2B5EF4-FFF2-40B4-BE49-F238E27FC236}">
                <a16:creationId xmlns:a16="http://schemas.microsoft.com/office/drawing/2014/main" id="{42F8156E-744F-1641-8D1C-704C8924D63B}"/>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18" name="object 12">
            <a:extLst>
              <a:ext uri="{FF2B5EF4-FFF2-40B4-BE49-F238E27FC236}">
                <a16:creationId xmlns:a16="http://schemas.microsoft.com/office/drawing/2014/main" id="{7ADEA572-C5CA-8D42-8548-096F29A103A7}"/>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9" name="object 6">
            <a:extLst>
              <a:ext uri="{FF2B5EF4-FFF2-40B4-BE49-F238E27FC236}">
                <a16:creationId xmlns:a16="http://schemas.microsoft.com/office/drawing/2014/main" id="{B6A1F7FA-6315-8044-9AA1-BA47B38FE729}"/>
              </a:ext>
            </a:extLst>
          </p:cNvPr>
          <p:cNvSpPr txBox="1"/>
          <p:nvPr/>
        </p:nvSpPr>
        <p:spPr>
          <a:xfrm>
            <a:off x="673100" y="872239"/>
            <a:ext cx="6048542" cy="4974823"/>
          </a:xfrm>
          <a:prstGeom prst="rect">
            <a:avLst/>
          </a:prstGeom>
        </p:spPr>
        <p:txBody>
          <a:bodyPr vert="horz" wrap="square" lIns="0" tIns="73660" rIns="0" bIns="0" rtlCol="0">
            <a:spAutoFit/>
          </a:bodyPr>
          <a:lstStyle/>
          <a:p>
            <a:pPr marL="12700">
              <a:lnSpc>
                <a:spcPct val="100000"/>
              </a:lnSpc>
              <a:spcBef>
                <a:spcPts val="58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35"/>
              </a:spcBef>
            </a:pPr>
            <a:endParaRPr sz="1050" b="1" dirty="0">
              <a:latin typeface="Segoe UI Semibold" panose="020B0502040204020203" pitchFamily="34" charset="0"/>
              <a:cs typeface="Segoe UI Semibold" panose="020B0502040204020203" pitchFamily="34" charset="0"/>
            </a:endParaRPr>
          </a:p>
          <a:p>
            <a:pPr marL="12700">
              <a:lnSpc>
                <a:spcPct val="100000"/>
              </a:lnSpc>
              <a:spcBef>
                <a:spcPts val="5"/>
              </a:spcBef>
            </a:pPr>
            <a:r>
              <a:rPr sz="3600" b="1" spc="-15" dirty="0">
                <a:latin typeface="Segoe UI Semibold" panose="020B0502040204020203" pitchFamily="34" charset="0"/>
                <a:cs typeface="Segoe UI Semibold" panose="020B0502040204020203" pitchFamily="34" charset="0"/>
              </a:rPr>
              <a:t>Wrap</a:t>
            </a:r>
            <a:r>
              <a:rPr sz="3600" b="1" spc="-45"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r>
              <a:rPr lang="en-US" sz="3600" b="1" spc="-20" dirty="0">
                <a:latin typeface="Segoe UI Semibold" panose="020B0502040204020203" pitchFamily="34" charset="0"/>
                <a:cs typeface="Segoe UI Semibold" panose="020B0502040204020203" pitchFamily="34" charset="0"/>
              </a:rPr>
              <a:t> and discussion</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25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Wrap up the session, highlighting the impact of self-efficacy and mindset on comfort levels. </a:t>
            </a:r>
          </a:p>
          <a:p>
            <a:pPr marL="298450" marR="5080" indent="-285750">
              <a:lnSpc>
                <a:spcPct val="101899"/>
              </a:lnSpc>
              <a:spcBef>
                <a:spcPts val="170"/>
              </a:spcBef>
              <a:buAutoNum type="arabicPeriod"/>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*Optional*. As/if time permits, run a full group or breakout room discussions grounded in themes from the slides, your knowledge of the students, or topics they’ve brought up during the session. You can verbally ask what topics they’d like to cover or ask them to post in the chat window. </a:t>
            </a:r>
          </a:p>
          <a:p>
            <a:pPr marL="298450" marR="5080" indent="-285750">
              <a:lnSpc>
                <a:spcPct val="101899"/>
              </a:lnSpc>
              <a:spcBef>
                <a:spcPts val="170"/>
              </a:spcBef>
              <a:buAutoNum type="arabicPeriod"/>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Open the space up for discussion or Q&amp;A. </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pPr>
            <a:endParaRPr sz="1600" b="1" dirty="0">
              <a:latin typeface="Segoe UI Semibold" panose="020B0502040204020203" pitchFamily="34" charset="0"/>
              <a:cs typeface="Segoe UI Semibold" panose="020B0502040204020203" pitchFamily="34" charset="0"/>
            </a:endParaRPr>
          </a:p>
        </p:txBody>
      </p:sp>
      <p:sp>
        <p:nvSpPr>
          <p:cNvPr id="4" name="object 12">
            <a:extLst>
              <a:ext uri="{FF2B5EF4-FFF2-40B4-BE49-F238E27FC236}">
                <a16:creationId xmlns:a16="http://schemas.microsoft.com/office/drawing/2014/main" id="{DF2608E7-8A3A-4DE7-8A98-80AC236D0602}"/>
              </a:ext>
            </a:extLst>
          </p:cNvPr>
          <p:cNvSpPr txBox="1"/>
          <p:nvPr/>
        </p:nvSpPr>
        <p:spPr>
          <a:xfrm>
            <a:off x="11819037" y="5437932"/>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39</a:t>
            </a:r>
            <a:endParaRPr sz="1600" b="1" dirty="0">
              <a:latin typeface="Segoe UI Semibold" panose="020B0502040204020203" pitchFamily="34" charset="0"/>
              <a:cs typeface="Segoe UI Semibold" panose="020B0502040204020203" pitchFamily="34" charset="0"/>
            </a:endParaRPr>
          </a:p>
        </p:txBody>
      </p:sp>
      <p:sp>
        <p:nvSpPr>
          <p:cNvPr id="5" name="object 2">
            <a:extLst>
              <a:ext uri="{FF2B5EF4-FFF2-40B4-BE49-F238E27FC236}">
                <a16:creationId xmlns:a16="http://schemas.microsoft.com/office/drawing/2014/main" id="{FB5A86F1-8B55-42D6-8658-D96354317AB6}"/>
              </a:ext>
            </a:extLst>
          </p:cNvPr>
          <p:cNvSpPr/>
          <p:nvPr/>
        </p:nvSpPr>
        <p:spPr>
          <a:xfrm>
            <a:off x="7315187" y="603950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6" name="object 8">
            <a:extLst>
              <a:ext uri="{FF2B5EF4-FFF2-40B4-BE49-F238E27FC236}">
                <a16:creationId xmlns:a16="http://schemas.microsoft.com/office/drawing/2014/main" id="{FCB27EA4-C375-4B87-8AF4-46C34BE2C057}"/>
              </a:ext>
            </a:extLst>
          </p:cNvPr>
          <p:cNvSpPr txBox="1"/>
          <p:nvPr/>
        </p:nvSpPr>
        <p:spPr>
          <a:xfrm>
            <a:off x="7595117" y="613129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4" name="object 10">
            <a:extLst>
              <a:ext uri="{FF2B5EF4-FFF2-40B4-BE49-F238E27FC236}">
                <a16:creationId xmlns:a16="http://schemas.microsoft.com/office/drawing/2014/main" id="{45CAB00F-CEF9-46BF-AA7D-117354B25FCB}"/>
              </a:ext>
            </a:extLst>
          </p:cNvPr>
          <p:cNvSpPr txBox="1"/>
          <p:nvPr/>
        </p:nvSpPr>
        <p:spPr>
          <a:xfrm>
            <a:off x="9132987" y="6131295"/>
            <a:ext cx="152502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Discussion/Q&amp;A</a:t>
            </a:r>
            <a:endParaRPr lang="en-US" sz="1600" b="1" dirty="0">
              <a:latin typeface="Segoe UI Semibold" panose="020B0502040204020203" pitchFamily="34" charset="0"/>
              <a:cs typeface="Segoe UI Semibold" panose="020B0502040204020203" pitchFamily="34" charset="0"/>
            </a:endParaRPr>
          </a:p>
        </p:txBody>
      </p:sp>
      <p:sp>
        <p:nvSpPr>
          <p:cNvPr id="26" name="object 12">
            <a:extLst>
              <a:ext uri="{FF2B5EF4-FFF2-40B4-BE49-F238E27FC236}">
                <a16:creationId xmlns:a16="http://schemas.microsoft.com/office/drawing/2014/main" id="{59CB5E03-8E88-4CA2-9D87-3CD7E964B8B1}"/>
              </a:ext>
            </a:extLst>
          </p:cNvPr>
          <p:cNvSpPr txBox="1"/>
          <p:nvPr/>
        </p:nvSpPr>
        <p:spPr>
          <a:xfrm>
            <a:off x="11819037" y="6131295"/>
            <a:ext cx="2661344"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40</a:t>
            </a:r>
            <a:endParaRPr lang="en-US" sz="1600" b="1" dirty="0">
              <a:latin typeface="Segoe UI Semibold" panose="020B0502040204020203" pitchFamily="34" charset="0"/>
              <a:cs typeface="Segoe UI Semibold" panose="020B0502040204020203" pitchFamily="34" charset="0"/>
            </a:endParaRPr>
          </a:p>
        </p:txBody>
      </p:sp>
      <p:sp>
        <p:nvSpPr>
          <p:cNvPr id="20" name="Slide Number Placeholder 19">
            <a:extLst>
              <a:ext uri="{FF2B5EF4-FFF2-40B4-BE49-F238E27FC236}">
                <a16:creationId xmlns:a16="http://schemas.microsoft.com/office/drawing/2014/main" id="{5A1AAB9F-ADAD-1040-A152-D052ADF71DB8}"/>
              </a:ext>
            </a:extLst>
          </p:cNvPr>
          <p:cNvSpPr>
            <a:spLocks noGrp="1"/>
          </p:cNvSpPr>
          <p:nvPr>
            <p:ph type="sldNum" sz="quarter" idx="16"/>
          </p:nvPr>
        </p:nvSpPr>
        <p:spPr/>
        <p:txBody>
          <a:bodyPr/>
          <a:lstStyle/>
          <a:p>
            <a:fld id="{2C5A9DE8-DFB2-124B-86B0-5639FCB652F6}" type="slidenum">
              <a:rPr lang="en-US"/>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BF438-7CCF-C046-98CF-5D1828936041}"/>
              </a:ext>
            </a:extLst>
          </p:cNvPr>
          <p:cNvSpPr>
            <a:spLocks noGrp="1"/>
          </p:cNvSpPr>
          <p:nvPr>
            <p:ph type="title"/>
          </p:nvPr>
        </p:nvSpPr>
        <p:spPr/>
        <p:txBody>
          <a:bodyPr/>
          <a:lstStyle/>
          <a:p>
            <a:r>
              <a:rPr lang="en-US" sz="2800" dirty="0"/>
              <a:t>Week 3</a:t>
            </a:r>
            <a:br>
              <a:rPr lang="en-US" dirty="0"/>
            </a:br>
            <a:r>
              <a:rPr lang="en-US" dirty="0"/>
              <a:t>Recognize</a:t>
            </a:r>
            <a:br>
              <a:rPr lang="en-US" dirty="0"/>
            </a:br>
            <a:r>
              <a:rPr lang="en-US" dirty="0"/>
              <a:t>Discomfort</a:t>
            </a:r>
          </a:p>
        </p:txBody>
      </p:sp>
      <p:sp>
        <p:nvSpPr>
          <p:cNvPr id="10" name="Text Placeholder 9">
            <a:extLst>
              <a:ext uri="{FF2B5EF4-FFF2-40B4-BE49-F238E27FC236}">
                <a16:creationId xmlns:a16="http://schemas.microsoft.com/office/drawing/2014/main" id="{D329BF71-F7E3-8B4D-9F43-02E1BAAEC3CB}"/>
              </a:ext>
            </a:extLst>
          </p:cNvPr>
          <p:cNvSpPr>
            <a:spLocks noGrp="1"/>
          </p:cNvSpPr>
          <p:nvPr>
            <p:ph type="body" sz="quarter" idx="10"/>
          </p:nvPr>
        </p:nvSpPr>
        <p:spPr>
          <a:prstGeom prst="rect">
            <a:avLst/>
          </a:prstGeom>
        </p:spPr>
        <p:txBody>
          <a:bodyPr/>
          <a:lstStyle/>
          <a:p>
            <a:r>
              <a:rPr lang="en-US" dirty="0">
                <a:solidFill>
                  <a:srgbClr val="FFFFFF"/>
                </a:solidFill>
              </a:rPr>
              <a:t>to </a:t>
            </a:r>
            <a:r>
              <a:rPr lang="en-US" spc="-15" dirty="0">
                <a:solidFill>
                  <a:srgbClr val="FFFFFF"/>
                </a:solidFill>
              </a:rPr>
              <a:t>engage, </a:t>
            </a:r>
            <a:r>
              <a:rPr lang="en-US" spc="-10" dirty="0">
                <a:solidFill>
                  <a:srgbClr val="FFFFFF"/>
                </a:solidFill>
              </a:rPr>
              <a:t>not</a:t>
            </a:r>
            <a:r>
              <a:rPr lang="en-US" dirty="0">
                <a:solidFill>
                  <a:srgbClr val="FFFFFF"/>
                </a:solidFill>
              </a:rPr>
              <a:t> </a:t>
            </a:r>
            <a:r>
              <a:rPr lang="en-US" spc="-15" dirty="0">
                <a:solidFill>
                  <a:srgbClr val="FFFFFF"/>
                </a:solidFill>
              </a:rPr>
              <a:t>avoid</a:t>
            </a:r>
            <a:endParaRPr lang="en-US" dirty="0"/>
          </a:p>
          <a:p>
            <a:endParaRPr lang="en-US" dirty="0"/>
          </a:p>
          <a:p>
            <a:endParaRPr lang="en-US" dirty="0">
              <a:latin typeface="Segoe UI" panose="020B0502040204020203" pitchFamily="34" charset="0"/>
            </a:endParaRPr>
          </a:p>
        </p:txBody>
      </p:sp>
      <p:sp>
        <p:nvSpPr>
          <p:cNvPr id="3" name="Slide Number Placeholder 2">
            <a:extLst>
              <a:ext uri="{FF2B5EF4-FFF2-40B4-BE49-F238E27FC236}">
                <a16:creationId xmlns:a16="http://schemas.microsoft.com/office/drawing/2014/main" id="{82D133C5-8AFE-AC4F-B9EC-6867A561352D}"/>
              </a:ext>
            </a:extLst>
          </p:cNvPr>
          <p:cNvSpPr>
            <a:spLocks noGrp="1"/>
          </p:cNvSpPr>
          <p:nvPr>
            <p:ph type="sldNum" sz="quarter" idx="12"/>
          </p:nvPr>
        </p:nvSpPr>
        <p:spPr/>
        <p:txBody>
          <a:bodyPr/>
          <a:lstStyle/>
          <a:p>
            <a:fld id="{778EE89F-4FAA-C542-83F1-02A2958FCECF}" type="slidenum">
              <a:rPr lang="en-US"/>
              <a:pPr/>
              <a:t>48</a:t>
            </a:fld>
            <a:endParaRPr lang="en-US"/>
          </a:p>
        </p:txBody>
      </p:sp>
    </p:spTree>
    <p:extLst>
      <p:ext uri="{BB962C8B-B14F-4D97-AF65-F5344CB8AC3E}">
        <p14:creationId xmlns:p14="http://schemas.microsoft.com/office/powerpoint/2010/main" val="7693660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50E6FF"/>
          </a:solidFill>
        </p:spPr>
        <p:txBody>
          <a:bodyPr wrap="square" lIns="0" tIns="0" rIns="0" bIns="0" rtlCol="0"/>
          <a:lstStyle/>
          <a:p>
            <a:endParaRPr/>
          </a:p>
        </p:txBody>
      </p:sp>
      <p:sp>
        <p:nvSpPr>
          <p:cNvPr id="5" name="object 3">
            <a:extLst>
              <a:ext uri="{FF2B5EF4-FFF2-40B4-BE49-F238E27FC236}">
                <a16:creationId xmlns:a16="http://schemas.microsoft.com/office/drawing/2014/main" id="{1F5BD84C-F518-9A47-A0E4-4C5666743479}"/>
              </a:ext>
            </a:extLst>
          </p:cNvPr>
          <p:cNvSpPr txBox="1"/>
          <p:nvPr/>
        </p:nvSpPr>
        <p:spPr>
          <a:xfrm>
            <a:off x="673100" y="-617970"/>
            <a:ext cx="14338300" cy="9313319"/>
          </a:xfrm>
          <a:prstGeom prst="rect">
            <a:avLst/>
          </a:prstGeom>
        </p:spPr>
        <p:txBody>
          <a:bodyPr vert="horz" wrap="square" lIns="0" tIns="281940" rIns="0" bIns="0" rtlCol="0">
            <a:spAutoFit/>
          </a:bodyPr>
          <a:lstStyle/>
          <a:p>
            <a:pPr>
              <a:lnSpc>
                <a:spcPts val="10000"/>
              </a:lnSpc>
            </a:pPr>
            <a:r>
              <a:rPr lang="en-US" sz="11500" spc="-90" dirty="0">
                <a:solidFill>
                  <a:srgbClr val="002060"/>
                </a:solidFill>
                <a:latin typeface="Segoe UI" panose="020B0502040204020203" pitchFamily="34" charset="0"/>
              </a:rPr>
              <a:t>growth mindset &amp; </a:t>
            </a:r>
          </a:p>
          <a:p>
            <a:pPr>
              <a:lnSpc>
                <a:spcPts val="10000"/>
              </a:lnSpc>
              <a:spcBef>
                <a:spcPts val="1200"/>
              </a:spcBef>
            </a:pPr>
            <a:r>
              <a:rPr lang="en-US" sz="11500" spc="-90" dirty="0">
                <a:solidFill>
                  <a:srgbClr val="002060"/>
                </a:solidFill>
                <a:latin typeface="Segoe UI" panose="020B0502040204020203" pitchFamily="34" charset="0"/>
              </a:rPr>
              <a:t>self-efficacy </a:t>
            </a:r>
          </a:p>
          <a:p>
            <a:pPr>
              <a:lnSpc>
                <a:spcPts val="10000"/>
              </a:lnSpc>
            </a:pPr>
            <a:endParaRPr lang="en-US" sz="11500" spc="-90" dirty="0">
              <a:solidFill>
                <a:srgbClr val="FF0000"/>
              </a:solidFill>
              <a:latin typeface="Segoe UI" panose="020B0502040204020203" pitchFamily="34" charset="0"/>
            </a:endParaRPr>
          </a:p>
          <a:p>
            <a:pPr>
              <a:lnSpc>
                <a:spcPts val="9300"/>
              </a:lnSpc>
            </a:pPr>
            <a:r>
              <a:rPr lang="en-US" sz="11500" spc="-90" dirty="0">
                <a:solidFill>
                  <a:srgbClr val="0078D3"/>
                </a:solidFill>
                <a:latin typeface="Segoe UI" panose="020B0502040204020203" pitchFamily="34" charset="0"/>
              </a:rPr>
              <a:t>belongingness</a:t>
            </a:r>
            <a:br>
              <a:rPr lang="en-US" sz="11500" spc="-90" dirty="0">
                <a:solidFill>
                  <a:srgbClr val="0078D3"/>
                </a:solidFill>
                <a:latin typeface="Segoe UI" panose="020B0502040204020203" pitchFamily="34" charset="0"/>
              </a:rPr>
            </a:br>
            <a:endParaRPr lang="en-US" sz="11500" spc="-90" dirty="0">
              <a:solidFill>
                <a:srgbClr val="0078D3"/>
              </a:solidFill>
              <a:latin typeface="Segoe UI" panose="020B0502040204020203" pitchFamily="34" charset="0"/>
            </a:endParaRPr>
          </a:p>
          <a:p>
            <a:pPr>
              <a:lnSpc>
                <a:spcPts val="9300"/>
              </a:lnSpc>
            </a:pPr>
            <a:r>
              <a:rPr lang="en-US" sz="11500" spc="-90" dirty="0">
                <a:solidFill>
                  <a:srgbClr val="002060"/>
                </a:solidFill>
                <a:latin typeface="Segoe UI" panose="020B0502040204020203" pitchFamily="34" charset="0"/>
              </a:rPr>
              <a:t>self-regulation &amp; </a:t>
            </a:r>
          </a:p>
          <a:p>
            <a:pPr>
              <a:lnSpc>
                <a:spcPts val="10000"/>
              </a:lnSpc>
              <a:spcBef>
                <a:spcPts val="1200"/>
              </a:spcBef>
            </a:pPr>
            <a:r>
              <a:rPr lang="en-US" sz="11500" spc="-90" dirty="0">
                <a:solidFill>
                  <a:srgbClr val="002060"/>
                </a:solidFill>
                <a:latin typeface="Segoe UI" panose="020B0502040204020203" pitchFamily="34" charset="0"/>
              </a:rPr>
              <a:t>emotional intelligence</a:t>
            </a:r>
          </a:p>
        </p:txBody>
      </p:sp>
      <p:sp>
        <p:nvSpPr>
          <p:cNvPr id="3" name="Slide Number Placeholder 2">
            <a:extLst>
              <a:ext uri="{FF2B5EF4-FFF2-40B4-BE49-F238E27FC236}">
                <a16:creationId xmlns:a16="http://schemas.microsoft.com/office/drawing/2014/main" id="{CF8923C5-7731-CD4B-BB0C-119E09FB1789}"/>
              </a:ext>
            </a:extLst>
          </p:cNvPr>
          <p:cNvSpPr>
            <a:spLocks noGrp="1"/>
          </p:cNvSpPr>
          <p:nvPr>
            <p:ph type="sldNum" sz="quarter" idx="10"/>
          </p:nvPr>
        </p:nvSpPr>
        <p:spPr/>
        <p:txBody>
          <a:bodyPr/>
          <a:lstStyle/>
          <a:p>
            <a:fld id="{B47ADD9B-B21C-CC4D-80C7-B4DC2A278E44}" type="slidenum">
              <a:rPr lang="en-US"/>
              <a:pPr/>
              <a:t>49</a:t>
            </a:fld>
            <a:endParaRPr lang="en-US"/>
          </a:p>
        </p:txBody>
      </p:sp>
    </p:spTree>
    <p:extLst>
      <p:ext uri="{BB962C8B-B14F-4D97-AF65-F5344CB8AC3E}">
        <p14:creationId xmlns:p14="http://schemas.microsoft.com/office/powerpoint/2010/main" val="39450898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3100" y="1282068"/>
            <a:ext cx="4665382" cy="3983142"/>
          </a:xfrm>
          <a:prstGeom prst="rect">
            <a:avLst/>
          </a:prstGeom>
        </p:spPr>
        <p:txBody>
          <a:bodyPr vert="horz" wrap="square" lIns="0" tIns="83820" rIns="0" bIns="0" rtlCol="0">
            <a:spAutoFit/>
          </a:bodyPr>
          <a:lstStyle/>
          <a:p>
            <a:pPr marL="12700" marR="5080">
              <a:lnSpc>
                <a:spcPts val="3800"/>
              </a:lnSpc>
              <a:spcBef>
                <a:spcPts val="660"/>
              </a:spcBef>
            </a:pPr>
            <a:r>
              <a:rPr sz="3600" b="1" spc="-20">
                <a:solidFill>
                  <a:srgbClr val="008575"/>
                </a:solidFill>
                <a:latin typeface="Segoe UI Semibold" panose="020B0502040204020203" pitchFamily="34" charset="0"/>
                <a:cs typeface="Segoe UI Semibold" panose="020B0502040204020203" pitchFamily="34" charset="0"/>
              </a:rPr>
              <a:t>Learning </a:t>
            </a:r>
            <a:r>
              <a:rPr sz="3600" b="1" spc="-15">
                <a:solidFill>
                  <a:srgbClr val="008575"/>
                </a:solidFill>
                <a:latin typeface="Segoe UI Semibold" panose="020B0502040204020203" pitchFamily="34" charset="0"/>
                <a:cs typeface="Segoe UI Semibold" panose="020B0502040204020203" pitchFamily="34" charset="0"/>
              </a:rPr>
              <a:t>Labs </a:t>
            </a:r>
            <a:r>
              <a:rPr sz="3600" b="1" spc="-65">
                <a:latin typeface="Segoe UI Semibold" panose="020B0502040204020203" pitchFamily="34" charset="0"/>
                <a:cs typeface="Segoe UI Semibold" panose="020B0502040204020203" pitchFamily="34" charset="0"/>
              </a:rPr>
              <a:t>are  </a:t>
            </a:r>
            <a:r>
              <a:rPr sz="3600" b="1" spc="-25">
                <a:latin typeface="Segoe UI Semibold" panose="020B0502040204020203" pitchFamily="34" charset="0"/>
                <a:cs typeface="Segoe UI Semibold" panose="020B0502040204020203" pitchFamily="34" charset="0"/>
              </a:rPr>
              <a:t>structured </a:t>
            </a:r>
            <a:r>
              <a:rPr sz="3600" b="1" spc="-20">
                <a:latin typeface="Segoe UI Semibold" panose="020B0502040204020203" pitchFamily="34" charset="0"/>
                <a:cs typeface="Segoe UI Semibold" panose="020B0502040204020203" pitchFamily="34" charset="0"/>
              </a:rPr>
              <a:t>within  </a:t>
            </a:r>
            <a:r>
              <a:rPr sz="3600" b="1" spc="-30">
                <a:latin typeface="Segoe UI Semibold" panose="020B0502040204020203" pitchFamily="34" charset="0"/>
                <a:cs typeface="Segoe UI Semibold" panose="020B0502040204020203" pitchFamily="34" charset="0"/>
              </a:rPr>
              <a:t>three </a:t>
            </a:r>
            <a:r>
              <a:rPr sz="3600" b="1" spc="-20">
                <a:latin typeface="Segoe UI Semibold" panose="020B0502040204020203" pitchFamily="34" charset="0"/>
                <a:cs typeface="Segoe UI Semibold" panose="020B0502040204020203" pitchFamily="34" charset="0"/>
              </a:rPr>
              <a:t>sequential</a:t>
            </a:r>
            <a:r>
              <a:rPr sz="3600" b="1" spc="-95">
                <a:latin typeface="Segoe UI Semibold" panose="020B0502040204020203" pitchFamily="34" charset="0"/>
                <a:cs typeface="Segoe UI Semibold" panose="020B0502040204020203" pitchFamily="34" charset="0"/>
              </a:rPr>
              <a:t> </a:t>
            </a:r>
            <a:r>
              <a:rPr sz="3600" b="1" spc="-35">
                <a:latin typeface="Segoe UI Semibold" panose="020B0502040204020203" pitchFamily="34" charset="0"/>
                <a:cs typeface="Segoe UI Semibold" panose="020B0502040204020203" pitchFamily="34" charset="0"/>
              </a:rPr>
              <a:t>areas,  </a:t>
            </a:r>
            <a:r>
              <a:rPr sz="3600" b="1" spc="-15">
                <a:latin typeface="Segoe UI Semibold" panose="020B0502040204020203" pitchFamily="34" charset="0"/>
                <a:cs typeface="Segoe UI Semibold" panose="020B0502040204020203" pitchFamily="34" charset="0"/>
              </a:rPr>
              <a:t>each </a:t>
            </a:r>
            <a:r>
              <a:rPr sz="3600" b="1" spc="-20">
                <a:latin typeface="Segoe UI Semibold" panose="020B0502040204020203" pitchFamily="34" charset="0"/>
                <a:cs typeface="Segoe UI Semibold" panose="020B0502040204020203" pitchFamily="34" charset="0"/>
              </a:rPr>
              <a:t>containing </a:t>
            </a:r>
            <a:r>
              <a:rPr lang="en-US" sz="3600" b="1" spc="-20">
                <a:latin typeface="Segoe UI Semibold" panose="020B0502040204020203" pitchFamily="34" charset="0"/>
                <a:cs typeface="Segoe UI Semibold" panose="020B0502040204020203" pitchFamily="34" charset="0"/>
              </a:rPr>
              <a:t>activities that focus on </a:t>
            </a:r>
            <a:r>
              <a:rPr sz="3600" b="1" spc="-35">
                <a:latin typeface="Segoe UI Semibold" panose="020B0502040204020203" pitchFamily="34" charset="0"/>
                <a:cs typeface="Segoe UI Semibold" panose="020B0502040204020203" pitchFamily="34" charset="0"/>
              </a:rPr>
              <a:t>core </a:t>
            </a:r>
            <a:r>
              <a:rPr sz="3600" b="1" spc="-25">
                <a:latin typeface="Segoe UI Semibold" panose="020B0502040204020203" pitchFamily="34" charset="0"/>
                <a:cs typeface="Segoe UI Semibold" panose="020B0502040204020203" pitchFamily="34" charset="0"/>
              </a:rPr>
              <a:t>problem</a:t>
            </a:r>
            <a:r>
              <a:rPr lang="en-US" sz="3600" b="1" spc="-25">
                <a:latin typeface="Segoe UI Semibold" panose="020B0502040204020203" pitchFamily="34" charset="0"/>
                <a:cs typeface="Segoe UI Semibold" panose="020B0502040204020203" pitchFamily="34" charset="0"/>
              </a:rPr>
              <a:t> </a:t>
            </a:r>
            <a:r>
              <a:rPr sz="3600" b="1" spc="-25">
                <a:latin typeface="Segoe UI Semibold" panose="020B0502040204020203" pitchFamily="34" charset="0"/>
                <a:cs typeface="Segoe UI Semibold" panose="020B0502040204020203" pitchFamily="34" charset="0"/>
              </a:rPr>
              <a:t>solving</a:t>
            </a:r>
            <a:r>
              <a:rPr lang="en-US" sz="3600" b="1" spc="-25">
                <a:latin typeface="Segoe UI Semibold" panose="020B0502040204020203" pitchFamily="34" charset="0"/>
                <a:cs typeface="Segoe UI Semibold" panose="020B0502040204020203" pitchFamily="34" charset="0"/>
              </a:rPr>
              <a:t> and </a:t>
            </a:r>
            <a:r>
              <a:rPr lang="en-US" sz="3600" b="1" spc="-20">
                <a:latin typeface="Segoe UI Semibold" panose="020B0502040204020203" pitchFamily="34" charset="0"/>
                <a:cs typeface="Segoe UI Semibold" panose="020B0502040204020203" pitchFamily="34" charset="0"/>
              </a:rPr>
              <a:t>interpersonal skills</a:t>
            </a:r>
            <a:r>
              <a:rPr sz="3600" b="1" spc="-20">
                <a:latin typeface="Segoe UI Semibold" panose="020B0502040204020203" pitchFamily="34" charset="0"/>
                <a:cs typeface="Segoe UI Semibold" panose="020B0502040204020203" pitchFamily="34" charset="0"/>
              </a:rPr>
              <a:t>.</a:t>
            </a:r>
            <a:endParaRPr sz="3600" b="1">
              <a:latin typeface="Segoe UI Semibold" panose="020B0502040204020203" pitchFamily="34" charset="0"/>
              <a:cs typeface="Segoe UI Semibold" panose="020B0502040204020203" pitchFamily="34" charset="0"/>
            </a:endParaRPr>
          </a:p>
        </p:txBody>
      </p:sp>
      <p:sp>
        <p:nvSpPr>
          <p:cNvPr id="3" name="object 3"/>
          <p:cNvSpPr/>
          <p:nvPr/>
        </p:nvSpPr>
        <p:spPr>
          <a:xfrm>
            <a:off x="7319797" y="0"/>
            <a:ext cx="7310755" cy="8229600"/>
          </a:xfrm>
          <a:custGeom>
            <a:avLst/>
            <a:gdLst/>
            <a:ahLst/>
            <a:cxnLst/>
            <a:rect l="l" t="t" r="r" b="b"/>
            <a:pathLst>
              <a:path w="7310755" h="8229600">
                <a:moveTo>
                  <a:pt x="0" y="8229600"/>
                </a:moveTo>
                <a:lnTo>
                  <a:pt x="7310602" y="8229600"/>
                </a:lnTo>
                <a:lnTo>
                  <a:pt x="7310602" y="0"/>
                </a:lnTo>
                <a:lnTo>
                  <a:pt x="0" y="0"/>
                </a:lnTo>
                <a:lnTo>
                  <a:pt x="0" y="8229600"/>
                </a:lnTo>
                <a:close/>
              </a:path>
            </a:pathLst>
          </a:custGeom>
          <a:solidFill>
            <a:srgbClr val="274A46"/>
          </a:solidFill>
        </p:spPr>
        <p:txBody>
          <a:bodyPr wrap="square" lIns="0" tIns="0" rIns="0" bIns="0" rtlCol="0"/>
          <a:lstStyle/>
          <a:p>
            <a:endParaRPr/>
          </a:p>
        </p:txBody>
      </p:sp>
      <p:sp>
        <p:nvSpPr>
          <p:cNvPr id="4" name="object 4"/>
          <p:cNvSpPr/>
          <p:nvPr/>
        </p:nvSpPr>
        <p:spPr>
          <a:xfrm>
            <a:off x="7543800" y="1325880"/>
            <a:ext cx="2862580" cy="285750"/>
          </a:xfrm>
          <a:custGeom>
            <a:avLst/>
            <a:gdLst/>
            <a:ahLst/>
            <a:cxnLst/>
            <a:rect l="l" t="t" r="r" b="b"/>
            <a:pathLst>
              <a:path w="2862579" h="285750">
                <a:moveTo>
                  <a:pt x="0" y="285597"/>
                </a:moveTo>
                <a:lnTo>
                  <a:pt x="2862072" y="285597"/>
                </a:lnTo>
                <a:lnTo>
                  <a:pt x="2862072" y="0"/>
                </a:lnTo>
                <a:lnTo>
                  <a:pt x="0" y="0"/>
                </a:lnTo>
                <a:lnTo>
                  <a:pt x="0" y="285597"/>
                </a:lnTo>
                <a:close/>
              </a:path>
            </a:pathLst>
          </a:custGeom>
          <a:solidFill>
            <a:srgbClr val="008575"/>
          </a:solidFill>
        </p:spPr>
        <p:txBody>
          <a:bodyPr wrap="square" lIns="0" tIns="0" rIns="0" bIns="0" rtlCol="0"/>
          <a:lstStyle/>
          <a:p>
            <a:endParaRPr/>
          </a:p>
        </p:txBody>
      </p:sp>
      <p:sp>
        <p:nvSpPr>
          <p:cNvPr id="5" name="object 5"/>
          <p:cNvSpPr/>
          <p:nvPr/>
        </p:nvSpPr>
        <p:spPr>
          <a:xfrm>
            <a:off x="7543800" y="2724911"/>
            <a:ext cx="2725420" cy="285750"/>
          </a:xfrm>
          <a:custGeom>
            <a:avLst/>
            <a:gdLst/>
            <a:ahLst/>
            <a:cxnLst/>
            <a:rect l="l" t="t" r="r" b="b"/>
            <a:pathLst>
              <a:path w="2725420" h="285750">
                <a:moveTo>
                  <a:pt x="0" y="285597"/>
                </a:moveTo>
                <a:lnTo>
                  <a:pt x="2724911" y="285597"/>
                </a:lnTo>
                <a:lnTo>
                  <a:pt x="2724911" y="0"/>
                </a:lnTo>
                <a:lnTo>
                  <a:pt x="0" y="0"/>
                </a:lnTo>
                <a:lnTo>
                  <a:pt x="0" y="285597"/>
                </a:lnTo>
                <a:close/>
              </a:path>
            </a:pathLst>
          </a:custGeom>
          <a:solidFill>
            <a:srgbClr val="008575"/>
          </a:solidFill>
        </p:spPr>
        <p:txBody>
          <a:bodyPr wrap="square" lIns="0" tIns="0" rIns="0" bIns="0" rtlCol="0"/>
          <a:lstStyle/>
          <a:p>
            <a:endParaRPr/>
          </a:p>
        </p:txBody>
      </p:sp>
      <p:sp>
        <p:nvSpPr>
          <p:cNvPr id="6" name="object 6"/>
          <p:cNvSpPr txBox="1">
            <a:spLocks noGrp="1"/>
          </p:cNvSpPr>
          <p:nvPr>
            <p:ph type="title"/>
          </p:nvPr>
        </p:nvSpPr>
        <p:spPr>
          <a:xfrm>
            <a:off x="7588250" y="1277608"/>
            <a:ext cx="2760345" cy="330200"/>
          </a:xfrm>
          <a:prstGeom prst="rect">
            <a:avLst/>
          </a:prstGeom>
        </p:spPr>
        <p:txBody>
          <a:bodyPr vert="horz" wrap="square" lIns="0" tIns="12700" rIns="0" bIns="0" rtlCol="0">
            <a:spAutoFit/>
          </a:bodyPr>
          <a:lstStyle/>
          <a:p>
            <a:pPr marL="12700">
              <a:lnSpc>
                <a:spcPct val="100000"/>
              </a:lnSpc>
              <a:spcBef>
                <a:spcPts val="100"/>
              </a:spcBef>
            </a:pPr>
            <a:r>
              <a:rPr sz="2000" spc="-5"/>
              <a:t>1. </a:t>
            </a:r>
            <a:r>
              <a:rPr sz="2000" spc="-10"/>
              <a:t>Recognize</a:t>
            </a:r>
            <a:r>
              <a:rPr sz="2000" spc="-40"/>
              <a:t> </a:t>
            </a:r>
            <a:r>
              <a:rPr sz="2000"/>
              <a:t>Discomfort</a:t>
            </a:r>
          </a:p>
        </p:txBody>
      </p:sp>
      <p:sp>
        <p:nvSpPr>
          <p:cNvPr id="7" name="object 7"/>
          <p:cNvSpPr txBox="1"/>
          <p:nvPr/>
        </p:nvSpPr>
        <p:spPr>
          <a:xfrm>
            <a:off x="7588250" y="1557008"/>
            <a:ext cx="6625055" cy="2634054"/>
          </a:xfrm>
          <a:prstGeom prst="rect">
            <a:avLst/>
          </a:prstGeom>
        </p:spPr>
        <p:txBody>
          <a:bodyPr vert="horz" wrap="square" lIns="0" tIns="43180" rIns="0" bIns="0" rtlCol="0">
            <a:spAutoFit/>
          </a:bodyPr>
          <a:lstStyle/>
          <a:p>
            <a:pPr marL="431800" marR="107314" indent="635">
              <a:lnSpc>
                <a:spcPts val="2200"/>
              </a:lnSpc>
              <a:spcBef>
                <a:spcPts val="340"/>
              </a:spcBef>
            </a:pPr>
            <a:r>
              <a:rPr lang="en-US" sz="2000" dirty="0">
                <a:solidFill>
                  <a:srgbClr val="FFFFFF"/>
                </a:solidFill>
                <a:latin typeface="Segoe UI" panose="020B0502040204020203" pitchFamily="34" charset="0"/>
                <a:cs typeface="Segoe UI" panose="020B0502040204020203" pitchFamily="34" charset="0"/>
              </a:rPr>
              <a:t>Pause to recognize</a:t>
            </a:r>
            <a:r>
              <a:rPr lang="en-US" sz="2000" spc="-5" dirty="0">
                <a:solidFill>
                  <a:srgbClr val="FFFFFF"/>
                </a:solidFill>
                <a:latin typeface="Segoe UI" panose="020B0502040204020203" pitchFamily="34" charset="0"/>
                <a:cs typeface="Segoe UI" panose="020B0502040204020203" pitchFamily="34" charset="0"/>
              </a:rPr>
              <a:t> </a:t>
            </a:r>
            <a:r>
              <a:rPr lang="en-US" sz="2000" spc="-25" dirty="0">
                <a:solidFill>
                  <a:srgbClr val="FFFFFF"/>
                </a:solidFill>
                <a:latin typeface="Segoe UI" panose="020B0502040204020203" pitchFamily="34" charset="0"/>
                <a:cs typeface="Segoe UI" panose="020B0502040204020203" pitchFamily="34" charset="0"/>
              </a:rPr>
              <a:t>what’s </a:t>
            </a:r>
            <a:r>
              <a:rPr lang="en-US" sz="2000" spc="-5" dirty="0">
                <a:solidFill>
                  <a:srgbClr val="FFFFFF"/>
                </a:solidFill>
                <a:latin typeface="Segoe UI" panose="020B0502040204020203" pitchFamily="34" charset="0"/>
                <a:cs typeface="Segoe UI" panose="020B0502040204020203" pitchFamily="34" charset="0"/>
              </a:rPr>
              <a:t>in </a:t>
            </a:r>
            <a:r>
              <a:rPr lang="en-US" sz="2000" dirty="0">
                <a:solidFill>
                  <a:srgbClr val="FFFFFF"/>
                </a:solidFill>
                <a:latin typeface="Segoe UI" panose="020B0502040204020203" pitchFamily="34" charset="0"/>
                <a:cs typeface="Segoe UI" panose="020B0502040204020203" pitchFamily="34" charset="0"/>
              </a:rPr>
              <a:t>and </a:t>
            </a:r>
            <a:r>
              <a:rPr lang="en-US" sz="2000" spc="-5" dirty="0">
                <a:solidFill>
                  <a:srgbClr val="FFFFFF"/>
                </a:solidFill>
                <a:latin typeface="Segoe UI" panose="020B0502040204020203" pitchFamily="34" charset="0"/>
                <a:cs typeface="Segoe UI" panose="020B0502040204020203" pitchFamily="34" charset="0"/>
              </a:rPr>
              <a:t>out </a:t>
            </a:r>
            <a:r>
              <a:rPr lang="en-US" sz="2000" spc="-20" dirty="0">
                <a:solidFill>
                  <a:srgbClr val="FFFFFF"/>
                </a:solidFill>
                <a:latin typeface="Segoe UI" panose="020B0502040204020203" pitchFamily="34" charset="0"/>
                <a:cs typeface="Segoe UI" panose="020B0502040204020203" pitchFamily="34" charset="0"/>
              </a:rPr>
              <a:t>of </a:t>
            </a:r>
            <a:r>
              <a:rPr lang="en-US" sz="2000" dirty="0">
                <a:solidFill>
                  <a:srgbClr val="FFFFFF"/>
                </a:solidFill>
                <a:latin typeface="Segoe UI" panose="020B0502040204020203" pitchFamily="34" charset="0"/>
                <a:cs typeface="Segoe UI" panose="020B0502040204020203" pitchFamily="34" charset="0"/>
              </a:rPr>
              <a:t>a </a:t>
            </a:r>
            <a:r>
              <a:rPr lang="en-US" sz="2000" spc="-15" dirty="0">
                <a:solidFill>
                  <a:srgbClr val="FFFFFF"/>
                </a:solidFill>
                <a:latin typeface="Segoe UI" panose="020B0502040204020203" pitchFamily="34" charset="0"/>
                <a:cs typeface="Segoe UI" panose="020B0502040204020203" pitchFamily="34" charset="0"/>
              </a:rPr>
              <a:t>person’s  </a:t>
            </a:r>
            <a:r>
              <a:rPr lang="en-US" sz="2000" spc="5" dirty="0">
                <a:solidFill>
                  <a:srgbClr val="FFFFFF"/>
                </a:solidFill>
                <a:latin typeface="Segoe UI" panose="020B0502040204020203" pitchFamily="34" charset="0"/>
                <a:cs typeface="Segoe UI" panose="020B0502040204020203" pitchFamily="34" charset="0"/>
              </a:rPr>
              <a:t>comfort </a:t>
            </a:r>
            <a:r>
              <a:rPr lang="en-US" sz="2000" spc="-5" dirty="0">
                <a:solidFill>
                  <a:srgbClr val="FFFFFF"/>
                </a:solidFill>
                <a:latin typeface="Segoe UI" panose="020B0502040204020203" pitchFamily="34" charset="0"/>
                <a:cs typeface="Segoe UI" panose="020B0502040204020203" pitchFamily="34" charset="0"/>
              </a:rPr>
              <a:t>zone </a:t>
            </a:r>
            <a:r>
              <a:rPr lang="en-US" sz="2000" dirty="0">
                <a:solidFill>
                  <a:srgbClr val="FFFFFF"/>
                </a:solidFill>
                <a:latin typeface="Segoe UI" panose="020B0502040204020203" pitchFamily="34" charset="0"/>
                <a:cs typeface="Segoe UI" panose="020B0502040204020203" pitchFamily="34" charset="0"/>
              </a:rPr>
              <a:t>and </a:t>
            </a:r>
            <a:r>
              <a:rPr lang="en-US" sz="2000" spc="-5" dirty="0">
                <a:solidFill>
                  <a:srgbClr val="FFFFFF"/>
                </a:solidFill>
                <a:latin typeface="Segoe UI" panose="020B0502040204020203" pitchFamily="34" charset="0"/>
                <a:cs typeface="Segoe UI" panose="020B0502040204020203" pitchFamily="34" charset="0"/>
              </a:rPr>
              <a:t>explore ways </a:t>
            </a:r>
            <a:r>
              <a:rPr lang="en-US" sz="2000" dirty="0">
                <a:solidFill>
                  <a:srgbClr val="FFFFFF"/>
                </a:solidFill>
                <a:latin typeface="Segoe UI" panose="020B0502040204020203" pitchFamily="34" charset="0"/>
                <a:cs typeface="Segoe UI" panose="020B0502040204020203" pitchFamily="34" charset="0"/>
              </a:rPr>
              <a:t>to </a:t>
            </a:r>
            <a:r>
              <a:rPr lang="en-US" sz="2000" spc="-5" dirty="0">
                <a:solidFill>
                  <a:srgbClr val="FFFFFF"/>
                </a:solidFill>
                <a:latin typeface="Segoe UI" panose="020B0502040204020203" pitchFamily="34" charset="0"/>
                <a:cs typeface="Segoe UI" panose="020B0502040204020203" pitchFamily="34" charset="0"/>
              </a:rPr>
              <a:t>engage with, </a:t>
            </a:r>
          </a:p>
          <a:p>
            <a:pPr marL="431800" marR="107314" indent="635">
              <a:lnSpc>
                <a:spcPts val="2200"/>
              </a:lnSpc>
              <a:spcBef>
                <a:spcPts val="340"/>
              </a:spcBef>
            </a:pPr>
            <a:r>
              <a:rPr lang="en-US" sz="2000" spc="-5" dirty="0">
                <a:solidFill>
                  <a:srgbClr val="FFFFFF"/>
                </a:solidFill>
                <a:latin typeface="Segoe UI" panose="020B0502040204020203" pitchFamily="34" charset="0"/>
                <a:cs typeface="Segoe UI" panose="020B0502040204020203" pitchFamily="34" charset="0"/>
              </a:rPr>
              <a:t>rather </a:t>
            </a:r>
            <a:r>
              <a:rPr lang="en-US" sz="2000" dirty="0">
                <a:solidFill>
                  <a:srgbClr val="FFFFFF"/>
                </a:solidFill>
                <a:latin typeface="Segoe UI" panose="020B0502040204020203" pitchFamily="34" charset="0"/>
                <a:cs typeface="Segoe UI" panose="020B0502040204020203" pitchFamily="34" charset="0"/>
              </a:rPr>
              <a:t>than avoid,</a:t>
            </a:r>
            <a:r>
              <a:rPr lang="en-US" sz="2000" spc="-10" dirty="0">
                <a:solidFill>
                  <a:srgbClr val="FFFFFF"/>
                </a:solidFill>
                <a:latin typeface="Segoe UI" panose="020B0502040204020203" pitchFamily="34" charset="0"/>
                <a:cs typeface="Segoe UI" panose="020B0502040204020203" pitchFamily="34" charset="0"/>
              </a:rPr>
              <a:t> </a:t>
            </a:r>
            <a:r>
              <a:rPr lang="en-US" sz="2000" spc="5" dirty="0">
                <a:solidFill>
                  <a:srgbClr val="FFFFFF"/>
                </a:solidFill>
                <a:latin typeface="Segoe UI" panose="020B0502040204020203" pitchFamily="34" charset="0"/>
                <a:cs typeface="Segoe UI" panose="020B0502040204020203" pitchFamily="34" charset="0"/>
              </a:rPr>
              <a:t>discomfort.</a:t>
            </a:r>
            <a:endParaRPr lang="en-US" sz="2000" dirty="0">
              <a:latin typeface="Segoe UI" panose="020B0502040204020203" pitchFamily="34" charset="0"/>
              <a:cs typeface="Segoe UI" panose="020B0502040204020203" pitchFamily="34" charset="0"/>
            </a:endParaRPr>
          </a:p>
          <a:p>
            <a:pPr marL="12700">
              <a:lnSpc>
                <a:spcPts val="2300"/>
              </a:lnSpc>
              <a:spcBef>
                <a:spcPts val="1960"/>
              </a:spcBef>
            </a:pPr>
            <a:r>
              <a:rPr lang="en-US" sz="2000" spc="-5" dirty="0">
                <a:solidFill>
                  <a:srgbClr val="FFFFFF"/>
                </a:solidFill>
                <a:latin typeface="Segoe UI" panose="020B0502040204020203" pitchFamily="34" charset="0"/>
                <a:cs typeface="Segoe UI" panose="020B0502040204020203" pitchFamily="34" charset="0"/>
              </a:rPr>
              <a:t>2. </a:t>
            </a:r>
            <a:r>
              <a:rPr lang="en-US" sz="2000" spc="-15" dirty="0">
                <a:solidFill>
                  <a:srgbClr val="FFFFFF"/>
                </a:solidFill>
                <a:latin typeface="Segoe UI" panose="020B0502040204020203" pitchFamily="34" charset="0"/>
                <a:cs typeface="Segoe UI" panose="020B0502040204020203" pitchFamily="34" charset="0"/>
              </a:rPr>
              <a:t>Strategize </a:t>
            </a:r>
            <a:r>
              <a:rPr lang="en-US" sz="2000" dirty="0">
                <a:solidFill>
                  <a:srgbClr val="FFFFFF"/>
                </a:solidFill>
                <a:latin typeface="Segoe UI" panose="020B0502040204020203" pitchFamily="34" charset="0"/>
                <a:cs typeface="Segoe UI" panose="020B0502040204020203" pitchFamily="34" charset="0"/>
              </a:rPr>
              <a:t>a</a:t>
            </a:r>
            <a:r>
              <a:rPr lang="en-US" sz="2000" spc="10" dirty="0">
                <a:solidFill>
                  <a:srgbClr val="FFFFFF"/>
                </a:solidFill>
                <a:latin typeface="Segoe UI" panose="020B0502040204020203" pitchFamily="34" charset="0"/>
                <a:cs typeface="Segoe UI" panose="020B0502040204020203" pitchFamily="34" charset="0"/>
              </a:rPr>
              <a:t> </a:t>
            </a:r>
            <a:r>
              <a:rPr lang="en-US" sz="2000" dirty="0">
                <a:solidFill>
                  <a:srgbClr val="FFFFFF"/>
                </a:solidFill>
                <a:latin typeface="Segoe UI" panose="020B0502040204020203" pitchFamily="34" charset="0"/>
                <a:cs typeface="Segoe UI" panose="020B0502040204020203" pitchFamily="34" charset="0"/>
              </a:rPr>
              <a:t>Solution</a:t>
            </a:r>
            <a:endParaRPr lang="en-US" sz="2000" dirty="0">
              <a:latin typeface="Segoe UI" panose="020B0502040204020203" pitchFamily="34" charset="0"/>
              <a:cs typeface="Segoe UI" panose="020B0502040204020203" pitchFamily="34" charset="0"/>
            </a:endParaRPr>
          </a:p>
          <a:p>
            <a:pPr marL="431800" marR="5080" indent="635">
              <a:lnSpc>
                <a:spcPts val="2200"/>
              </a:lnSpc>
              <a:spcBef>
                <a:spcPts val="140"/>
              </a:spcBef>
            </a:pPr>
            <a:r>
              <a:rPr lang="en-US" sz="2000" spc="-25" dirty="0">
                <a:solidFill>
                  <a:srgbClr val="FFFFFF"/>
                </a:solidFill>
                <a:latin typeface="Segoe UI" panose="020B0502040204020203" pitchFamily="34" charset="0"/>
                <a:cs typeface="Segoe UI" panose="020B0502040204020203" pitchFamily="34" charset="0"/>
              </a:rPr>
              <a:t>U</a:t>
            </a:r>
            <a:r>
              <a:rPr lang="en-US" sz="2000" dirty="0">
                <a:solidFill>
                  <a:srgbClr val="FFFFFF"/>
                </a:solidFill>
                <a:latin typeface="Segoe UI" panose="020B0502040204020203" pitchFamily="34" charset="0"/>
                <a:cs typeface="Segoe UI" panose="020B0502040204020203" pitchFamily="34" charset="0"/>
              </a:rPr>
              <a:t>ncover how to be </a:t>
            </a:r>
            <a:r>
              <a:rPr lang="en-US" sz="2000" spc="-5" dirty="0">
                <a:solidFill>
                  <a:srgbClr val="FFFFFF"/>
                </a:solidFill>
                <a:latin typeface="Segoe UI" panose="020B0502040204020203" pitchFamily="34" charset="0"/>
                <a:cs typeface="Segoe UI" panose="020B0502040204020203" pitchFamily="34" charset="0"/>
              </a:rPr>
              <a:t>strategic when </a:t>
            </a:r>
            <a:r>
              <a:rPr lang="en-US" sz="2000" spc="-10" dirty="0">
                <a:solidFill>
                  <a:srgbClr val="FFFFFF"/>
                </a:solidFill>
                <a:latin typeface="Segoe UI" panose="020B0502040204020203" pitchFamily="34" charset="0"/>
                <a:cs typeface="Segoe UI" panose="020B0502040204020203" pitchFamily="34" charset="0"/>
              </a:rPr>
              <a:t>approaching </a:t>
            </a:r>
            <a:r>
              <a:rPr lang="en-US" sz="2000" dirty="0">
                <a:solidFill>
                  <a:srgbClr val="FFFFFF"/>
                </a:solidFill>
                <a:latin typeface="Segoe UI" panose="020B0502040204020203" pitchFamily="34" charset="0"/>
                <a:cs typeface="Segoe UI" panose="020B0502040204020203" pitchFamily="34" charset="0"/>
              </a:rPr>
              <a:t>a challenge </a:t>
            </a:r>
            <a:r>
              <a:rPr lang="en-US" sz="2000" spc="-5" dirty="0">
                <a:solidFill>
                  <a:srgbClr val="FFFFFF"/>
                </a:solidFill>
                <a:latin typeface="Segoe UI" panose="020B0502040204020203" pitchFamily="34" charset="0"/>
                <a:cs typeface="Segoe UI" panose="020B0502040204020203" pitchFamily="34" charset="0"/>
              </a:rPr>
              <a:t>or </a:t>
            </a:r>
            <a:r>
              <a:rPr lang="en-US" sz="2000" dirty="0">
                <a:solidFill>
                  <a:srgbClr val="FFFFFF"/>
                </a:solidFill>
                <a:latin typeface="Segoe UI" panose="020B0502040204020203" pitchFamily="34" charset="0"/>
                <a:cs typeface="Segoe UI" panose="020B0502040204020203" pitchFamily="34" charset="0"/>
              </a:rPr>
              <a:t>goal. </a:t>
            </a:r>
            <a:r>
              <a:rPr lang="en-US" sz="2000" spc="-5" dirty="0">
                <a:solidFill>
                  <a:srgbClr val="FFFFFF"/>
                </a:solidFill>
                <a:latin typeface="Segoe UI" panose="020B0502040204020203" pitchFamily="34" charset="0"/>
                <a:cs typeface="Segoe UI" panose="020B0502040204020203" pitchFamily="34" charset="0"/>
              </a:rPr>
              <a:t>E</a:t>
            </a:r>
            <a:r>
              <a:rPr lang="en-US" sz="2000" spc="-10" dirty="0">
                <a:solidFill>
                  <a:srgbClr val="FFFFFF"/>
                </a:solidFill>
                <a:latin typeface="Segoe UI" panose="020B0502040204020203" pitchFamily="34" charset="0"/>
                <a:cs typeface="Segoe UI" panose="020B0502040204020203" pitchFamily="34" charset="0"/>
              </a:rPr>
              <a:t>xplore </a:t>
            </a:r>
            <a:r>
              <a:rPr lang="en-US" sz="2000" dirty="0">
                <a:solidFill>
                  <a:srgbClr val="FFFFFF"/>
                </a:solidFill>
                <a:latin typeface="Segoe UI" panose="020B0502040204020203" pitchFamily="34" charset="0"/>
                <a:cs typeface="Segoe UI" panose="020B0502040204020203" pitchFamily="34" charset="0"/>
              </a:rPr>
              <a:t>thought </a:t>
            </a:r>
            <a:r>
              <a:rPr lang="en-US" sz="2000" spc="-10" dirty="0">
                <a:solidFill>
                  <a:srgbClr val="FFFFFF"/>
                </a:solidFill>
                <a:latin typeface="Segoe UI" panose="020B0502040204020203" pitchFamily="34" charset="0"/>
                <a:cs typeface="Segoe UI" panose="020B0502040204020203" pitchFamily="34" charset="0"/>
              </a:rPr>
              <a:t>processes </a:t>
            </a:r>
            <a:r>
              <a:rPr lang="en-US" sz="2000" dirty="0">
                <a:solidFill>
                  <a:srgbClr val="FFFFFF"/>
                </a:solidFill>
                <a:latin typeface="Segoe UI" panose="020B0502040204020203" pitchFamily="34" charset="0"/>
                <a:cs typeface="Segoe UI" panose="020B0502040204020203" pitchFamily="34" charset="0"/>
              </a:rPr>
              <a:t>and </a:t>
            </a:r>
          </a:p>
          <a:p>
            <a:pPr marL="431800" marR="5080" indent="635">
              <a:lnSpc>
                <a:spcPts val="2200"/>
              </a:lnSpc>
              <a:spcBef>
                <a:spcPts val="140"/>
              </a:spcBef>
            </a:pPr>
            <a:r>
              <a:rPr lang="en-US" sz="2000" spc="-5" dirty="0">
                <a:solidFill>
                  <a:srgbClr val="FFFFFF"/>
                </a:solidFill>
                <a:latin typeface="Segoe UI" panose="020B0502040204020203" pitchFamily="34" charset="0"/>
                <a:cs typeface="Segoe UI" panose="020B0502040204020203" pitchFamily="34" charset="0"/>
              </a:rPr>
              <a:t>learn </a:t>
            </a:r>
            <a:r>
              <a:rPr lang="en-US" sz="2000" spc="-10" dirty="0">
                <a:solidFill>
                  <a:srgbClr val="FFFFFF"/>
                </a:solidFill>
                <a:latin typeface="Segoe UI" panose="020B0502040204020203" pitchFamily="34" charset="0"/>
                <a:cs typeface="Segoe UI" panose="020B0502040204020203" pitchFamily="34" charset="0"/>
              </a:rPr>
              <a:t>approaches </a:t>
            </a:r>
            <a:r>
              <a:rPr lang="en-US" sz="2000" dirty="0">
                <a:solidFill>
                  <a:srgbClr val="FFFFFF"/>
                </a:solidFill>
                <a:latin typeface="Segoe UI" panose="020B0502040204020203" pitchFamily="34" charset="0"/>
                <a:cs typeface="Segoe UI" panose="020B0502040204020203" pitchFamily="34" charset="0"/>
              </a:rPr>
              <a:t>for how to plan, </a:t>
            </a:r>
            <a:r>
              <a:rPr lang="en-US" sz="2000" spc="-5" dirty="0">
                <a:solidFill>
                  <a:srgbClr val="FFFFFF"/>
                </a:solidFill>
                <a:latin typeface="Segoe UI" panose="020B0502040204020203" pitchFamily="34" charset="0"/>
                <a:cs typeface="Segoe UI" panose="020B0502040204020203" pitchFamily="34" charset="0"/>
              </a:rPr>
              <a:t>iteratively </a:t>
            </a:r>
            <a:r>
              <a:rPr lang="en-US" sz="2000" dirty="0">
                <a:solidFill>
                  <a:srgbClr val="FFFFFF"/>
                </a:solidFill>
                <a:latin typeface="Segoe UI" panose="020B0502040204020203" pitchFamily="34" charset="0"/>
                <a:cs typeface="Segoe UI" panose="020B0502040204020203" pitchFamily="34" charset="0"/>
              </a:rPr>
              <a:t>test, </a:t>
            </a:r>
            <a:r>
              <a:rPr lang="en-US" sz="2000" spc="-5" dirty="0">
                <a:solidFill>
                  <a:srgbClr val="FFFFFF"/>
                </a:solidFill>
                <a:latin typeface="Segoe UI" panose="020B0502040204020203" pitchFamily="34" charset="0"/>
                <a:cs typeface="Segoe UI" panose="020B0502040204020203" pitchFamily="34" charset="0"/>
              </a:rPr>
              <a:t>evaluate,</a:t>
            </a:r>
            <a:r>
              <a:rPr lang="en-US" sz="2000" spc="-25" dirty="0">
                <a:solidFill>
                  <a:srgbClr val="FFFFFF"/>
                </a:solidFill>
                <a:latin typeface="Segoe UI" panose="020B0502040204020203" pitchFamily="34" charset="0"/>
                <a:cs typeface="Segoe UI" panose="020B0502040204020203" pitchFamily="34" charset="0"/>
              </a:rPr>
              <a:t> </a:t>
            </a:r>
            <a:r>
              <a:rPr lang="en-US" sz="2000" dirty="0">
                <a:solidFill>
                  <a:srgbClr val="FFFFFF"/>
                </a:solidFill>
                <a:latin typeface="Segoe UI" panose="020B0502040204020203" pitchFamily="34" charset="0"/>
                <a:cs typeface="Segoe UI" panose="020B0502040204020203" pitchFamily="34" charset="0"/>
              </a:rPr>
              <a:t>and</a:t>
            </a:r>
            <a:r>
              <a:rPr lang="en-US" sz="2000" dirty="0">
                <a:latin typeface="Segoe UI" panose="020B0502040204020203" pitchFamily="34" charset="0"/>
                <a:cs typeface="Segoe UI" panose="020B0502040204020203" pitchFamily="34" charset="0"/>
              </a:rPr>
              <a:t> </a:t>
            </a:r>
            <a:r>
              <a:rPr lang="en-US" sz="2000" spc="-10" dirty="0">
                <a:solidFill>
                  <a:srgbClr val="FFFFFF"/>
                </a:solidFill>
                <a:latin typeface="Segoe UI" panose="020B0502040204020203" pitchFamily="34" charset="0"/>
                <a:cs typeface="Segoe UI" panose="020B0502040204020203" pitchFamily="34" charset="0"/>
              </a:rPr>
              <a:t>refine </a:t>
            </a:r>
            <a:r>
              <a:rPr lang="en-US" sz="2000" spc="-5" dirty="0">
                <a:solidFill>
                  <a:srgbClr val="FFFFFF"/>
                </a:solidFill>
                <a:latin typeface="Segoe UI" panose="020B0502040204020203" pitchFamily="34" charset="0"/>
                <a:cs typeface="Segoe UI" panose="020B0502040204020203" pitchFamily="34" charset="0"/>
              </a:rPr>
              <a:t>work.</a:t>
            </a:r>
            <a:endParaRPr lang="en-US" sz="2000" dirty="0">
              <a:latin typeface="Segoe UI" panose="020B0502040204020203" pitchFamily="34" charset="0"/>
              <a:cs typeface="Segoe UI" panose="020B0502040204020203" pitchFamily="34" charset="0"/>
            </a:endParaRPr>
          </a:p>
        </p:txBody>
      </p:sp>
      <p:sp>
        <p:nvSpPr>
          <p:cNvPr id="8" name="object 8"/>
          <p:cNvSpPr txBox="1"/>
          <p:nvPr/>
        </p:nvSpPr>
        <p:spPr>
          <a:xfrm>
            <a:off x="7543800" y="4422190"/>
            <a:ext cx="2268220" cy="285750"/>
          </a:xfrm>
          <a:prstGeom prst="rect">
            <a:avLst/>
          </a:prstGeom>
          <a:solidFill>
            <a:srgbClr val="008575"/>
          </a:solidFill>
        </p:spPr>
        <p:txBody>
          <a:bodyPr vert="horz" wrap="square" lIns="0" tIns="0" rIns="0" bIns="0" rtlCol="0">
            <a:spAutoFit/>
          </a:bodyPr>
          <a:lstStyle/>
          <a:p>
            <a:pPr marL="57150">
              <a:lnSpc>
                <a:spcPts val="2240"/>
              </a:lnSpc>
            </a:pPr>
            <a:r>
              <a:rPr sz="2000" spc="-5">
                <a:solidFill>
                  <a:srgbClr val="FFFFFF"/>
                </a:solidFill>
                <a:latin typeface="Segoe UI" panose="020B0502040204020203" pitchFamily="34" charset="0"/>
                <a:cs typeface="Segoe UI" panose="020B0502040204020203" pitchFamily="34" charset="0"/>
              </a:rPr>
              <a:t>3. Pivot </a:t>
            </a:r>
            <a:r>
              <a:rPr sz="2000">
                <a:solidFill>
                  <a:srgbClr val="FFFFFF"/>
                </a:solidFill>
                <a:latin typeface="Segoe UI" panose="020B0502040204020203" pitchFamily="34" charset="0"/>
                <a:cs typeface="Segoe UI" panose="020B0502040204020203" pitchFamily="34" charset="0"/>
              </a:rPr>
              <a:t>and</a:t>
            </a:r>
            <a:r>
              <a:rPr sz="2000" spc="-45">
                <a:solidFill>
                  <a:srgbClr val="FFFFFF"/>
                </a:solidFill>
                <a:latin typeface="Segoe UI" panose="020B0502040204020203" pitchFamily="34" charset="0"/>
                <a:cs typeface="Segoe UI" panose="020B0502040204020203" pitchFamily="34" charset="0"/>
              </a:rPr>
              <a:t> </a:t>
            </a:r>
            <a:r>
              <a:rPr sz="2000" spc="-20">
                <a:solidFill>
                  <a:srgbClr val="FFFFFF"/>
                </a:solidFill>
                <a:latin typeface="Segoe UI" panose="020B0502040204020203" pitchFamily="34" charset="0"/>
                <a:cs typeface="Segoe UI" panose="020B0502040204020203" pitchFamily="34" charset="0"/>
              </a:rPr>
              <a:t>Persist</a:t>
            </a:r>
            <a:endParaRPr sz="2000">
              <a:latin typeface="Segoe UI" panose="020B0502040204020203" pitchFamily="34" charset="0"/>
              <a:cs typeface="Segoe UI" panose="020B0502040204020203" pitchFamily="34" charset="0"/>
            </a:endParaRPr>
          </a:p>
        </p:txBody>
      </p:sp>
      <p:sp>
        <p:nvSpPr>
          <p:cNvPr id="9" name="object 9"/>
          <p:cNvSpPr txBox="1"/>
          <p:nvPr/>
        </p:nvSpPr>
        <p:spPr>
          <a:xfrm>
            <a:off x="7588250" y="4668558"/>
            <a:ext cx="6259990" cy="1736373"/>
          </a:xfrm>
          <a:prstGeom prst="rect">
            <a:avLst/>
          </a:prstGeom>
        </p:spPr>
        <p:txBody>
          <a:bodyPr vert="horz" wrap="square" lIns="0" tIns="43180" rIns="0" bIns="0" rtlCol="0">
            <a:spAutoFit/>
          </a:bodyPr>
          <a:lstStyle/>
          <a:p>
            <a:pPr marL="429768" marR="5080" indent="635">
              <a:lnSpc>
                <a:spcPts val="2200"/>
              </a:lnSpc>
              <a:spcBef>
                <a:spcPts val="340"/>
              </a:spcBef>
            </a:pPr>
            <a:r>
              <a:rPr lang="en-US" sz="2000" spc="-5">
                <a:solidFill>
                  <a:srgbClr val="FFFFFF"/>
                </a:solidFill>
                <a:latin typeface="Segoe UI" panose="020B0502040204020203" pitchFamily="34" charset="0"/>
                <a:cs typeface="Segoe UI" panose="020B0502040204020203" pitchFamily="34" charset="0"/>
              </a:rPr>
              <a:t>Learn </a:t>
            </a:r>
            <a:r>
              <a:rPr lang="en-US" sz="2000">
                <a:solidFill>
                  <a:srgbClr val="FFFFFF"/>
                </a:solidFill>
                <a:latin typeface="Segoe UI" panose="020B0502040204020203" pitchFamily="34" charset="0"/>
                <a:cs typeface="Segoe UI" panose="020B0502040204020203" pitchFamily="34" charset="0"/>
              </a:rPr>
              <a:t>how to </a:t>
            </a:r>
            <a:r>
              <a:rPr lang="en-US" sz="2000" spc="-10">
                <a:solidFill>
                  <a:srgbClr val="FFFFFF"/>
                </a:solidFill>
                <a:latin typeface="Segoe UI" panose="020B0502040204020203" pitchFamily="34" charset="0"/>
                <a:cs typeface="Segoe UI" panose="020B0502040204020203" pitchFamily="34" charset="0"/>
              </a:rPr>
              <a:t>react </a:t>
            </a:r>
            <a:r>
              <a:rPr lang="en-US" sz="2000">
                <a:solidFill>
                  <a:srgbClr val="FFFFFF"/>
                </a:solidFill>
                <a:latin typeface="Segoe UI" panose="020B0502040204020203" pitchFamily="34" charset="0"/>
                <a:cs typeface="Segoe UI" panose="020B0502040204020203" pitchFamily="34" charset="0"/>
              </a:rPr>
              <a:t>to and </a:t>
            </a:r>
            <a:r>
              <a:rPr lang="en-US" sz="2000" spc="-10">
                <a:solidFill>
                  <a:srgbClr val="FFFFFF"/>
                </a:solidFill>
                <a:latin typeface="Segoe UI" panose="020B0502040204020203" pitchFamily="34" charset="0"/>
                <a:cs typeface="Segoe UI" panose="020B0502040204020203" pitchFamily="34" charset="0"/>
              </a:rPr>
              <a:t>recover from </a:t>
            </a:r>
            <a:r>
              <a:rPr lang="en-US" sz="2000">
                <a:solidFill>
                  <a:srgbClr val="FFFFFF"/>
                </a:solidFill>
                <a:latin typeface="Segoe UI" panose="020B0502040204020203" pitchFamily="34" charset="0"/>
                <a:cs typeface="Segoe UI" panose="020B0502040204020203" pitchFamily="34" charset="0"/>
              </a:rPr>
              <a:t>unexpected  disruptions </a:t>
            </a:r>
            <a:r>
              <a:rPr lang="en-US" sz="2000" spc="-5">
                <a:solidFill>
                  <a:srgbClr val="FFFFFF"/>
                </a:solidFill>
                <a:latin typeface="Segoe UI" panose="020B0502040204020203" pitchFamily="34" charset="0"/>
                <a:cs typeface="Segoe UI" panose="020B0502040204020203" pitchFamily="34" charset="0"/>
              </a:rPr>
              <a:t>or setbacks. </a:t>
            </a:r>
            <a:r>
              <a:rPr lang="en-US" sz="2000">
                <a:solidFill>
                  <a:srgbClr val="FFFFFF"/>
                </a:solidFill>
                <a:latin typeface="Segoe UI" panose="020B0502040204020203" pitchFamily="34" charset="0"/>
                <a:cs typeface="Segoe UI" panose="020B0502040204020203" pitchFamily="34" charset="0"/>
              </a:rPr>
              <a:t>Continue to i</a:t>
            </a:r>
            <a:r>
              <a:rPr lang="en-US" sz="2000" spc="-10">
                <a:solidFill>
                  <a:srgbClr val="FFFFFF"/>
                </a:solidFill>
                <a:latin typeface="Segoe UI" panose="020B0502040204020203" pitchFamily="34" charset="0"/>
                <a:cs typeface="Segoe UI" panose="020B0502040204020203" pitchFamily="34" charset="0"/>
              </a:rPr>
              <a:t>mprove  </a:t>
            </a:r>
            <a:r>
              <a:rPr lang="en-US" sz="2000" spc="-5">
                <a:solidFill>
                  <a:srgbClr val="FFFFFF"/>
                </a:solidFill>
                <a:latin typeface="Segoe UI" panose="020B0502040204020203" pitchFamily="34" charset="0"/>
                <a:cs typeface="Segoe UI" panose="020B0502040204020203" pitchFamily="34" charset="0"/>
              </a:rPr>
              <a:t>persistence </a:t>
            </a:r>
            <a:r>
              <a:rPr lang="en-US" sz="2000">
                <a:solidFill>
                  <a:srgbClr val="FFFFFF"/>
                </a:solidFill>
                <a:latin typeface="Segoe UI" panose="020B0502040204020203" pitchFamily="34" charset="0"/>
                <a:cs typeface="Segoe UI" panose="020B0502040204020203" pitchFamily="34" charset="0"/>
              </a:rPr>
              <a:t>and the ability to bounce back </a:t>
            </a:r>
            <a:r>
              <a:rPr lang="en-US" sz="2000" spc="-5">
                <a:solidFill>
                  <a:srgbClr val="FFFFFF"/>
                </a:solidFill>
                <a:latin typeface="Segoe UI" panose="020B0502040204020203" pitchFamily="34" charset="0"/>
                <a:cs typeface="Segoe UI" panose="020B0502040204020203" pitchFamily="34" charset="0"/>
              </a:rPr>
              <a:t>or </a:t>
            </a:r>
            <a:r>
              <a:rPr lang="en-US" sz="2000">
                <a:solidFill>
                  <a:srgbClr val="FFFFFF"/>
                </a:solidFill>
                <a:latin typeface="Segoe UI" panose="020B0502040204020203" pitchFamily="34" charset="0"/>
                <a:cs typeface="Segoe UI" panose="020B0502040204020203" pitchFamily="34" charset="0"/>
              </a:rPr>
              <a:t>pivot,  </a:t>
            </a:r>
            <a:r>
              <a:rPr lang="en-US" sz="2000" spc="-5">
                <a:solidFill>
                  <a:srgbClr val="FFFFFF"/>
                </a:solidFill>
                <a:latin typeface="Segoe UI" panose="020B0502040204020203" pitchFamily="34" charset="0"/>
                <a:cs typeface="Segoe UI" panose="020B0502040204020203" pitchFamily="34" charset="0"/>
              </a:rPr>
              <a:t>rather </a:t>
            </a:r>
            <a:r>
              <a:rPr lang="en-US" sz="2000">
                <a:solidFill>
                  <a:srgbClr val="FFFFFF"/>
                </a:solidFill>
                <a:latin typeface="Segoe UI" panose="020B0502040204020203" pitchFamily="34" charset="0"/>
                <a:cs typeface="Segoe UI" panose="020B0502040204020203" pitchFamily="34" charset="0"/>
              </a:rPr>
              <a:t>than panic, </a:t>
            </a:r>
            <a:r>
              <a:rPr lang="en-US" sz="2000" spc="-5">
                <a:solidFill>
                  <a:srgbClr val="FFFFFF"/>
                </a:solidFill>
                <a:latin typeface="Segoe UI" panose="020B0502040204020203" pitchFamily="34" charset="0"/>
                <a:cs typeface="Segoe UI" panose="020B0502040204020203" pitchFamily="34" charset="0"/>
              </a:rPr>
              <a:t>in </a:t>
            </a:r>
            <a:r>
              <a:rPr lang="en-US" sz="2000">
                <a:solidFill>
                  <a:srgbClr val="FFFFFF"/>
                </a:solidFill>
                <a:latin typeface="Segoe UI" panose="020B0502040204020203" pitchFamily="34" charset="0"/>
                <a:cs typeface="Segoe UI" panose="020B0502040204020203" pitchFamily="34" charset="0"/>
              </a:rPr>
              <a:t>the face </a:t>
            </a:r>
            <a:r>
              <a:rPr lang="en-US" sz="2000" spc="-20">
                <a:solidFill>
                  <a:srgbClr val="FFFFFF"/>
                </a:solidFill>
                <a:latin typeface="Segoe UI" panose="020B0502040204020203" pitchFamily="34" charset="0"/>
                <a:cs typeface="Segoe UI" panose="020B0502040204020203" pitchFamily="34" charset="0"/>
              </a:rPr>
              <a:t>of</a:t>
            </a:r>
            <a:r>
              <a:rPr lang="en-US" sz="2000" spc="-15">
                <a:solidFill>
                  <a:srgbClr val="FFFFFF"/>
                </a:solidFill>
                <a:latin typeface="Segoe UI" panose="020B0502040204020203" pitchFamily="34" charset="0"/>
                <a:cs typeface="Segoe UI" panose="020B0502040204020203" pitchFamily="34" charset="0"/>
              </a:rPr>
              <a:t> difficulty.</a:t>
            </a:r>
            <a:endParaRPr lang="en-US" sz="2000">
              <a:latin typeface="Segoe UI" panose="020B0502040204020203" pitchFamily="34" charset="0"/>
              <a:cs typeface="Segoe UI" panose="020B0502040204020203" pitchFamily="34" charset="0"/>
            </a:endParaRPr>
          </a:p>
          <a:p>
            <a:pPr marL="429768" marR="612775">
              <a:lnSpc>
                <a:spcPts val="2200"/>
              </a:lnSpc>
            </a:pPr>
            <a:r>
              <a:rPr lang="en-US" sz="2000">
                <a:solidFill>
                  <a:srgbClr val="FFFFFF"/>
                </a:solidFill>
                <a:latin typeface="Segoe UI" panose="020B0502040204020203" pitchFamily="34" charset="0"/>
                <a:cs typeface="Segoe UI" panose="020B0502040204020203" pitchFamily="34" charset="0"/>
              </a:rPr>
              <a:t>This </a:t>
            </a:r>
            <a:r>
              <a:rPr lang="en-US" sz="2000" spc="-5">
                <a:solidFill>
                  <a:srgbClr val="FFFFFF"/>
                </a:solidFill>
                <a:latin typeface="Segoe UI" panose="020B0502040204020203" pitchFamily="34" charset="0"/>
                <a:cs typeface="Segoe UI" panose="020B0502040204020203" pitchFamily="34" charset="0"/>
              </a:rPr>
              <a:t>includes learning </a:t>
            </a:r>
            <a:r>
              <a:rPr lang="en-US" sz="2000">
                <a:solidFill>
                  <a:srgbClr val="FFFFFF"/>
                </a:solidFill>
                <a:latin typeface="Segoe UI" panose="020B0502040204020203" pitchFamily="34" charset="0"/>
                <a:cs typeface="Segoe UI" panose="020B0502040204020203" pitchFamily="34" charset="0"/>
              </a:rPr>
              <a:t>how to give and </a:t>
            </a:r>
            <a:r>
              <a:rPr lang="en-US" sz="2000" spc="-10">
                <a:solidFill>
                  <a:srgbClr val="FFFFFF"/>
                </a:solidFill>
                <a:latin typeface="Segoe UI" panose="020B0502040204020203" pitchFamily="34" charset="0"/>
                <a:cs typeface="Segoe UI" panose="020B0502040204020203" pitchFamily="34" charset="0"/>
              </a:rPr>
              <a:t>receive  productive </a:t>
            </a:r>
            <a:r>
              <a:rPr lang="en-US" sz="2000">
                <a:solidFill>
                  <a:srgbClr val="FFFFFF"/>
                </a:solidFill>
                <a:latin typeface="Segoe UI" panose="020B0502040204020203" pitchFamily="34" charset="0"/>
                <a:cs typeface="Segoe UI" panose="020B0502040204020203" pitchFamily="34" charset="0"/>
              </a:rPr>
              <a:t>feedback.</a:t>
            </a:r>
            <a:endParaRPr lang="en-US" sz="2000">
              <a:latin typeface="Segoe UI" panose="020B0502040204020203" pitchFamily="34" charset="0"/>
              <a:cs typeface="Segoe UI" panose="020B0502040204020203" pitchFamily="34" charset="0"/>
            </a:endParaRPr>
          </a:p>
        </p:txBody>
      </p:sp>
      <p:sp>
        <p:nvSpPr>
          <p:cNvPr id="11" name="object 6">
            <a:extLst>
              <a:ext uri="{FF2B5EF4-FFF2-40B4-BE49-F238E27FC236}">
                <a16:creationId xmlns:a16="http://schemas.microsoft.com/office/drawing/2014/main" id="{646187D9-C153-2049-B86C-6FC7F313D2EB}"/>
              </a:ext>
            </a:extLst>
          </p:cNvPr>
          <p:cNvSpPr txBox="1"/>
          <p:nvPr/>
        </p:nvSpPr>
        <p:spPr>
          <a:xfrm>
            <a:off x="673100" y="244591"/>
            <a:ext cx="2052954" cy="18466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spAutoFit/>
          </a:bodyPr>
          <a:lstStyle/>
          <a:p>
            <a:pPr indent="12700">
              <a:spcBef>
                <a:spcPts val="100"/>
              </a:spcBef>
              <a:defRPr sz="1200" b="1" spc="-5">
                <a:latin typeface="Segoe Pro"/>
                <a:ea typeface="Segoe Pro"/>
                <a:cs typeface="Segoe Pro"/>
                <a:sym typeface="Segoe Pro"/>
              </a:defRPr>
            </a:pPr>
            <a:r>
              <a:rPr b="1" i="0">
                <a:latin typeface="Segoe UI Semibold" panose="020B0502040204020203" pitchFamily="34" charset="0"/>
                <a:ea typeface="Segoe UI Historic" panose="020B0502040204020203" pitchFamily="34" charset="0"/>
                <a:cs typeface="Segoe UI Semibold" panose="020B0502040204020203" pitchFamily="34" charset="0"/>
              </a:rPr>
              <a:t>Growth and </a:t>
            </a:r>
            <a:r>
              <a:rPr b="1" i="0" spc="-10">
                <a:latin typeface="Segoe UI Semibold" panose="020B0502040204020203" pitchFamily="34" charset="0"/>
                <a:ea typeface="Segoe UI Historic" panose="020B0502040204020203" pitchFamily="34" charset="0"/>
                <a:cs typeface="Segoe UI Semibold" panose="020B0502040204020203" pitchFamily="34" charset="0"/>
              </a:rPr>
              <a:t>Resilience in</a:t>
            </a:r>
            <a:r>
              <a:rPr b="1" i="0" spc="-20">
                <a:latin typeface="Segoe UI Semibold" panose="020B0502040204020203" pitchFamily="34" charset="0"/>
                <a:ea typeface="Segoe UI Historic" panose="020B0502040204020203" pitchFamily="34" charset="0"/>
                <a:cs typeface="Segoe UI Semibold" panose="020B0502040204020203" pitchFamily="34" charset="0"/>
              </a:rPr>
              <a:t> </a:t>
            </a:r>
            <a:r>
              <a:rPr b="1" i="0" spc="-25">
                <a:latin typeface="Segoe UI Semibold" panose="020B0502040204020203" pitchFamily="34" charset="0"/>
                <a:ea typeface="Segoe UI Historic" panose="020B0502040204020203" pitchFamily="34" charset="0"/>
                <a:cs typeface="Segoe UI Semibold" panose="020B0502040204020203" pitchFamily="34" charset="0"/>
              </a:rPr>
              <a:t>Tech</a:t>
            </a:r>
          </a:p>
        </p:txBody>
      </p:sp>
      <p:sp>
        <p:nvSpPr>
          <p:cNvPr id="10" name="Slide Number Placeholder 9">
            <a:extLst>
              <a:ext uri="{FF2B5EF4-FFF2-40B4-BE49-F238E27FC236}">
                <a16:creationId xmlns:a16="http://schemas.microsoft.com/office/drawing/2014/main" id="{004D5ABE-6C8C-E942-8B63-A38940A28D0D}"/>
              </a:ext>
            </a:extLst>
          </p:cNvPr>
          <p:cNvSpPr>
            <a:spLocks noGrp="1"/>
          </p:cNvSpPr>
          <p:nvPr>
            <p:ph type="sldNum" sz="quarter" idx="12"/>
          </p:nvPr>
        </p:nvSpPr>
        <p:spPr/>
        <p:txBody>
          <a:bodyPr/>
          <a:lstStyle/>
          <a:p>
            <a:fld id="{1E84DF03-1452-DD4E-83DB-2447253A7020}" type="slidenum">
              <a:rPr lang="en-US"/>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12088132" y="7355844"/>
            <a:ext cx="375285" cy="378460"/>
          </a:xfrm>
          <a:custGeom>
            <a:avLst/>
            <a:gdLst/>
            <a:ahLst/>
            <a:cxnLst/>
            <a:rect l="l" t="t" r="r" b="b"/>
            <a:pathLst>
              <a:path w="375284" h="378459">
                <a:moveTo>
                  <a:pt x="302272" y="0"/>
                </a:moveTo>
                <a:lnTo>
                  <a:pt x="259753" y="17703"/>
                </a:lnTo>
                <a:lnTo>
                  <a:pt x="27089" y="253415"/>
                </a:lnTo>
                <a:lnTo>
                  <a:pt x="0" y="366090"/>
                </a:lnTo>
                <a:lnTo>
                  <a:pt x="1384" y="370954"/>
                </a:lnTo>
                <a:lnTo>
                  <a:pt x="4775" y="374256"/>
                </a:lnTo>
                <a:lnTo>
                  <a:pt x="7353" y="376821"/>
                </a:lnTo>
                <a:lnTo>
                  <a:pt x="10934" y="378294"/>
                </a:lnTo>
                <a:lnTo>
                  <a:pt x="14503" y="378294"/>
                </a:lnTo>
                <a:lnTo>
                  <a:pt x="117538" y="354977"/>
                </a:lnTo>
                <a:lnTo>
                  <a:pt x="124244" y="351205"/>
                </a:lnTo>
                <a:lnTo>
                  <a:pt x="129231" y="346151"/>
                </a:lnTo>
                <a:lnTo>
                  <a:pt x="32600" y="346151"/>
                </a:lnTo>
                <a:lnTo>
                  <a:pt x="42430" y="301904"/>
                </a:lnTo>
                <a:lnTo>
                  <a:pt x="78706" y="301904"/>
                </a:lnTo>
                <a:lnTo>
                  <a:pt x="77155" y="300574"/>
                </a:lnTo>
                <a:lnTo>
                  <a:pt x="63732" y="284439"/>
                </a:lnTo>
                <a:lnTo>
                  <a:pt x="53162" y="266179"/>
                </a:lnTo>
                <a:lnTo>
                  <a:pt x="231292" y="85750"/>
                </a:lnTo>
                <a:lnTo>
                  <a:pt x="269985" y="85750"/>
                </a:lnTo>
                <a:lnTo>
                  <a:pt x="250672" y="66192"/>
                </a:lnTo>
                <a:lnTo>
                  <a:pt x="285470" y="30937"/>
                </a:lnTo>
                <a:lnTo>
                  <a:pt x="293636" y="27533"/>
                </a:lnTo>
                <a:lnTo>
                  <a:pt x="354375" y="27533"/>
                </a:lnTo>
                <a:lnTo>
                  <a:pt x="344779" y="17805"/>
                </a:lnTo>
                <a:lnTo>
                  <a:pt x="335641" y="10179"/>
                </a:lnTo>
                <a:lnTo>
                  <a:pt x="325284" y="4584"/>
                </a:lnTo>
                <a:lnTo>
                  <a:pt x="314095" y="1166"/>
                </a:lnTo>
                <a:lnTo>
                  <a:pt x="302272" y="0"/>
                </a:lnTo>
                <a:close/>
              </a:path>
              <a:path w="375284" h="378459">
                <a:moveTo>
                  <a:pt x="78706" y="301904"/>
                </a:moveTo>
                <a:lnTo>
                  <a:pt x="42430" y="301904"/>
                </a:lnTo>
                <a:lnTo>
                  <a:pt x="49890" y="311433"/>
                </a:lnTo>
                <a:lnTo>
                  <a:pt x="58069" y="320322"/>
                </a:lnTo>
                <a:lnTo>
                  <a:pt x="66921" y="328539"/>
                </a:lnTo>
                <a:lnTo>
                  <a:pt x="76403" y="336054"/>
                </a:lnTo>
                <a:lnTo>
                  <a:pt x="32600" y="346151"/>
                </a:lnTo>
                <a:lnTo>
                  <a:pt x="129231" y="346151"/>
                </a:lnTo>
                <a:lnTo>
                  <a:pt x="149985" y="325120"/>
                </a:lnTo>
                <a:lnTo>
                  <a:pt x="111188" y="325120"/>
                </a:lnTo>
                <a:lnTo>
                  <a:pt x="93088" y="314246"/>
                </a:lnTo>
                <a:lnTo>
                  <a:pt x="78706" y="301904"/>
                </a:lnTo>
                <a:close/>
              </a:path>
              <a:path w="375284" h="378459">
                <a:moveTo>
                  <a:pt x="269985" y="85750"/>
                </a:moveTo>
                <a:lnTo>
                  <a:pt x="231292" y="85750"/>
                </a:lnTo>
                <a:lnTo>
                  <a:pt x="289318" y="144513"/>
                </a:lnTo>
                <a:lnTo>
                  <a:pt x="111188" y="325120"/>
                </a:lnTo>
                <a:lnTo>
                  <a:pt x="149985" y="325120"/>
                </a:lnTo>
                <a:lnTo>
                  <a:pt x="347493" y="124968"/>
                </a:lnTo>
                <a:lnTo>
                  <a:pt x="308711" y="124968"/>
                </a:lnTo>
                <a:lnTo>
                  <a:pt x="269985" y="85750"/>
                </a:lnTo>
                <a:close/>
              </a:path>
              <a:path w="375284" h="378459">
                <a:moveTo>
                  <a:pt x="354375" y="27533"/>
                </a:moveTo>
                <a:lnTo>
                  <a:pt x="310908" y="27533"/>
                </a:lnTo>
                <a:lnTo>
                  <a:pt x="319087" y="30937"/>
                </a:lnTo>
                <a:lnTo>
                  <a:pt x="337985" y="50126"/>
                </a:lnTo>
                <a:lnTo>
                  <a:pt x="344907" y="60696"/>
                </a:lnTo>
                <a:lnTo>
                  <a:pt x="347213" y="72721"/>
                </a:lnTo>
                <a:lnTo>
                  <a:pt x="344907" y="84731"/>
                </a:lnTo>
                <a:lnTo>
                  <a:pt x="337985" y="95300"/>
                </a:lnTo>
                <a:lnTo>
                  <a:pt x="308711" y="124968"/>
                </a:lnTo>
                <a:lnTo>
                  <a:pt x="347493" y="124968"/>
                </a:lnTo>
                <a:lnTo>
                  <a:pt x="357644" y="114681"/>
                </a:lnTo>
                <a:lnTo>
                  <a:pt x="370503" y="95054"/>
                </a:lnTo>
                <a:lnTo>
                  <a:pt x="374788" y="72713"/>
                </a:lnTo>
                <a:lnTo>
                  <a:pt x="370503" y="50410"/>
                </a:lnTo>
                <a:lnTo>
                  <a:pt x="357644" y="30848"/>
                </a:lnTo>
                <a:lnTo>
                  <a:pt x="354375" y="27533"/>
                </a:lnTo>
                <a:close/>
              </a:path>
            </a:pathLst>
          </a:custGeom>
          <a:solidFill>
            <a:srgbClr val="FFFFFF"/>
          </a:solidFill>
        </p:spPr>
        <p:txBody>
          <a:bodyPr wrap="square" lIns="0" tIns="0" rIns="0" bIns="0" rtlCol="0"/>
          <a:lstStyle/>
          <a:p>
            <a:endParaRPr/>
          </a:p>
        </p:txBody>
      </p:sp>
      <p:sp>
        <p:nvSpPr>
          <p:cNvPr id="5" name="object 5"/>
          <p:cNvSpPr/>
          <p:nvPr/>
        </p:nvSpPr>
        <p:spPr>
          <a:xfrm>
            <a:off x="11351884" y="7309922"/>
            <a:ext cx="376555" cy="470534"/>
          </a:xfrm>
          <a:custGeom>
            <a:avLst/>
            <a:gdLst/>
            <a:ahLst/>
            <a:cxnLst/>
            <a:rect l="l" t="t" r="r" b="b"/>
            <a:pathLst>
              <a:path w="376554" h="470534">
                <a:moveTo>
                  <a:pt x="343700" y="0"/>
                </a:moveTo>
                <a:lnTo>
                  <a:pt x="32435" y="0"/>
                </a:lnTo>
                <a:lnTo>
                  <a:pt x="19850" y="2564"/>
                </a:lnTo>
                <a:lnTo>
                  <a:pt x="9536" y="9542"/>
                </a:lnTo>
                <a:lnTo>
                  <a:pt x="2562" y="19861"/>
                </a:lnTo>
                <a:lnTo>
                  <a:pt x="0" y="32448"/>
                </a:lnTo>
                <a:lnTo>
                  <a:pt x="25" y="437807"/>
                </a:lnTo>
                <a:lnTo>
                  <a:pt x="2562" y="450267"/>
                </a:lnTo>
                <a:lnTo>
                  <a:pt x="9536" y="460586"/>
                </a:lnTo>
                <a:lnTo>
                  <a:pt x="19850" y="467564"/>
                </a:lnTo>
                <a:lnTo>
                  <a:pt x="32435" y="470128"/>
                </a:lnTo>
                <a:lnTo>
                  <a:pt x="255015" y="470128"/>
                </a:lnTo>
                <a:lnTo>
                  <a:pt x="259524" y="468248"/>
                </a:lnTo>
                <a:lnTo>
                  <a:pt x="276582" y="451192"/>
                </a:lnTo>
                <a:lnTo>
                  <a:pt x="24968" y="451192"/>
                </a:lnTo>
                <a:lnTo>
                  <a:pt x="18935" y="445160"/>
                </a:lnTo>
                <a:lnTo>
                  <a:pt x="18935" y="24980"/>
                </a:lnTo>
                <a:lnTo>
                  <a:pt x="24968" y="18935"/>
                </a:lnTo>
                <a:lnTo>
                  <a:pt x="372958" y="18935"/>
                </a:lnTo>
                <a:lnTo>
                  <a:pt x="366606" y="9542"/>
                </a:lnTo>
                <a:lnTo>
                  <a:pt x="356287" y="2564"/>
                </a:lnTo>
                <a:lnTo>
                  <a:pt x="343700" y="0"/>
                </a:lnTo>
                <a:close/>
              </a:path>
              <a:path w="376554" h="470534">
                <a:moveTo>
                  <a:pt x="372958" y="18935"/>
                </a:moveTo>
                <a:lnTo>
                  <a:pt x="351167" y="18935"/>
                </a:lnTo>
                <a:lnTo>
                  <a:pt x="357212" y="24980"/>
                </a:lnTo>
                <a:lnTo>
                  <a:pt x="357212" y="338239"/>
                </a:lnTo>
                <a:lnTo>
                  <a:pt x="276707" y="338239"/>
                </a:lnTo>
                <a:lnTo>
                  <a:pt x="264122" y="340801"/>
                </a:lnTo>
                <a:lnTo>
                  <a:pt x="253807" y="347776"/>
                </a:lnTo>
                <a:lnTo>
                  <a:pt x="246834" y="358095"/>
                </a:lnTo>
                <a:lnTo>
                  <a:pt x="244271" y="370687"/>
                </a:lnTo>
                <a:lnTo>
                  <a:pt x="244271" y="451192"/>
                </a:lnTo>
                <a:lnTo>
                  <a:pt x="276582" y="451192"/>
                </a:lnTo>
                <a:lnTo>
                  <a:pt x="289969" y="437807"/>
                </a:lnTo>
                <a:lnTo>
                  <a:pt x="263194" y="437807"/>
                </a:lnTo>
                <a:lnTo>
                  <a:pt x="263194" y="363232"/>
                </a:lnTo>
                <a:lnTo>
                  <a:pt x="269252" y="357174"/>
                </a:lnTo>
                <a:lnTo>
                  <a:pt x="370610" y="357174"/>
                </a:lnTo>
                <a:lnTo>
                  <a:pt x="374281" y="353504"/>
                </a:lnTo>
                <a:lnTo>
                  <a:pt x="376148" y="348995"/>
                </a:lnTo>
                <a:lnTo>
                  <a:pt x="376148" y="32448"/>
                </a:lnTo>
                <a:lnTo>
                  <a:pt x="373584" y="19861"/>
                </a:lnTo>
                <a:lnTo>
                  <a:pt x="372958" y="18935"/>
                </a:lnTo>
                <a:close/>
              </a:path>
              <a:path w="376554" h="470534">
                <a:moveTo>
                  <a:pt x="370610" y="357174"/>
                </a:moveTo>
                <a:lnTo>
                  <a:pt x="343827" y="357174"/>
                </a:lnTo>
                <a:lnTo>
                  <a:pt x="263194" y="437807"/>
                </a:lnTo>
                <a:lnTo>
                  <a:pt x="289969" y="437807"/>
                </a:lnTo>
                <a:lnTo>
                  <a:pt x="370610" y="357174"/>
                </a:lnTo>
                <a:close/>
              </a:path>
            </a:pathLst>
          </a:custGeom>
          <a:solidFill>
            <a:srgbClr val="FFFFFF"/>
          </a:solidFill>
        </p:spPr>
        <p:txBody>
          <a:bodyPr wrap="square" lIns="0" tIns="0" rIns="0" bIns="0" rtlCol="0"/>
          <a:lstStyle/>
          <a:p>
            <a:endParaRPr/>
          </a:p>
        </p:txBody>
      </p:sp>
      <p:sp>
        <p:nvSpPr>
          <p:cNvPr id="6" name="object 6"/>
          <p:cNvSpPr/>
          <p:nvPr/>
        </p:nvSpPr>
        <p:spPr>
          <a:xfrm>
            <a:off x="11467489" y="7400139"/>
            <a:ext cx="212090" cy="0"/>
          </a:xfrm>
          <a:custGeom>
            <a:avLst/>
            <a:gdLst/>
            <a:ahLst/>
            <a:cxnLst/>
            <a:rect l="l" t="t" r="r" b="b"/>
            <a:pathLst>
              <a:path w="212090">
                <a:moveTo>
                  <a:pt x="0" y="0"/>
                </a:moveTo>
                <a:lnTo>
                  <a:pt x="212039" y="0"/>
                </a:lnTo>
              </a:path>
            </a:pathLst>
          </a:custGeom>
          <a:ln w="18935">
            <a:solidFill>
              <a:srgbClr val="FFFFFF"/>
            </a:solidFill>
          </a:ln>
        </p:spPr>
        <p:txBody>
          <a:bodyPr wrap="square" lIns="0" tIns="0" rIns="0" bIns="0" rtlCol="0"/>
          <a:lstStyle/>
          <a:p>
            <a:endParaRPr/>
          </a:p>
        </p:txBody>
      </p:sp>
      <p:sp>
        <p:nvSpPr>
          <p:cNvPr id="7" name="object 7"/>
          <p:cNvSpPr/>
          <p:nvPr/>
        </p:nvSpPr>
        <p:spPr>
          <a:xfrm>
            <a:off x="11400392" y="7458080"/>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8" name="object 8"/>
          <p:cNvSpPr/>
          <p:nvPr/>
        </p:nvSpPr>
        <p:spPr>
          <a:xfrm>
            <a:off x="11400392" y="7516017"/>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9" name="object 9"/>
          <p:cNvSpPr/>
          <p:nvPr/>
        </p:nvSpPr>
        <p:spPr>
          <a:xfrm>
            <a:off x="11400392" y="7573956"/>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0" name="object 10"/>
          <p:cNvSpPr/>
          <p:nvPr/>
        </p:nvSpPr>
        <p:spPr>
          <a:xfrm>
            <a:off x="11400392" y="7631894"/>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1" name="object 11"/>
          <p:cNvSpPr/>
          <p:nvPr/>
        </p:nvSpPr>
        <p:spPr>
          <a:xfrm>
            <a:off x="11400392" y="7689833"/>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2" name="object 12"/>
          <p:cNvSpPr/>
          <p:nvPr/>
        </p:nvSpPr>
        <p:spPr>
          <a:xfrm>
            <a:off x="11354710"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13" name="object 13"/>
          <p:cNvSpPr/>
          <p:nvPr/>
        </p:nvSpPr>
        <p:spPr>
          <a:xfrm>
            <a:off x="12853494"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14" name="object 14"/>
          <p:cNvSpPr/>
          <p:nvPr/>
        </p:nvSpPr>
        <p:spPr>
          <a:xfrm>
            <a:off x="12896169"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15" name="object 15"/>
          <p:cNvSpPr/>
          <p:nvPr/>
        </p:nvSpPr>
        <p:spPr>
          <a:xfrm>
            <a:off x="12931001"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16" name="object 16"/>
          <p:cNvSpPr/>
          <p:nvPr/>
        </p:nvSpPr>
        <p:spPr>
          <a:xfrm>
            <a:off x="12965808"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17" name="object 17"/>
          <p:cNvSpPr/>
          <p:nvPr/>
        </p:nvSpPr>
        <p:spPr>
          <a:xfrm>
            <a:off x="12908610"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18" name="object 18"/>
          <p:cNvSpPr/>
          <p:nvPr/>
        </p:nvSpPr>
        <p:spPr>
          <a:xfrm>
            <a:off x="12908610"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19" name="object 19"/>
          <p:cNvSpPr/>
          <p:nvPr/>
        </p:nvSpPr>
        <p:spPr>
          <a:xfrm>
            <a:off x="12908610"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20" name="object 20"/>
          <p:cNvSpPr/>
          <p:nvPr/>
        </p:nvSpPr>
        <p:spPr>
          <a:xfrm>
            <a:off x="13003403"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21" name="object 21"/>
          <p:cNvSpPr/>
          <p:nvPr/>
        </p:nvSpPr>
        <p:spPr>
          <a:xfrm>
            <a:off x="13051916"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22" name="object 22"/>
          <p:cNvSpPr/>
          <p:nvPr/>
        </p:nvSpPr>
        <p:spPr>
          <a:xfrm>
            <a:off x="13051767"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23" name="object 23"/>
          <p:cNvSpPr/>
          <p:nvPr/>
        </p:nvSpPr>
        <p:spPr>
          <a:xfrm>
            <a:off x="13051916"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28" name="object 28"/>
          <p:cNvSpPr/>
          <p:nvPr/>
        </p:nvSpPr>
        <p:spPr>
          <a:xfrm>
            <a:off x="12230122"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29" name="object 29"/>
          <p:cNvSpPr txBox="1"/>
          <p:nvPr/>
        </p:nvSpPr>
        <p:spPr>
          <a:xfrm>
            <a:off x="623448" y="1318143"/>
            <a:ext cx="5905689" cy="5585888"/>
          </a:xfrm>
          <a:prstGeom prst="rect">
            <a:avLst/>
          </a:prstGeom>
        </p:spPr>
        <p:txBody>
          <a:bodyPr vert="horz" wrap="square" lIns="0" tIns="73660" rIns="0" bIns="0" rtlCol="0">
            <a:spAutoFit/>
          </a:bodyPr>
          <a:lstStyle/>
          <a:p>
            <a:pPr marL="59055" marR="1012825" indent="-635">
              <a:lnSpc>
                <a:spcPts val="3400"/>
              </a:lnSpc>
              <a:spcBef>
                <a:spcPts val="580"/>
              </a:spcBef>
            </a:pPr>
            <a:r>
              <a:rPr lang="en-US" sz="3200" b="1" spc="-30">
                <a:latin typeface="Segoe UI Semibold" panose="020B0502040204020203" pitchFamily="34" charset="0"/>
                <a:cs typeface="Segoe UI Semibold" panose="020B0502040204020203" pitchFamily="34" charset="0"/>
              </a:rPr>
              <a:t>Overview:</a:t>
            </a:r>
            <a:r>
              <a:rPr sz="3200" b="1" spc="-15">
                <a:latin typeface="Segoe UI Semibold" panose="020B0502040204020203" pitchFamily="34" charset="0"/>
                <a:cs typeface="Segoe UI Semibold" panose="020B0502040204020203" pitchFamily="34" charset="0"/>
              </a:rPr>
              <a:t> </a:t>
            </a:r>
            <a:r>
              <a:rPr sz="3200" b="1" spc="-20">
                <a:latin typeface="Segoe UI Semibold" panose="020B0502040204020203" pitchFamily="34" charset="0"/>
                <a:cs typeface="Segoe UI Semibold" panose="020B0502040204020203" pitchFamily="34" charset="0"/>
              </a:rPr>
              <a:t>Learning</a:t>
            </a:r>
            <a:r>
              <a:rPr sz="3200" b="1" spc="-114">
                <a:latin typeface="Segoe UI Semibold" panose="020B0502040204020203" pitchFamily="34" charset="0"/>
                <a:cs typeface="Segoe UI Semibold" panose="020B0502040204020203" pitchFamily="34" charset="0"/>
              </a:rPr>
              <a:t> </a:t>
            </a:r>
            <a:r>
              <a:rPr sz="3200" b="1" spc="-20">
                <a:latin typeface="Segoe UI Semibold" panose="020B0502040204020203" pitchFamily="34" charset="0"/>
                <a:cs typeface="Segoe UI Semibold" panose="020B0502040204020203" pitchFamily="34" charset="0"/>
              </a:rPr>
              <a:t>Lab</a:t>
            </a:r>
            <a:r>
              <a:rPr lang="en-US" sz="3200" b="1" spc="-20">
                <a:latin typeface="Segoe UI Semibold" panose="020B0502040204020203" pitchFamily="34" charset="0"/>
                <a:cs typeface="Segoe UI Semibold" panose="020B0502040204020203" pitchFamily="34" charset="0"/>
              </a:rPr>
              <a:t> - </a:t>
            </a:r>
            <a:r>
              <a:rPr sz="3200" b="1" spc="-20">
                <a:latin typeface="Segoe UI Semibold" panose="020B0502040204020203" pitchFamily="34" charset="0"/>
                <a:cs typeface="Segoe UI Semibold" panose="020B0502040204020203" pitchFamily="34" charset="0"/>
              </a:rPr>
              <a:t>  </a:t>
            </a:r>
            <a:r>
              <a:rPr lang="en-US" sz="3200" b="1" spc="-20">
                <a:latin typeface="Segoe UI Semibold" panose="020B0502040204020203" pitchFamily="34" charset="0"/>
                <a:cs typeface="Segoe UI Semibold" panose="020B0502040204020203" pitchFamily="34" charset="0"/>
              </a:rPr>
              <a:t>How do I find my way?</a:t>
            </a:r>
            <a:endParaRPr sz="3200" b="1">
              <a:latin typeface="Segoe UI Semibold" panose="020B0502040204020203" pitchFamily="34" charset="0"/>
              <a:cs typeface="Segoe UI Semibold" panose="020B0502040204020203" pitchFamily="34" charset="0"/>
            </a:endParaRPr>
          </a:p>
          <a:p>
            <a:pPr marL="64135">
              <a:lnSpc>
                <a:spcPct val="100000"/>
              </a:lnSpc>
              <a:spcBef>
                <a:spcPts val="2520"/>
              </a:spcBef>
            </a:pPr>
            <a:r>
              <a:rPr sz="1200" b="1" spc="20">
                <a:latin typeface="Segoe UI Semibold" panose="020B0502040204020203" pitchFamily="34" charset="0"/>
                <a:cs typeface="Segoe UI Semibold" panose="020B0502040204020203" pitchFamily="34" charset="0"/>
              </a:rPr>
              <a:t>BELONGING</a:t>
            </a:r>
            <a:r>
              <a:rPr sz="1200" b="1" spc="55">
                <a:latin typeface="Segoe UI Semibold" panose="020B0502040204020203" pitchFamily="34" charset="0"/>
                <a:cs typeface="Segoe UI Semibold" panose="020B0502040204020203" pitchFamily="34" charset="0"/>
              </a:rPr>
              <a:t> </a:t>
            </a:r>
            <a:r>
              <a:rPr sz="1200" b="1" spc="15">
                <a:latin typeface="Segoe UI Semibold" panose="020B0502040204020203" pitchFamily="34" charset="0"/>
                <a:cs typeface="Segoe UI Semibold" panose="020B0502040204020203" pitchFamily="34" charset="0"/>
              </a:rPr>
              <a:t>MATTERS.</a:t>
            </a:r>
            <a:endParaRPr sz="1200" b="1">
              <a:latin typeface="Segoe UI Semibold" panose="020B0502040204020203" pitchFamily="34" charset="0"/>
              <a:cs typeface="Segoe UI Semibold" panose="020B0502040204020203" pitchFamily="34" charset="0"/>
            </a:endParaRPr>
          </a:p>
          <a:p>
            <a:pPr marL="66675" marR="5080" indent="-6985">
              <a:lnSpc>
                <a:spcPct val="101899"/>
              </a:lnSpc>
              <a:spcBef>
                <a:spcPts val="114"/>
              </a:spcBef>
              <a:tabLst>
                <a:tab pos="3869054" algn="l"/>
              </a:tabLst>
            </a:pPr>
            <a:r>
              <a:rPr sz="1800" b="1" spc="-5">
                <a:latin typeface="Segoe UI Semibold" panose="020B0502040204020203" pitchFamily="34" charset="0"/>
                <a:cs typeface="Segoe UI Semibold" panose="020B0502040204020203" pitchFamily="34" charset="0"/>
              </a:rPr>
              <a:t>Many students wonder </a:t>
            </a:r>
            <a:r>
              <a:rPr sz="1800" b="1">
                <a:latin typeface="Segoe UI Semibold" panose="020B0502040204020203" pitchFamily="34" charset="0"/>
                <a:cs typeface="Segoe UI Semibold" panose="020B0502040204020203" pitchFamily="34" charset="0"/>
              </a:rPr>
              <a:t>“am I a </a:t>
            </a:r>
            <a:r>
              <a:rPr sz="1800" b="1" spc="-10">
                <a:latin typeface="Segoe UI Semibold" panose="020B0502040204020203" pitchFamily="34" charset="0"/>
                <a:cs typeface="Segoe UI Semibold" panose="020B0502040204020203" pitchFamily="34" charset="0"/>
              </a:rPr>
              <a:t>tech </a:t>
            </a:r>
            <a:r>
              <a:rPr sz="1800" b="1" spc="-5">
                <a:latin typeface="Segoe UI Semibold" panose="020B0502040204020203" pitchFamily="34" charset="0"/>
                <a:cs typeface="Segoe UI Semibold" panose="020B0502040204020203" pitchFamily="34" charset="0"/>
              </a:rPr>
              <a:t>person?” or </a:t>
            </a:r>
            <a:r>
              <a:rPr sz="1800" b="1">
                <a:latin typeface="Segoe UI Semibold" panose="020B0502040204020203" pitchFamily="34" charset="0"/>
                <a:cs typeface="Segoe UI Semibold" panose="020B0502040204020203" pitchFamily="34" charset="0"/>
              </a:rPr>
              <a:t>“when  </a:t>
            </a:r>
            <a:r>
              <a:rPr sz="1800" b="1" spc="-5">
                <a:latin typeface="Segoe UI Semibold" panose="020B0502040204020203" pitchFamily="34" charset="0"/>
                <a:cs typeface="Segoe UI Semibold" panose="020B0502040204020203" pitchFamily="34" charset="0"/>
              </a:rPr>
              <a:t>do </a:t>
            </a:r>
            <a:r>
              <a:rPr sz="1800" b="1">
                <a:latin typeface="Segoe UI Semibold" panose="020B0502040204020203" pitchFamily="34" charset="0"/>
                <a:cs typeface="Segoe UI Semibold" panose="020B0502040204020203" pitchFamily="34" charset="0"/>
              </a:rPr>
              <a:t>I </a:t>
            </a:r>
            <a:r>
              <a:rPr sz="1800" b="1" spc="-5">
                <a:latin typeface="Segoe UI Semibold" panose="020B0502040204020203" pitchFamily="34" charset="0"/>
                <a:cs typeface="Segoe UI Semibold" panose="020B0502040204020203" pitchFamily="34" charset="0"/>
              </a:rPr>
              <a:t>get </a:t>
            </a:r>
            <a:r>
              <a:rPr sz="1800" b="1" spc="-15">
                <a:latin typeface="Segoe UI Semibold" panose="020B0502040204020203" pitchFamily="34" charset="0"/>
                <a:cs typeface="Segoe UI Semibold" panose="020B0502040204020203" pitchFamily="34" charset="0"/>
              </a:rPr>
              <a:t>to </a:t>
            </a:r>
            <a:r>
              <a:rPr sz="1800" b="1" spc="-5">
                <a:latin typeface="Segoe UI Semibold" panose="020B0502040204020203" pitchFamily="34" charset="0"/>
                <a:cs typeface="Segoe UI Semibold" panose="020B0502040204020203" pitchFamily="34" charset="0"/>
              </a:rPr>
              <a:t>call myself</a:t>
            </a:r>
            <a:r>
              <a:rPr sz="1800" b="1" spc="50">
                <a:latin typeface="Segoe UI Semibold" panose="020B0502040204020203" pitchFamily="34" charset="0"/>
                <a:cs typeface="Segoe UI Semibold" panose="020B0502040204020203" pitchFamily="34" charset="0"/>
              </a:rPr>
              <a:t> </a:t>
            </a:r>
            <a:r>
              <a:rPr sz="1800" b="1">
                <a:latin typeface="Segoe UI Semibold" panose="020B0502040204020203" pitchFamily="34" charset="0"/>
                <a:cs typeface="Segoe UI Semibold" panose="020B0502040204020203" pitchFamily="34" charset="0"/>
              </a:rPr>
              <a:t>a</a:t>
            </a:r>
            <a:r>
              <a:rPr sz="1800" b="1" spc="5">
                <a:latin typeface="Segoe UI Semibold" panose="020B0502040204020203" pitchFamily="34" charset="0"/>
                <a:cs typeface="Segoe UI Semibold" panose="020B0502040204020203" pitchFamily="34" charset="0"/>
              </a:rPr>
              <a:t> </a:t>
            </a:r>
            <a:r>
              <a:rPr sz="1800" b="1" spc="-5">
                <a:latin typeface="Segoe UI Semibold" panose="020B0502040204020203" pitchFamily="34" charset="0"/>
                <a:cs typeface="Segoe UI Semibold" panose="020B0502040204020203" pitchFamily="34" charset="0"/>
              </a:rPr>
              <a:t>developer?”	Exploring</a:t>
            </a:r>
            <a:r>
              <a:rPr sz="1800" b="1" spc="-20">
                <a:latin typeface="Segoe UI Semibold" panose="020B0502040204020203" pitchFamily="34" charset="0"/>
                <a:cs typeface="Segoe UI Semibold" panose="020B0502040204020203" pitchFamily="34" charset="0"/>
              </a:rPr>
              <a:t> </a:t>
            </a:r>
            <a:r>
              <a:rPr sz="1800" b="1">
                <a:latin typeface="Segoe UI Semibold" panose="020B0502040204020203" pitchFamily="34" charset="0"/>
                <a:cs typeface="Segoe UI Semibold" panose="020B0502040204020203" pitchFamily="34" charset="0"/>
              </a:rPr>
              <a:t>what</a:t>
            </a:r>
            <a:r>
              <a:rPr lang="en-US" sz="1800" b="1">
                <a:latin typeface="Segoe UI Semibold" panose="020B0502040204020203" pitchFamily="34" charset="0"/>
                <a:cs typeface="Segoe UI Semibold" panose="020B0502040204020203" pitchFamily="34" charset="0"/>
              </a:rPr>
              <a:t> </a:t>
            </a:r>
            <a:r>
              <a:rPr sz="1800" b="1" spc="-5">
                <a:latin typeface="Segoe UI Semibold" panose="020B0502040204020203" pitchFamily="34" charset="0"/>
                <a:cs typeface="Segoe UI Semibold" panose="020B0502040204020203" pitchFamily="34" charset="0"/>
              </a:rPr>
              <a:t>it means </a:t>
            </a:r>
            <a:r>
              <a:rPr sz="1800" b="1" spc="-10">
                <a:latin typeface="Segoe UI Semibold" panose="020B0502040204020203" pitchFamily="34" charset="0"/>
                <a:cs typeface="Segoe UI Semibold" panose="020B0502040204020203" pitchFamily="34" charset="0"/>
              </a:rPr>
              <a:t>to </a:t>
            </a:r>
            <a:r>
              <a:rPr sz="1800" b="1" spc="-5">
                <a:latin typeface="Segoe UI Semibold" panose="020B0502040204020203" pitchFamily="34" charset="0"/>
                <a:cs typeface="Segoe UI Semibold" panose="020B0502040204020203" pitchFamily="34" charset="0"/>
              </a:rPr>
              <a:t>belong is </a:t>
            </a:r>
            <a:r>
              <a:rPr sz="1800" b="1">
                <a:latin typeface="Segoe UI Semibold" panose="020B0502040204020203" pitchFamily="34" charset="0"/>
                <a:cs typeface="Segoe UI Semibold" panose="020B0502040204020203" pitchFamily="34" charset="0"/>
              </a:rPr>
              <a:t>essential </a:t>
            </a:r>
            <a:r>
              <a:rPr sz="1800" b="1" spc="-5">
                <a:latin typeface="Segoe UI Semibold" panose="020B0502040204020203" pitchFamily="34" charset="0"/>
                <a:cs typeface="Segoe UI Semibold" panose="020B0502040204020203" pitchFamily="34" charset="0"/>
              </a:rPr>
              <a:t>on the </a:t>
            </a:r>
            <a:r>
              <a:rPr sz="1800" b="1" spc="-10">
                <a:latin typeface="Segoe UI Semibold" panose="020B0502040204020203" pitchFamily="34" charset="0"/>
                <a:cs typeface="Segoe UI Semibold" panose="020B0502040204020203" pitchFamily="34" charset="0"/>
              </a:rPr>
              <a:t>path </a:t>
            </a:r>
            <a:r>
              <a:rPr sz="1800" b="1" spc="-15">
                <a:latin typeface="Segoe UI Semibold" panose="020B0502040204020203" pitchFamily="34" charset="0"/>
                <a:cs typeface="Segoe UI Semibold" panose="020B0502040204020203" pitchFamily="34" charset="0"/>
              </a:rPr>
              <a:t>to </a:t>
            </a:r>
            <a:r>
              <a:rPr sz="1800" b="1" spc="-5">
                <a:latin typeface="Segoe UI Semibold" panose="020B0502040204020203" pitchFamily="34" charset="0"/>
                <a:cs typeface="Segoe UI Semibold" panose="020B0502040204020203" pitchFamily="34" charset="0"/>
              </a:rPr>
              <a:t>living </a:t>
            </a:r>
            <a:r>
              <a:rPr sz="1800" b="1">
                <a:latin typeface="Segoe UI Semibold" panose="020B0502040204020203" pitchFamily="34" charset="0"/>
                <a:cs typeface="Segoe UI Semibold" panose="020B0502040204020203" pitchFamily="34" charset="0"/>
              </a:rPr>
              <a:t>and </a:t>
            </a:r>
            <a:r>
              <a:rPr sz="1800" b="1" spc="-5">
                <a:latin typeface="Segoe UI Semibold" panose="020B0502040204020203" pitchFamily="34" charset="0"/>
                <a:cs typeface="Segoe UI Semibold" panose="020B0502040204020203" pitchFamily="34" charset="0"/>
              </a:rPr>
              <a:t>learning </a:t>
            </a:r>
            <a:r>
              <a:rPr sz="1800" b="1" spc="-15">
                <a:latin typeface="Segoe UI Semibold" panose="020B0502040204020203" pitchFamily="34" charset="0"/>
                <a:cs typeface="Segoe UI Semibold" panose="020B0502040204020203" pitchFamily="34" charset="0"/>
              </a:rPr>
              <a:t>authentically. </a:t>
            </a:r>
            <a:r>
              <a:rPr sz="1800" b="1" spc="-5">
                <a:latin typeface="Segoe UI Semibold" panose="020B0502040204020203" pitchFamily="34" charset="0"/>
                <a:cs typeface="Segoe UI Semibold" panose="020B0502040204020203" pitchFamily="34" charset="0"/>
              </a:rPr>
              <a:t>While changes </a:t>
            </a:r>
            <a:r>
              <a:rPr sz="1800" b="1" spc="-15">
                <a:latin typeface="Segoe UI Semibold" panose="020B0502040204020203" pitchFamily="34" charset="0"/>
                <a:cs typeface="Segoe UI Semibold" panose="020B0502040204020203" pitchFamily="34" charset="0"/>
              </a:rPr>
              <a:t>are </a:t>
            </a:r>
            <a:r>
              <a:rPr sz="1800" b="1" spc="-5">
                <a:latin typeface="Segoe UI Semibold" panose="020B0502040204020203" pitchFamily="34" charset="0"/>
                <a:cs typeface="Segoe UI Semibold" panose="020B0502040204020203" pitchFamily="34" charset="0"/>
              </a:rPr>
              <a:t>being made </a:t>
            </a:r>
            <a:r>
              <a:rPr sz="1800" b="1" spc="-15">
                <a:latin typeface="Segoe UI Semibold" panose="020B0502040204020203" pitchFamily="34" charset="0"/>
                <a:cs typeface="Segoe UI Semibold" panose="020B0502040204020203" pitchFamily="34" charset="0"/>
              </a:rPr>
              <a:t>to make </a:t>
            </a:r>
            <a:r>
              <a:rPr sz="1800" b="1" spc="-5">
                <a:latin typeface="Segoe UI Semibold" panose="020B0502040204020203" pitchFamily="34" charset="0"/>
                <a:cs typeface="Segoe UI Semibold" panose="020B0502040204020203" pitchFamily="34" charset="0"/>
              </a:rPr>
              <a:t>CS </a:t>
            </a:r>
            <a:r>
              <a:rPr sz="1800" b="1" spc="-15">
                <a:latin typeface="Segoe UI Semibold" panose="020B0502040204020203" pitchFamily="34" charset="0"/>
                <a:cs typeface="Segoe UI Semibold" panose="020B0502040204020203" pitchFamily="34" charset="0"/>
              </a:rPr>
              <a:t>more </a:t>
            </a:r>
            <a:r>
              <a:rPr sz="1800" b="1">
                <a:latin typeface="Segoe UI Semibold" panose="020B0502040204020203" pitchFamily="34" charset="0"/>
                <a:cs typeface="Segoe UI Semibold" panose="020B0502040204020203" pitchFamily="34" charset="0"/>
              </a:rPr>
              <a:t>accessible and </a:t>
            </a:r>
            <a:r>
              <a:rPr sz="1800" b="1" spc="-10">
                <a:latin typeface="Segoe UI Semibold" panose="020B0502040204020203" pitchFamily="34" charset="0"/>
                <a:cs typeface="Segoe UI Semibold" panose="020B0502040204020203" pitchFamily="34" charset="0"/>
              </a:rPr>
              <a:t>inclusive, there </a:t>
            </a:r>
            <a:r>
              <a:rPr sz="1800" b="1" spc="-5">
                <a:latin typeface="Segoe UI Semibold" panose="020B0502040204020203" pitchFamily="34" charset="0"/>
                <a:cs typeface="Segoe UI Semibold" panose="020B0502040204020203" pitchFamily="34" charset="0"/>
              </a:rPr>
              <a:t>is still</a:t>
            </a:r>
            <a:r>
              <a:rPr lang="en-US" sz="1800" b="1" spc="-5">
                <a:latin typeface="Segoe UI Semibold" panose="020B0502040204020203" pitchFamily="34" charset="0"/>
                <a:cs typeface="Segoe UI Semibold" panose="020B0502040204020203" pitchFamily="34" charset="0"/>
              </a:rPr>
              <a:t> </a:t>
            </a:r>
            <a:r>
              <a:rPr sz="1800" b="1" spc="-5">
                <a:latin typeface="Segoe UI Semibold" panose="020B0502040204020203" pitchFamily="34" charset="0"/>
                <a:cs typeface="Segoe UI Semibold" panose="020B0502040204020203" pitchFamily="34" charset="0"/>
              </a:rPr>
              <a:t>work </a:t>
            </a:r>
            <a:r>
              <a:rPr sz="1800" b="1" spc="-10">
                <a:latin typeface="Segoe UI Semibold" panose="020B0502040204020203" pitchFamily="34" charset="0"/>
                <a:cs typeface="Segoe UI Semibold" panose="020B0502040204020203" pitchFamily="34" charset="0"/>
              </a:rPr>
              <a:t>to </a:t>
            </a:r>
            <a:r>
              <a:rPr sz="1800" b="1" spc="-5">
                <a:latin typeface="Segoe UI Semibold" panose="020B0502040204020203" pitchFamily="34" charset="0"/>
                <a:cs typeface="Segoe UI Semibold" panose="020B0502040204020203" pitchFamily="34" charset="0"/>
              </a:rPr>
              <a:t>be done. </a:t>
            </a:r>
            <a:r>
              <a:rPr sz="1800" b="1" spc="-10">
                <a:latin typeface="Segoe UI Semibold" panose="020B0502040204020203" pitchFamily="34" charset="0"/>
                <a:cs typeface="Segoe UI Semibold" panose="020B0502040204020203" pitchFamily="34" charset="0"/>
              </a:rPr>
              <a:t>There </a:t>
            </a:r>
            <a:r>
              <a:rPr sz="1800" b="1" spc="-15">
                <a:latin typeface="Segoe UI Semibold" panose="020B0502040204020203" pitchFamily="34" charset="0"/>
                <a:cs typeface="Segoe UI Semibold" panose="020B0502040204020203" pitchFamily="34" charset="0"/>
              </a:rPr>
              <a:t>are </a:t>
            </a:r>
            <a:r>
              <a:rPr sz="1800" b="1" spc="-5">
                <a:latin typeface="Segoe UI Semibold" panose="020B0502040204020203" pitchFamily="34" charset="0"/>
                <a:cs typeface="Segoe UI Semibold" panose="020B0502040204020203" pitchFamily="34" charset="0"/>
              </a:rPr>
              <a:t>many factors that contribute </a:t>
            </a:r>
            <a:r>
              <a:rPr sz="1800" b="1" spc="-15">
                <a:latin typeface="Segoe UI Semibold" panose="020B0502040204020203" pitchFamily="34" charset="0"/>
                <a:cs typeface="Segoe UI Semibold" panose="020B0502040204020203" pitchFamily="34" charset="0"/>
              </a:rPr>
              <a:t>to </a:t>
            </a:r>
            <a:r>
              <a:rPr sz="1800" b="1">
                <a:latin typeface="Segoe UI Semibold" panose="020B0502040204020203" pitchFamily="34" charset="0"/>
                <a:cs typeface="Segoe UI Semibold" panose="020B0502040204020203" pitchFamily="34" charset="0"/>
              </a:rPr>
              <a:t>whether </a:t>
            </a:r>
            <a:r>
              <a:rPr sz="1800" b="1" spc="-5">
                <a:latin typeface="Segoe UI Semibold" panose="020B0502040204020203" pitchFamily="34" charset="0"/>
                <a:cs typeface="Segoe UI Semibold" panose="020B0502040204020203" pitchFamily="34" charset="0"/>
              </a:rPr>
              <a:t>we feel we have </a:t>
            </a:r>
            <a:r>
              <a:rPr sz="1800" b="1">
                <a:latin typeface="Segoe UI Semibold" panose="020B0502040204020203" pitchFamily="34" charset="0"/>
                <a:cs typeface="Segoe UI Semibold" panose="020B0502040204020203" pitchFamily="34" charset="0"/>
              </a:rPr>
              <a:t>a </a:t>
            </a:r>
            <a:r>
              <a:rPr sz="1800" b="1" spc="-5">
                <a:latin typeface="Segoe UI Semibold" panose="020B0502040204020203" pitchFamily="34" charset="0"/>
                <a:cs typeface="Segoe UI Semibold" panose="020B0502040204020203" pitchFamily="34" charset="0"/>
              </a:rPr>
              <a:t>place or </a:t>
            </a:r>
            <a:r>
              <a:rPr sz="1800" b="1">
                <a:latin typeface="Segoe UI Semibold" panose="020B0502040204020203" pitchFamily="34" charset="0"/>
                <a:cs typeface="Segoe UI Semibold" panose="020B0502040204020203" pitchFamily="34" charset="0"/>
              </a:rPr>
              <a:t>a </a:t>
            </a:r>
            <a:r>
              <a:rPr sz="1800" b="1" spc="-5">
                <a:latin typeface="Segoe UI Semibold" panose="020B0502040204020203" pitchFamily="34" charset="0"/>
                <a:cs typeface="Segoe UI Semibold" panose="020B0502040204020203" pitchFamily="34" charset="0"/>
              </a:rPr>
              <a:t>sense </a:t>
            </a:r>
            <a:r>
              <a:rPr sz="1800" b="1" spc="-25">
                <a:latin typeface="Segoe UI Semibold" panose="020B0502040204020203" pitchFamily="34" charset="0"/>
                <a:cs typeface="Segoe UI Semibold" panose="020B0502040204020203" pitchFamily="34" charset="0"/>
              </a:rPr>
              <a:t>of</a:t>
            </a:r>
            <a:r>
              <a:rPr sz="1800" b="1" spc="-10">
                <a:latin typeface="Segoe UI Semibold" panose="020B0502040204020203" pitchFamily="34" charset="0"/>
                <a:cs typeface="Segoe UI Semibold" panose="020B0502040204020203" pitchFamily="34" charset="0"/>
              </a:rPr>
              <a:t> </a:t>
            </a:r>
            <a:r>
              <a:rPr sz="1800" b="1">
                <a:latin typeface="Segoe UI Semibold" panose="020B0502040204020203" pitchFamily="34" charset="0"/>
                <a:cs typeface="Segoe UI Semibold" panose="020B0502040204020203" pitchFamily="34" charset="0"/>
              </a:rPr>
              <a:t>belonging.</a:t>
            </a:r>
          </a:p>
          <a:p>
            <a:pPr>
              <a:lnSpc>
                <a:spcPct val="100000"/>
              </a:lnSpc>
              <a:spcBef>
                <a:spcPts val="5"/>
              </a:spcBef>
            </a:pPr>
            <a:endParaRPr sz="1600" b="1">
              <a:latin typeface="Segoe UI Semibold" panose="020B0502040204020203" pitchFamily="34" charset="0"/>
              <a:cs typeface="Segoe UI Semibold" panose="020B0502040204020203" pitchFamily="34" charset="0"/>
            </a:endParaRPr>
          </a:p>
          <a:p>
            <a:pPr marL="55244">
              <a:lnSpc>
                <a:spcPct val="100000"/>
              </a:lnSpc>
            </a:pPr>
            <a:r>
              <a:rPr sz="1200" b="1" spc="5">
                <a:latin typeface="Segoe UI Semibold" panose="020B0502040204020203" pitchFamily="34" charset="0"/>
                <a:cs typeface="Segoe UI Semibold" panose="020B0502040204020203" pitchFamily="34" charset="0"/>
              </a:rPr>
              <a:t>YOU </a:t>
            </a:r>
            <a:r>
              <a:rPr sz="1200" b="1" spc="15">
                <a:latin typeface="Segoe UI Semibold" panose="020B0502040204020203" pitchFamily="34" charset="0"/>
                <a:cs typeface="Segoe UI Semibold" panose="020B0502040204020203" pitchFamily="34" charset="0"/>
              </a:rPr>
              <a:t>BELONG</a:t>
            </a:r>
            <a:r>
              <a:rPr sz="1200" b="1" spc="11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HERE.</a:t>
            </a:r>
            <a:endParaRPr sz="1200" b="1">
              <a:latin typeface="Segoe UI Semibold" panose="020B0502040204020203" pitchFamily="34" charset="0"/>
              <a:cs typeface="Segoe UI Semibold" panose="020B0502040204020203" pitchFamily="34" charset="0"/>
            </a:endParaRPr>
          </a:p>
          <a:p>
            <a:pPr marL="62865" marR="315595" indent="-50800">
              <a:lnSpc>
                <a:spcPct val="101899"/>
              </a:lnSpc>
              <a:spcBef>
                <a:spcPts val="120"/>
              </a:spcBef>
            </a:pPr>
            <a:r>
              <a:rPr lang="en-US" sz="1800" b="1">
                <a:latin typeface="Segoe UI Semibold" panose="020B0502040204020203" pitchFamily="34" charset="0"/>
                <a:cs typeface="Segoe UI Semibold" panose="020B0502040204020203" pitchFamily="34" charset="0"/>
              </a:rPr>
              <a:t> </a:t>
            </a:r>
            <a:r>
              <a:rPr sz="1800" b="1">
                <a:latin typeface="Segoe UI Semibold" panose="020B0502040204020203" pitchFamily="34" charset="0"/>
                <a:cs typeface="Segoe UI Semibold" panose="020B0502040204020203" pitchFamily="34" charset="0"/>
              </a:rPr>
              <a:t>Fitting</a:t>
            </a:r>
            <a:r>
              <a:rPr lang="en-US" sz="1800" b="1">
                <a:latin typeface="Segoe UI Semibold" panose="020B0502040204020203" pitchFamily="34" charset="0"/>
                <a:cs typeface="Segoe UI Semibold" panose="020B0502040204020203" pitchFamily="34" charset="0"/>
              </a:rPr>
              <a:t> </a:t>
            </a:r>
            <a:r>
              <a:rPr sz="1800" b="1" spc="-5">
                <a:latin typeface="Segoe UI Semibold" panose="020B0502040204020203" pitchFamily="34" charset="0"/>
                <a:cs typeface="Segoe UI Semibold" panose="020B0502040204020203" pitchFamily="34" charset="0"/>
              </a:rPr>
              <a:t>in is the </a:t>
            </a:r>
            <a:r>
              <a:rPr sz="1800" b="1" spc="-10">
                <a:latin typeface="Segoe UI Semibold" panose="020B0502040204020203" pitchFamily="34" charset="0"/>
                <a:cs typeface="Segoe UI Semibold" panose="020B0502040204020203" pitchFamily="34" charset="0"/>
              </a:rPr>
              <a:t>opposite </a:t>
            </a:r>
            <a:r>
              <a:rPr sz="1800" b="1" spc="-25">
                <a:latin typeface="Segoe UI Semibold" panose="020B0502040204020203" pitchFamily="34" charset="0"/>
                <a:cs typeface="Segoe UI Semibold" panose="020B0502040204020203" pitchFamily="34" charset="0"/>
              </a:rPr>
              <a:t>of </a:t>
            </a:r>
            <a:r>
              <a:rPr sz="1800" b="1" spc="-5">
                <a:latin typeface="Segoe UI Semibold" panose="020B0502040204020203" pitchFamily="34" charset="0"/>
                <a:cs typeface="Segoe UI Semibold" panose="020B0502040204020203" pitchFamily="34" charset="0"/>
              </a:rPr>
              <a:t>belonging. </a:t>
            </a:r>
            <a:r>
              <a:rPr sz="1800" b="1">
                <a:latin typeface="Segoe UI Semibold" panose="020B0502040204020203" pitchFamily="34" charset="0"/>
                <a:cs typeface="Segoe UI Semibold" panose="020B0502040204020203" pitchFamily="34" charset="0"/>
              </a:rPr>
              <a:t>“Fitting </a:t>
            </a:r>
            <a:r>
              <a:rPr sz="1800" b="1" spc="-5">
                <a:latin typeface="Segoe UI Semibold" panose="020B0502040204020203" pitchFamily="34" charset="0"/>
                <a:cs typeface="Segoe UI Semibold" panose="020B0502040204020203" pitchFamily="34" charset="0"/>
              </a:rPr>
              <a:t>in is </a:t>
            </a:r>
            <a:r>
              <a:rPr lang="en-US" sz="1800" b="1" spc="-5">
                <a:latin typeface="Segoe UI Semibold" panose="020B0502040204020203" pitchFamily="34" charset="0"/>
                <a:cs typeface="Segoe UI Semibold" panose="020B0502040204020203" pitchFamily="34" charset="0"/>
              </a:rPr>
              <a:t> </a:t>
            </a:r>
            <a:r>
              <a:rPr sz="1800" b="1">
                <a:latin typeface="Segoe UI Semibold" panose="020B0502040204020203" pitchFamily="34" charset="0"/>
                <a:cs typeface="Segoe UI Semibold" panose="020B0502040204020203" pitchFamily="34" charset="0"/>
              </a:rPr>
              <a:t>about assessing a </a:t>
            </a:r>
            <a:r>
              <a:rPr sz="1800" b="1" spc="-5">
                <a:latin typeface="Segoe UI Semibold" panose="020B0502040204020203" pitchFamily="34" charset="0"/>
                <a:cs typeface="Segoe UI Semibold" panose="020B0502040204020203" pitchFamily="34" charset="0"/>
              </a:rPr>
              <a:t>situation </a:t>
            </a:r>
            <a:r>
              <a:rPr sz="1800" b="1">
                <a:latin typeface="Segoe UI Semibold" panose="020B0502040204020203" pitchFamily="34" charset="0"/>
                <a:cs typeface="Segoe UI Semibold" panose="020B0502040204020203" pitchFamily="34" charset="0"/>
              </a:rPr>
              <a:t>and </a:t>
            </a:r>
            <a:r>
              <a:rPr sz="1800" b="1" spc="-5">
                <a:latin typeface="Segoe UI Semibold" panose="020B0502040204020203" pitchFamily="34" charset="0"/>
                <a:cs typeface="Segoe UI Semibold" panose="020B0502040204020203" pitchFamily="34" charset="0"/>
              </a:rPr>
              <a:t>becoming </a:t>
            </a:r>
            <a:r>
              <a:rPr sz="1800" b="1">
                <a:latin typeface="Segoe UI Semibold" panose="020B0502040204020203" pitchFamily="34" charset="0"/>
                <a:cs typeface="Segoe UI Semibold" panose="020B0502040204020203" pitchFamily="34" charset="0"/>
              </a:rPr>
              <a:t>who </a:t>
            </a:r>
            <a:r>
              <a:rPr sz="1800" b="1" spc="-10">
                <a:latin typeface="Segoe UI Semibold" panose="020B0502040204020203" pitchFamily="34" charset="0"/>
                <a:cs typeface="Segoe UI Semibold" panose="020B0502040204020203" pitchFamily="34" charset="0"/>
              </a:rPr>
              <a:t>you </a:t>
            </a:r>
            <a:r>
              <a:rPr lang="en-US" sz="1800" b="1" spc="-10">
                <a:latin typeface="Segoe UI Semibold" panose="020B0502040204020203" pitchFamily="34" charset="0"/>
                <a:cs typeface="Segoe UI Semibold" panose="020B0502040204020203" pitchFamily="34" charset="0"/>
              </a:rPr>
              <a:t> </a:t>
            </a:r>
            <a:r>
              <a:rPr sz="1800" b="1">
                <a:latin typeface="Segoe UI Semibold" panose="020B0502040204020203" pitchFamily="34" charset="0"/>
                <a:cs typeface="Segoe UI Semibold" panose="020B0502040204020203" pitchFamily="34" charset="0"/>
              </a:rPr>
              <a:t>need </a:t>
            </a:r>
            <a:r>
              <a:rPr sz="1800" b="1" spc="-15">
                <a:latin typeface="Segoe UI Semibold" panose="020B0502040204020203" pitchFamily="34" charset="0"/>
                <a:cs typeface="Segoe UI Semibold" panose="020B0502040204020203" pitchFamily="34" charset="0"/>
              </a:rPr>
              <a:t>to </a:t>
            </a:r>
            <a:r>
              <a:rPr sz="1800" b="1" spc="-5">
                <a:latin typeface="Segoe UI Semibold" panose="020B0502040204020203" pitchFamily="34" charset="0"/>
                <a:cs typeface="Segoe UI Semibold" panose="020B0502040204020203" pitchFamily="34" charset="0"/>
              </a:rPr>
              <a:t>be </a:t>
            </a:r>
            <a:r>
              <a:rPr sz="1800" b="1" spc="-15">
                <a:latin typeface="Segoe UI Semibold" panose="020B0502040204020203" pitchFamily="34" charset="0"/>
                <a:cs typeface="Segoe UI Semibold" panose="020B0502040204020203" pitchFamily="34" charset="0"/>
              </a:rPr>
              <a:t>to </a:t>
            </a:r>
            <a:r>
              <a:rPr sz="1800" b="1" spc="-5">
                <a:latin typeface="Segoe UI Semibold" panose="020B0502040204020203" pitchFamily="34" charset="0"/>
                <a:cs typeface="Segoe UI Semibold" panose="020B0502040204020203" pitchFamily="34" charset="0"/>
              </a:rPr>
              <a:t>be accepted. </a:t>
            </a:r>
            <a:r>
              <a:rPr sz="1800" b="1">
                <a:latin typeface="Segoe UI Semibold" panose="020B0502040204020203" pitchFamily="34" charset="0"/>
                <a:cs typeface="Segoe UI Semibold" panose="020B0502040204020203" pitchFamily="34" charset="0"/>
              </a:rPr>
              <a:t>Belonging, </a:t>
            </a:r>
            <a:r>
              <a:rPr sz="1800" b="1" spc="-5">
                <a:latin typeface="Segoe UI Semibold" panose="020B0502040204020203" pitchFamily="34" charset="0"/>
                <a:cs typeface="Segoe UI Semibold" panose="020B0502040204020203" pitchFamily="34" charset="0"/>
              </a:rPr>
              <a:t>on the other </a:t>
            </a:r>
            <a:r>
              <a:rPr lang="en-US" sz="1800" b="1" spc="-5">
                <a:latin typeface="Segoe UI Semibold" panose="020B0502040204020203" pitchFamily="34" charset="0"/>
                <a:cs typeface="Segoe UI Semibold" panose="020B0502040204020203" pitchFamily="34" charset="0"/>
              </a:rPr>
              <a:t> </a:t>
            </a:r>
            <a:r>
              <a:rPr sz="1800" b="1">
                <a:latin typeface="Segoe UI Semibold" panose="020B0502040204020203" pitchFamily="34" charset="0"/>
                <a:cs typeface="Segoe UI Semibold" panose="020B0502040204020203" pitchFamily="34" charset="0"/>
              </a:rPr>
              <a:t>hand, </a:t>
            </a:r>
            <a:r>
              <a:rPr sz="1800" b="1" spc="-5">
                <a:latin typeface="Segoe UI Semibold" panose="020B0502040204020203" pitchFamily="34" charset="0"/>
                <a:cs typeface="Segoe UI Semibold" panose="020B0502040204020203" pitchFamily="34" charset="0"/>
              </a:rPr>
              <a:t>doesn’t </a:t>
            </a:r>
            <a:r>
              <a:rPr sz="1800" b="1" spc="-10">
                <a:latin typeface="Segoe UI Semibold" panose="020B0502040204020203" pitchFamily="34" charset="0"/>
                <a:cs typeface="Segoe UI Semibold" panose="020B0502040204020203" pitchFamily="34" charset="0"/>
              </a:rPr>
              <a:t>require </a:t>
            </a:r>
            <a:r>
              <a:rPr sz="1800" b="1">
                <a:latin typeface="Segoe UI Semibold" panose="020B0502040204020203" pitchFamily="34" charset="0"/>
                <a:cs typeface="Segoe UI Semibold" panose="020B0502040204020203" pitchFamily="34" charset="0"/>
              </a:rPr>
              <a:t>us </a:t>
            </a:r>
            <a:r>
              <a:rPr sz="1800" b="1" spc="-15">
                <a:latin typeface="Segoe UI Semibold" panose="020B0502040204020203" pitchFamily="34" charset="0"/>
                <a:cs typeface="Segoe UI Semibold" panose="020B0502040204020203" pitchFamily="34" charset="0"/>
              </a:rPr>
              <a:t>to </a:t>
            </a:r>
            <a:r>
              <a:rPr sz="1800" b="1" spc="-5">
                <a:latin typeface="Segoe UI Semibold" panose="020B0502040204020203" pitchFamily="34" charset="0"/>
                <a:cs typeface="Segoe UI Semibold" panose="020B0502040204020203" pitchFamily="34" charset="0"/>
              </a:rPr>
              <a:t>change </a:t>
            </a:r>
            <a:r>
              <a:rPr sz="1800" b="1">
                <a:latin typeface="Segoe UI Semibold" panose="020B0502040204020203" pitchFamily="34" charset="0"/>
                <a:cs typeface="Segoe UI Semibold" panose="020B0502040204020203" pitchFamily="34" charset="0"/>
              </a:rPr>
              <a:t>who </a:t>
            </a:r>
            <a:r>
              <a:rPr sz="1800" b="1" spc="-5">
                <a:latin typeface="Segoe UI Semibold" panose="020B0502040204020203" pitchFamily="34" charset="0"/>
                <a:cs typeface="Segoe UI Semibold" panose="020B0502040204020203" pitchFamily="34" charset="0"/>
              </a:rPr>
              <a:t>we</a:t>
            </a:r>
            <a:r>
              <a:rPr sz="1800" b="1" spc="-15">
                <a:latin typeface="Segoe UI Semibold" panose="020B0502040204020203" pitchFamily="34" charset="0"/>
                <a:cs typeface="Segoe UI Semibold" panose="020B0502040204020203" pitchFamily="34" charset="0"/>
              </a:rPr>
              <a:t> </a:t>
            </a:r>
            <a:r>
              <a:rPr sz="1800" b="1" spc="-10">
                <a:latin typeface="Segoe UI Semibold" panose="020B0502040204020203" pitchFamily="34" charset="0"/>
                <a:cs typeface="Segoe UI Semibold" panose="020B0502040204020203" pitchFamily="34" charset="0"/>
              </a:rPr>
              <a:t>are;</a:t>
            </a:r>
            <a:r>
              <a:rPr lang="en-US" b="1">
                <a:latin typeface="Segoe UI Semibold" panose="020B0502040204020203" pitchFamily="34" charset="0"/>
                <a:cs typeface="Segoe UI Semibold" panose="020B0502040204020203" pitchFamily="34" charset="0"/>
              </a:rPr>
              <a:t> </a:t>
            </a:r>
            <a:r>
              <a:rPr sz="1800" b="1" spc="-5">
                <a:latin typeface="Segoe UI Semibold" panose="020B0502040204020203" pitchFamily="34" charset="0"/>
                <a:cs typeface="Segoe UI Semibold" panose="020B0502040204020203" pitchFamily="34" charset="0"/>
              </a:rPr>
              <a:t>it </a:t>
            </a:r>
            <a:r>
              <a:rPr sz="1800" b="1" spc="-10">
                <a:latin typeface="Segoe UI Semibold" panose="020B0502040204020203" pitchFamily="34" charset="0"/>
                <a:cs typeface="Segoe UI Semibold" panose="020B0502040204020203" pitchFamily="34" charset="0"/>
              </a:rPr>
              <a:t>requires </a:t>
            </a:r>
            <a:r>
              <a:rPr sz="1800" b="1">
                <a:latin typeface="Segoe UI Semibold" panose="020B0502040204020203" pitchFamily="34" charset="0"/>
                <a:cs typeface="Segoe UI Semibold" panose="020B0502040204020203" pitchFamily="34" charset="0"/>
              </a:rPr>
              <a:t>us </a:t>
            </a:r>
            <a:r>
              <a:rPr sz="1800" b="1" spc="-15">
                <a:latin typeface="Segoe UI Semibold" panose="020B0502040204020203" pitchFamily="34" charset="0"/>
                <a:cs typeface="Segoe UI Semibold" panose="020B0502040204020203" pitchFamily="34" charset="0"/>
              </a:rPr>
              <a:t>to </a:t>
            </a:r>
            <a:r>
              <a:rPr sz="1800" b="1" spc="-5">
                <a:latin typeface="Segoe UI Semibold" panose="020B0502040204020203" pitchFamily="34" charset="0"/>
                <a:cs typeface="Segoe UI Semibold" panose="020B0502040204020203" pitchFamily="34" charset="0"/>
              </a:rPr>
              <a:t>be </a:t>
            </a:r>
            <a:r>
              <a:rPr sz="1800" b="1">
                <a:latin typeface="Segoe UI Semibold" panose="020B0502040204020203" pitchFamily="34" charset="0"/>
                <a:cs typeface="Segoe UI Semibold" panose="020B0502040204020203" pitchFamily="34" charset="0"/>
              </a:rPr>
              <a:t>who </a:t>
            </a:r>
            <a:r>
              <a:rPr sz="1800" b="1" spc="-5">
                <a:latin typeface="Segoe UI Semibold" panose="020B0502040204020203" pitchFamily="34" charset="0"/>
                <a:cs typeface="Segoe UI Semibold" panose="020B0502040204020203" pitchFamily="34" charset="0"/>
              </a:rPr>
              <a:t>we </a:t>
            </a:r>
            <a:r>
              <a:rPr sz="1800" b="1" spc="-55">
                <a:latin typeface="Segoe UI Semibold" panose="020B0502040204020203" pitchFamily="34" charset="0"/>
                <a:cs typeface="Segoe UI Semibold" panose="020B0502040204020203" pitchFamily="34" charset="0"/>
              </a:rPr>
              <a:t>are.” </a:t>
            </a:r>
            <a:r>
              <a:rPr sz="1800" b="1" spc="-10">
                <a:latin typeface="Segoe UI Semibold" panose="020B0502040204020203" pitchFamily="34" charset="0"/>
                <a:cs typeface="Segoe UI Semibold" panose="020B0502040204020203" pitchFamily="34" charset="0"/>
              </a:rPr>
              <a:t>—Brené</a:t>
            </a:r>
            <a:r>
              <a:rPr sz="1800" b="1" spc="40">
                <a:latin typeface="Segoe UI Semibold" panose="020B0502040204020203" pitchFamily="34" charset="0"/>
                <a:cs typeface="Segoe UI Semibold" panose="020B0502040204020203" pitchFamily="34" charset="0"/>
              </a:rPr>
              <a:t> </a:t>
            </a:r>
            <a:r>
              <a:rPr sz="1800" b="1" spc="-10">
                <a:latin typeface="Segoe UI Semibold" panose="020B0502040204020203" pitchFamily="34" charset="0"/>
                <a:cs typeface="Segoe UI Semibold" panose="020B0502040204020203" pitchFamily="34" charset="0"/>
              </a:rPr>
              <a:t>Brown</a:t>
            </a:r>
            <a:endParaRPr sz="1800" b="1">
              <a:latin typeface="Segoe UI Semibold" panose="020B0502040204020203" pitchFamily="34" charset="0"/>
              <a:cs typeface="Segoe UI Semibold" panose="020B0502040204020203" pitchFamily="34" charset="0"/>
            </a:endParaRPr>
          </a:p>
        </p:txBody>
      </p:sp>
      <p:sp>
        <p:nvSpPr>
          <p:cNvPr id="30" name="object 30"/>
          <p:cNvSpPr txBox="1"/>
          <p:nvPr/>
        </p:nvSpPr>
        <p:spPr>
          <a:xfrm>
            <a:off x="7315199" y="575005"/>
            <a:ext cx="7459579" cy="2281137"/>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marL="294640">
              <a:lnSpc>
                <a:spcPct val="100000"/>
              </a:lnSpc>
              <a:spcBef>
                <a:spcPts val="925"/>
              </a:spcBef>
            </a:pPr>
            <a:r>
              <a:rPr sz="1200" b="1" spc="25">
                <a:latin typeface="Segoe UI Semibold" panose="020B0502040204020203" pitchFamily="34" charset="0"/>
                <a:cs typeface="Segoe UI Semibold" panose="020B0502040204020203" pitchFamily="34" charset="0"/>
              </a:rPr>
              <a:t>PURPOSE </a:t>
            </a:r>
            <a:r>
              <a:rPr sz="1200" b="1" spc="15">
                <a:latin typeface="Segoe UI Semibold" panose="020B0502040204020203" pitchFamily="34" charset="0"/>
                <a:cs typeface="Segoe UI Semibold" panose="020B0502040204020203" pitchFamily="34" charset="0"/>
              </a:rPr>
              <a:t>OF</a:t>
            </a:r>
            <a:r>
              <a:rPr sz="1200" b="1" spc="9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SESSION</a:t>
            </a:r>
            <a:endParaRPr sz="1200" b="1">
              <a:latin typeface="Segoe UI Semibold" panose="020B0502040204020203" pitchFamily="34" charset="0"/>
              <a:cs typeface="Segoe UI Semibold" panose="020B0502040204020203" pitchFamily="34" charset="0"/>
            </a:endParaRPr>
          </a:p>
          <a:p>
            <a:pPr marL="294640">
              <a:lnSpc>
                <a:spcPct val="100000"/>
              </a:lnSpc>
              <a:spcBef>
                <a:spcPts val="1260"/>
              </a:spcBef>
            </a:pPr>
            <a:r>
              <a:rPr sz="1800" b="1" spc="-5">
                <a:latin typeface="Segoe UI Semibold" panose="020B0502040204020203" pitchFamily="34" charset="0"/>
                <a:cs typeface="Segoe UI Semibold" panose="020B0502040204020203" pitchFamily="34" charset="0"/>
              </a:rPr>
              <a:t>Understand the concept </a:t>
            </a:r>
            <a:r>
              <a:rPr sz="1800" b="1" spc="-25">
                <a:latin typeface="Segoe UI Semibold" panose="020B0502040204020203" pitchFamily="34" charset="0"/>
                <a:cs typeface="Segoe UI Semibold" panose="020B0502040204020203" pitchFamily="34" charset="0"/>
              </a:rPr>
              <a:t>of </a:t>
            </a:r>
            <a:r>
              <a:rPr sz="1800" b="1" spc="-5">
                <a:latin typeface="Segoe UI Semibold" panose="020B0502040204020203" pitchFamily="34" charset="0"/>
                <a:cs typeface="Segoe UI Semibold" panose="020B0502040204020203" pitchFamily="34" charset="0"/>
              </a:rPr>
              <a:t>belonging </a:t>
            </a:r>
            <a:r>
              <a:rPr sz="1800" b="1">
                <a:latin typeface="Segoe UI Semibold" panose="020B0502040204020203" pitchFamily="34" charset="0"/>
                <a:cs typeface="Segoe UI Semibold" panose="020B0502040204020203" pitchFamily="34" charset="0"/>
              </a:rPr>
              <a:t>and why </a:t>
            </a:r>
            <a:r>
              <a:rPr sz="1800" b="1" spc="-5">
                <a:latin typeface="Segoe UI Semibold" panose="020B0502040204020203" pitchFamily="34" charset="0"/>
                <a:cs typeface="Segoe UI Semibold" panose="020B0502040204020203" pitchFamily="34" charset="0"/>
              </a:rPr>
              <a:t>it</a:t>
            </a:r>
            <a:r>
              <a:rPr sz="1800" b="1" spc="10">
                <a:latin typeface="Segoe UI Semibold" panose="020B0502040204020203" pitchFamily="34" charset="0"/>
                <a:cs typeface="Segoe UI Semibold" panose="020B0502040204020203" pitchFamily="34" charset="0"/>
              </a:rPr>
              <a:t> </a:t>
            </a:r>
            <a:r>
              <a:rPr sz="1800" b="1" spc="-5">
                <a:latin typeface="Segoe UI Semibold" panose="020B0502040204020203" pitchFamily="34" charset="0"/>
                <a:cs typeface="Segoe UI Semibold" panose="020B0502040204020203" pitchFamily="34" charset="0"/>
              </a:rPr>
              <a:t>matters.</a:t>
            </a:r>
            <a:endParaRPr sz="1800" b="1">
              <a:latin typeface="Segoe UI Semibold" panose="020B0502040204020203" pitchFamily="34" charset="0"/>
              <a:cs typeface="Segoe UI Semibold" panose="020B0502040204020203" pitchFamily="34" charset="0"/>
            </a:endParaRPr>
          </a:p>
          <a:p>
            <a:pPr>
              <a:lnSpc>
                <a:spcPct val="100000"/>
              </a:lnSpc>
              <a:spcBef>
                <a:spcPts val="45"/>
              </a:spcBef>
            </a:pPr>
            <a:endParaRPr sz="1600" b="1">
              <a:latin typeface="Segoe UI Semibold" panose="020B0502040204020203" pitchFamily="34" charset="0"/>
              <a:cs typeface="Segoe UI Semibold" panose="020B0502040204020203" pitchFamily="34" charset="0"/>
            </a:endParaRPr>
          </a:p>
          <a:p>
            <a:pPr marL="294640" marR="721995">
              <a:lnSpc>
                <a:spcPct val="101899"/>
              </a:lnSpc>
            </a:pPr>
            <a:r>
              <a:rPr sz="1800" b="1" spc="-5">
                <a:latin typeface="Segoe UI Semibold" panose="020B0502040204020203" pitchFamily="34" charset="0"/>
                <a:cs typeface="Segoe UI Semibold" panose="020B0502040204020203" pitchFamily="34" charset="0"/>
              </a:rPr>
              <a:t>Bring awareness </a:t>
            </a:r>
            <a:r>
              <a:rPr sz="1800" b="1" spc="-25">
                <a:latin typeface="Segoe UI Semibold" panose="020B0502040204020203" pitchFamily="34" charset="0"/>
                <a:cs typeface="Segoe UI Semibold" panose="020B0502040204020203" pitchFamily="34" charset="0"/>
              </a:rPr>
              <a:t>of </a:t>
            </a:r>
            <a:r>
              <a:rPr lang="en-US" sz="1800" b="1" spc="-5">
                <a:latin typeface="Segoe UI Semibold" panose="020B0502040204020203" pitchFamily="34" charset="0"/>
                <a:cs typeface="Segoe UI Semibold" panose="020B0502040204020203" pitchFamily="34" charset="0"/>
              </a:rPr>
              <a:t>how each of us contributes to the</a:t>
            </a:r>
            <a:r>
              <a:rPr sz="1800" b="1">
                <a:latin typeface="Segoe UI Semibold" panose="020B0502040204020203" pitchFamily="34" charset="0"/>
                <a:cs typeface="Segoe UI Semibold" panose="020B0502040204020203" pitchFamily="34" charset="0"/>
              </a:rPr>
              <a:t> </a:t>
            </a:r>
            <a:r>
              <a:rPr sz="1800" b="1" spc="-5">
                <a:latin typeface="Segoe UI Semibold" panose="020B0502040204020203" pitchFamily="34" charset="0"/>
                <a:cs typeface="Segoe UI Semibold" panose="020B0502040204020203" pitchFamily="34" charset="0"/>
              </a:rPr>
              <a:t>tech </a:t>
            </a:r>
            <a:r>
              <a:rPr sz="1800" b="1" spc="-10">
                <a:latin typeface="Segoe UI Semibold" panose="020B0502040204020203" pitchFamily="34" charset="0"/>
                <a:cs typeface="Segoe UI Semibold" panose="020B0502040204020203" pitchFamily="34" charset="0"/>
              </a:rPr>
              <a:t>climate </a:t>
            </a:r>
            <a:r>
              <a:rPr sz="1800" b="1">
                <a:latin typeface="Segoe UI Semibold" panose="020B0502040204020203" pitchFamily="34" charset="0"/>
                <a:cs typeface="Segoe UI Semibold" panose="020B0502040204020203" pitchFamily="34" charset="0"/>
              </a:rPr>
              <a:t>and </a:t>
            </a:r>
            <a:r>
              <a:rPr lang="en-US" sz="1800" b="1">
                <a:latin typeface="Segoe UI Semibold" panose="020B0502040204020203" pitchFamily="34" charset="0"/>
                <a:cs typeface="Segoe UI Semibold" panose="020B0502040204020203" pitchFamily="34" charset="0"/>
              </a:rPr>
              <a:t>the impact it has on who participates</a:t>
            </a:r>
            <a:r>
              <a:rPr sz="1800" b="1" spc="-5">
                <a:latin typeface="Segoe UI Semibold" panose="020B0502040204020203" pitchFamily="34" charset="0"/>
                <a:cs typeface="Segoe UI Semibold" panose="020B0502040204020203" pitchFamily="34" charset="0"/>
              </a:rPr>
              <a:t>.</a:t>
            </a:r>
            <a:endParaRPr sz="1800" b="1">
              <a:latin typeface="Segoe UI Semibold" panose="020B0502040204020203" pitchFamily="34" charset="0"/>
              <a:cs typeface="Segoe UI Semibold" panose="020B0502040204020203" pitchFamily="34" charset="0"/>
            </a:endParaRPr>
          </a:p>
        </p:txBody>
      </p:sp>
      <p:sp>
        <p:nvSpPr>
          <p:cNvPr id="32" name="object 32"/>
          <p:cNvSpPr txBox="1"/>
          <p:nvPr/>
        </p:nvSpPr>
        <p:spPr>
          <a:xfrm>
            <a:off x="11258550" y="4333942"/>
            <a:ext cx="2656840" cy="970280"/>
          </a:xfrm>
          <a:prstGeom prst="rect">
            <a:avLst/>
          </a:prstGeom>
        </p:spPr>
        <p:txBody>
          <a:bodyPr vert="horz" wrap="square" lIns="0" tIns="12700" rIns="0" bIns="0" rtlCol="0">
            <a:spAutoFit/>
          </a:bodyPr>
          <a:lstStyle/>
          <a:p>
            <a:pPr>
              <a:lnSpc>
                <a:spcPct val="100000"/>
              </a:lnSpc>
              <a:spcBef>
                <a:spcPts val="100"/>
              </a:spcBef>
            </a:pPr>
            <a:r>
              <a:rPr sz="1200" b="1" spc="20">
                <a:solidFill>
                  <a:srgbClr val="FFFFFF"/>
                </a:solidFill>
                <a:latin typeface="Segoe UI Semibold" panose="020B0502040204020203" pitchFamily="34" charset="0"/>
                <a:cs typeface="Segoe UI Semibold" panose="020B0502040204020203" pitchFamily="34" charset="0"/>
              </a:rPr>
              <a:t>TECH</a:t>
            </a:r>
            <a:r>
              <a:rPr sz="1200" b="1" spc="55">
                <a:solidFill>
                  <a:srgbClr val="FFFFFF"/>
                </a:solidFill>
                <a:latin typeface="Segoe UI Semibold" panose="020B0502040204020203" pitchFamily="34" charset="0"/>
                <a:cs typeface="Segoe UI Semibold" panose="020B0502040204020203" pitchFamily="34" charset="0"/>
              </a:rPr>
              <a:t> </a:t>
            </a:r>
            <a:r>
              <a:rPr sz="1200" b="1" spc="25">
                <a:solidFill>
                  <a:srgbClr val="FFFFFF"/>
                </a:solidFill>
                <a:latin typeface="Segoe UI Semibold" panose="020B0502040204020203" pitchFamily="34" charset="0"/>
                <a:cs typeface="Segoe UI Semibold" panose="020B0502040204020203" pitchFamily="34" charset="0"/>
              </a:rPr>
              <a:t>REQUIREMENTS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5">
                <a:solidFill>
                  <a:srgbClr val="FFFFFF"/>
                </a:solidFill>
                <a:latin typeface="Segoe UI" panose="020B0502040204020203" pitchFamily="34" charset="0"/>
                <a:cs typeface="Segoe UI" panose="020B0502040204020203" pitchFamily="34" charset="0"/>
              </a:rPr>
              <a:t>If </a:t>
            </a:r>
            <a:r>
              <a:rPr sz="1200">
                <a:solidFill>
                  <a:srgbClr val="FFFFFF"/>
                </a:solidFill>
                <a:latin typeface="Segoe UI" panose="020B0502040204020203" pitchFamily="34" charset="0"/>
                <a:cs typeface="Segoe UI" panose="020B0502040204020203" pitchFamily="34" charset="0"/>
              </a:rPr>
              <a:t>you </a:t>
            </a:r>
            <a:r>
              <a:rPr sz="1200" spc="-10">
                <a:solidFill>
                  <a:srgbClr val="FFFFFF"/>
                </a:solidFill>
                <a:latin typeface="Segoe UI" panose="020B0502040204020203" pitchFamily="34" charset="0"/>
                <a:cs typeface="Segoe UI" panose="020B0502040204020203" pitchFamily="34" charset="0"/>
              </a:rPr>
              <a:t>are </a:t>
            </a:r>
            <a:r>
              <a:rPr sz="1200">
                <a:solidFill>
                  <a:srgbClr val="FFFFFF"/>
                </a:solidFill>
                <a:latin typeface="Segoe UI" panose="020B0502040204020203" pitchFamily="34" charset="0"/>
                <a:cs typeface="Segoe UI" panose="020B0502040204020203" pitchFamily="34" charset="0"/>
              </a:rPr>
              <a:t>doing this as a </a:t>
            </a:r>
            <a:r>
              <a:rPr sz="1200" spc="-10">
                <a:solidFill>
                  <a:srgbClr val="FFFFFF"/>
                </a:solidFill>
                <a:latin typeface="Segoe UI" panose="020B0502040204020203" pitchFamily="34" charset="0"/>
                <a:cs typeface="Segoe UI" panose="020B0502040204020203" pitchFamily="34" charset="0"/>
              </a:rPr>
              <a:t>remote </a:t>
            </a:r>
            <a:r>
              <a:rPr sz="1200" spc="-5">
                <a:solidFill>
                  <a:srgbClr val="FFFFFF"/>
                </a:solidFill>
                <a:latin typeface="Segoe UI" panose="020B0502040204020203" pitchFamily="34" charset="0"/>
                <a:cs typeface="Segoe UI" panose="020B0502040204020203" pitchFamily="34" charset="0"/>
              </a:rPr>
              <a:t>session,  </a:t>
            </a:r>
            <a:r>
              <a:rPr sz="1200">
                <a:solidFill>
                  <a:srgbClr val="FFFFFF"/>
                </a:solidFill>
                <a:latin typeface="Segoe UI" panose="020B0502040204020203" pitchFamily="34" charset="0"/>
                <a:cs typeface="Segoe UI" panose="020B0502040204020203" pitchFamily="34" charset="0"/>
              </a:rPr>
              <a:t>you need a </a:t>
            </a:r>
            <a:r>
              <a:rPr sz="1200" spc="-5">
                <a:solidFill>
                  <a:srgbClr val="FFFFFF"/>
                </a:solidFill>
                <a:latin typeface="Segoe UI" panose="020B0502040204020203" pitchFamily="34" charset="0"/>
                <a:cs typeface="Segoe UI" panose="020B0502040204020203" pitchFamily="34" charset="0"/>
              </a:rPr>
              <a:t>web conferencing platform  </a:t>
            </a:r>
            <a:r>
              <a:rPr sz="1200">
                <a:solidFill>
                  <a:srgbClr val="FFFFFF"/>
                </a:solidFill>
                <a:latin typeface="Segoe UI" panose="020B0502040204020203" pitchFamily="34" charset="0"/>
                <a:cs typeface="Segoe UI" panose="020B0502040204020203" pitchFamily="34" charset="0"/>
              </a:rPr>
              <a:t>that supports </a:t>
            </a:r>
            <a:r>
              <a:rPr sz="1200" spc="-10">
                <a:solidFill>
                  <a:srgbClr val="FFFFFF"/>
                </a:solidFill>
                <a:latin typeface="Segoe UI" panose="020B0502040204020203" pitchFamily="34" charset="0"/>
                <a:cs typeface="Segoe UI" panose="020B0502040204020203" pitchFamily="34" charset="0"/>
              </a:rPr>
              <a:t>screensharing, breakout  rooms, </a:t>
            </a:r>
            <a:r>
              <a:rPr sz="1200">
                <a:solidFill>
                  <a:srgbClr val="FFFFFF"/>
                </a:solidFill>
                <a:latin typeface="Segoe UI" panose="020B0502040204020203" pitchFamily="34" charset="0"/>
                <a:cs typeface="Segoe UI" panose="020B0502040204020203" pitchFamily="34" charset="0"/>
              </a:rPr>
              <a:t>and a </a:t>
            </a:r>
            <a:r>
              <a:rPr sz="1200" spc="-5">
                <a:solidFill>
                  <a:srgbClr val="FFFFFF"/>
                </a:solidFill>
                <a:latin typeface="Segoe UI" panose="020B0502040204020203" pitchFamily="34" charset="0"/>
                <a:cs typeface="Segoe UI" panose="020B0502040204020203" pitchFamily="34" charset="0"/>
              </a:rPr>
              <a:t>web</a:t>
            </a:r>
            <a:r>
              <a:rPr sz="1200" spc="-10">
                <a:solidFill>
                  <a:srgbClr val="FFFFFF"/>
                </a:solidFill>
                <a:latin typeface="Segoe UI" panose="020B0502040204020203" pitchFamily="34" charset="0"/>
                <a:cs typeface="Segoe UI" panose="020B0502040204020203" pitchFamily="34" charset="0"/>
              </a:rPr>
              <a:t> </a:t>
            </a:r>
            <a:r>
              <a:rPr sz="1200" spc="-20">
                <a:solidFill>
                  <a:srgbClr val="FFFFFF"/>
                </a:solidFill>
                <a:latin typeface="Segoe UI" panose="020B0502040204020203" pitchFamily="34" charset="0"/>
                <a:cs typeface="Segoe UI" panose="020B0502040204020203" pitchFamily="34" charset="0"/>
              </a:rPr>
              <a:t>browser.</a:t>
            </a:r>
            <a:endParaRPr sz="1200">
              <a:latin typeface="Segoe UI" panose="020B0502040204020203" pitchFamily="34" charset="0"/>
              <a:cs typeface="Segoe UI" panose="020B0502040204020203" pitchFamily="34" charset="0"/>
            </a:endParaRPr>
          </a:p>
        </p:txBody>
      </p:sp>
      <p:sp>
        <p:nvSpPr>
          <p:cNvPr id="33" name="object 33"/>
          <p:cNvSpPr txBox="1"/>
          <p:nvPr/>
        </p:nvSpPr>
        <p:spPr>
          <a:xfrm>
            <a:off x="11258550" y="6458247"/>
            <a:ext cx="2411730" cy="376385"/>
          </a:xfrm>
          <a:prstGeom prst="rect">
            <a:avLst/>
          </a:prstGeom>
        </p:spPr>
        <p:txBody>
          <a:bodyPr vert="horz" wrap="square" lIns="0" tIns="12700" rIns="0" bIns="0" rtlCol="0">
            <a:spAutoFit/>
          </a:bodyPr>
          <a:lstStyle/>
          <a:p>
            <a:pPr>
              <a:lnSpc>
                <a:spcPct val="100000"/>
              </a:lnSpc>
              <a:spcBef>
                <a:spcPts val="100"/>
              </a:spcBef>
            </a:pPr>
            <a:r>
              <a:rPr sz="1200" b="1" spc="10">
                <a:solidFill>
                  <a:srgbClr val="FFFFFF"/>
                </a:solidFill>
                <a:latin typeface="Segoe UI Semibold" panose="020B0502040204020203" pitchFamily="34" charset="0"/>
                <a:cs typeface="Segoe UI Semibold" panose="020B0502040204020203" pitchFamily="34" charset="0"/>
              </a:rPr>
              <a:t>MATERIALS </a:t>
            </a:r>
            <a:r>
              <a:rPr sz="1200" b="1" spc="20">
                <a:solidFill>
                  <a:srgbClr val="FFFFFF"/>
                </a:solidFill>
                <a:latin typeface="Segoe UI Semibold" panose="020B0502040204020203" pitchFamily="34" charset="0"/>
                <a:cs typeface="Segoe UI Semibold" panose="020B0502040204020203" pitchFamily="34" charset="0"/>
              </a:rPr>
              <a:t>FOR</a:t>
            </a:r>
            <a:r>
              <a:rPr sz="1200" b="1" spc="90">
                <a:solidFill>
                  <a:srgbClr val="FFFFFF"/>
                </a:solidFill>
                <a:latin typeface="Segoe UI Semibold" panose="020B0502040204020203" pitchFamily="34" charset="0"/>
                <a:cs typeface="Segoe UI Semibold" panose="020B0502040204020203" pitchFamily="34" charset="0"/>
              </a:rPr>
              <a:t> </a:t>
            </a:r>
            <a:r>
              <a:rPr sz="1200" b="1" spc="5">
                <a:solidFill>
                  <a:srgbClr val="FFFFFF"/>
                </a:solidFill>
                <a:latin typeface="Segoe UI Semibold" panose="020B0502040204020203" pitchFamily="34" charset="0"/>
                <a:cs typeface="Segoe UI Semibold" panose="020B0502040204020203" pitchFamily="34" charset="0"/>
              </a:rPr>
              <a:t>PARTICIPANTS: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25">
                <a:solidFill>
                  <a:srgbClr val="FFFFFF"/>
                </a:solidFill>
                <a:latin typeface="Segoe UI" panose="020B0502040204020203" pitchFamily="34" charset="0"/>
                <a:cs typeface="Segoe UI" panose="020B0502040204020203" pitchFamily="34" charset="0"/>
              </a:rPr>
              <a:t>Paper, </a:t>
            </a:r>
            <a:r>
              <a:rPr sz="1200">
                <a:solidFill>
                  <a:srgbClr val="FFFFFF"/>
                </a:solidFill>
                <a:latin typeface="Segoe UI" panose="020B0502040204020203" pitchFamily="34" charset="0"/>
                <a:cs typeface="Segoe UI" panose="020B0502040204020203" pitchFamily="34" charset="0"/>
              </a:rPr>
              <a:t>a </a:t>
            </a:r>
            <a:r>
              <a:rPr sz="1200" spc="-5">
                <a:solidFill>
                  <a:srgbClr val="FFFFFF"/>
                </a:solidFill>
                <a:latin typeface="Segoe UI" panose="020B0502040204020203" pitchFamily="34" charset="0"/>
                <a:cs typeface="Segoe UI" panose="020B0502040204020203" pitchFamily="34" charset="0"/>
              </a:rPr>
              <a:t>writing </a:t>
            </a:r>
            <a:r>
              <a:rPr sz="1200">
                <a:solidFill>
                  <a:srgbClr val="FFFFFF"/>
                </a:solidFill>
                <a:latin typeface="Segoe UI" panose="020B0502040204020203" pitchFamily="34" charset="0"/>
                <a:cs typeface="Segoe UI" panose="020B0502040204020203" pitchFamily="34" charset="0"/>
              </a:rPr>
              <a:t>utensil</a:t>
            </a:r>
            <a:endParaRPr sz="1200">
              <a:latin typeface="Segoe UI" panose="020B0502040204020203" pitchFamily="34" charset="0"/>
              <a:cs typeface="Segoe UI" panose="020B0502040204020203" pitchFamily="34" charset="0"/>
            </a:endParaRPr>
          </a:p>
        </p:txBody>
      </p:sp>
      <p:sp>
        <p:nvSpPr>
          <p:cNvPr id="34" name="object 34"/>
          <p:cNvSpPr/>
          <p:nvPr/>
        </p:nvSpPr>
        <p:spPr>
          <a:xfrm>
            <a:off x="7315187" y="6162408"/>
            <a:ext cx="3657612" cy="2067191"/>
          </a:xfrm>
          <a:prstGeom prst="rect">
            <a:avLst/>
          </a:prstGeom>
          <a:blipFill>
            <a:blip r:embed="rId2" cstate="print"/>
            <a:stretch>
              <a:fillRect/>
            </a:stretch>
          </a:blipFill>
        </p:spPr>
        <p:txBody>
          <a:bodyPr wrap="square" lIns="0" tIns="0" rIns="0" bIns="0" rtlCol="0"/>
          <a:lstStyle/>
          <a:p>
            <a:endParaRPr/>
          </a:p>
        </p:txBody>
      </p:sp>
      <p:sp>
        <p:nvSpPr>
          <p:cNvPr id="35" name="object 31">
            <a:extLst>
              <a:ext uri="{FF2B5EF4-FFF2-40B4-BE49-F238E27FC236}">
                <a16:creationId xmlns:a16="http://schemas.microsoft.com/office/drawing/2014/main" id="{A1743B73-02B5-C540-BE36-6AF86B74874B}"/>
              </a:ext>
            </a:extLst>
          </p:cNvPr>
          <p:cNvSpPr txBox="1"/>
          <p:nvPr/>
        </p:nvSpPr>
        <p:spPr>
          <a:xfrm>
            <a:off x="7315200" y="4294995"/>
            <a:ext cx="3657600" cy="1672894"/>
          </a:xfrm>
          <a:prstGeom prst="rect">
            <a:avLst/>
          </a:prstGeom>
        </p:spPr>
        <p:txBody>
          <a:bodyPr vert="horz" wrap="square" lIns="0" tIns="51435" rIns="0" bIns="0" rtlCol="0">
            <a:spAutoFit/>
          </a:bodyPr>
          <a:lstStyle/>
          <a:p>
            <a:pPr marL="294640">
              <a:lnSpc>
                <a:spcPct val="100000"/>
              </a:lnSpc>
              <a:spcBef>
                <a:spcPts val="405"/>
              </a:spcBef>
            </a:pPr>
            <a:r>
              <a:rPr lang="en-US" sz="1200" b="1" spc="-20" dirty="0">
                <a:solidFill>
                  <a:srgbClr val="FFFFFF"/>
                </a:solidFill>
                <a:latin typeface="Segoe UI Semibold" panose="020B0502040204020203" pitchFamily="34" charset="0"/>
                <a:cs typeface="Segoe UI Semibold" panose="020B0502040204020203" pitchFamily="34" charset="0"/>
              </a:rPr>
              <a:t>PREPARATION</a:t>
            </a:r>
          </a:p>
          <a:p>
            <a:pPr marL="294640">
              <a:lnSpc>
                <a:spcPct val="100000"/>
              </a:lnSpc>
              <a:spcBef>
                <a:spcPts val="405"/>
              </a:spcBef>
            </a:pPr>
            <a:r>
              <a:rPr lang="en-US" spc="-5" dirty="0">
                <a:solidFill>
                  <a:srgbClr val="FFFFFF"/>
                </a:solidFill>
                <a:latin typeface="Segoe UI" panose="020B0502040204020203" pitchFamily="34" charset="0"/>
                <a:cs typeface="Segoe UI" panose="020B0502040204020203" pitchFamily="34" charset="0"/>
              </a:rPr>
              <a:t>Craft stories on belongingness related to (1) self-efficacy and </a:t>
            </a:r>
            <a:br>
              <a:rPr lang="en-US" spc="-5" dirty="0">
                <a:solidFill>
                  <a:srgbClr val="FFFFFF"/>
                </a:solidFill>
                <a:latin typeface="Segoe UI" panose="020B0502040204020203" pitchFamily="34" charset="0"/>
                <a:cs typeface="Segoe UI" panose="020B0502040204020203" pitchFamily="34" charset="0"/>
              </a:rPr>
            </a:br>
            <a:r>
              <a:rPr lang="en-US" spc="-5" dirty="0">
                <a:solidFill>
                  <a:srgbClr val="FFFFFF"/>
                </a:solidFill>
                <a:latin typeface="Segoe UI" panose="020B0502040204020203" pitchFamily="34" charset="0"/>
                <a:cs typeface="Segoe UI" panose="020B0502040204020203" pitchFamily="34" charset="0"/>
              </a:rPr>
              <a:t>(2) mindset to lead into the videos. We recommend that </a:t>
            </a:r>
            <a:br>
              <a:rPr lang="en-US" spc="-5" dirty="0">
                <a:solidFill>
                  <a:srgbClr val="FFFFFF"/>
                </a:solidFill>
                <a:latin typeface="Segoe UI" panose="020B0502040204020203" pitchFamily="34" charset="0"/>
                <a:cs typeface="Segoe UI" panose="020B0502040204020203" pitchFamily="34" charset="0"/>
              </a:rPr>
            </a:br>
            <a:r>
              <a:rPr lang="en-US" spc="-5" dirty="0">
                <a:solidFill>
                  <a:srgbClr val="FFFFFF"/>
                </a:solidFill>
                <a:latin typeface="Segoe UI" panose="020B0502040204020203" pitchFamily="34" charset="0"/>
                <a:cs typeface="Segoe UI" panose="020B0502040204020203" pitchFamily="34" charset="0"/>
              </a:rPr>
              <a:t>each co-mentor lead one story.</a:t>
            </a:r>
          </a:p>
        </p:txBody>
      </p:sp>
      <p:sp>
        <p:nvSpPr>
          <p:cNvPr id="2" name="Slide Number Placeholder 1">
            <a:extLst>
              <a:ext uri="{FF2B5EF4-FFF2-40B4-BE49-F238E27FC236}">
                <a16:creationId xmlns:a16="http://schemas.microsoft.com/office/drawing/2014/main" id="{AB327236-1486-8443-A812-38EF03A8DB30}"/>
              </a:ext>
            </a:extLst>
          </p:cNvPr>
          <p:cNvSpPr>
            <a:spLocks noGrp="1"/>
          </p:cNvSpPr>
          <p:nvPr>
            <p:ph type="sldNum" sz="quarter" idx="14"/>
          </p:nvPr>
        </p:nvSpPr>
        <p:spPr/>
        <p:txBody>
          <a:bodyPr/>
          <a:lstStyle/>
          <a:p>
            <a:fld id="{B47ADD9B-B21C-CC4D-80C7-B4DC2A278E44}" type="slidenum">
              <a:rPr lang="en-US"/>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p:nvPr/>
        </p:nvSpPr>
        <p:spPr>
          <a:xfrm>
            <a:off x="673100" y="1296154"/>
            <a:ext cx="5102058" cy="1757532"/>
          </a:xfrm>
          <a:prstGeom prst="rect">
            <a:avLst/>
          </a:prstGeom>
        </p:spPr>
        <p:txBody>
          <a:bodyPr vert="horz" wrap="square" lIns="0" tIns="12700" rIns="0" bIns="0" rtlCol="0">
            <a:spAutoFit/>
          </a:bodyPr>
          <a:lstStyle/>
          <a:p>
            <a:pPr marL="12700">
              <a:lnSpc>
                <a:spcPct val="100000"/>
              </a:lnSpc>
              <a:spcBef>
                <a:spcPts val="100"/>
              </a:spcBef>
            </a:pPr>
            <a:r>
              <a:rPr sz="3600" b="1" spc="-35">
                <a:latin typeface="Segoe UI Semibold" panose="020B0502040204020203" pitchFamily="34" charset="0"/>
                <a:cs typeface="Segoe UI Semibold" panose="020B0502040204020203" pitchFamily="34" charset="0"/>
              </a:rPr>
              <a:t>Recommended</a:t>
            </a:r>
            <a:r>
              <a:rPr sz="3600" b="1" spc="-85">
                <a:latin typeface="Segoe UI Semibold" panose="020B0502040204020203" pitchFamily="34" charset="0"/>
                <a:cs typeface="Segoe UI Semibold" panose="020B0502040204020203" pitchFamily="34" charset="0"/>
              </a:rPr>
              <a:t> </a:t>
            </a:r>
            <a:r>
              <a:rPr sz="3600" b="1" spc="-20">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a:p>
            <a:pPr marL="12700" marR="1367790">
              <a:lnSpc>
                <a:spcPct val="104200"/>
              </a:lnSpc>
              <a:spcBef>
                <a:spcPts val="1920"/>
              </a:spcBef>
            </a:pPr>
            <a:r>
              <a:rPr sz="1200">
                <a:latin typeface="Segoe UI" panose="020B0502040204020203" pitchFamily="34" charset="0"/>
                <a:cs typeface="Segoe UI" panose="020B0502040204020203" pitchFamily="34" charset="0"/>
              </a:rPr>
              <a:t>This </a:t>
            </a:r>
            <a:r>
              <a:rPr sz="1200" spc="-5">
                <a:latin typeface="Segoe UI" panose="020B0502040204020203" pitchFamily="34" charset="0"/>
                <a:cs typeface="Segoe UI" panose="020B0502040204020203" pitchFamily="34" charset="0"/>
              </a:rPr>
              <a:t>session </a:t>
            </a:r>
            <a:r>
              <a:rPr sz="1200">
                <a:latin typeface="Segoe UI" panose="020B0502040204020203" pitchFamily="34" charset="0"/>
                <a:cs typeface="Segoe UI" panose="020B0502040204020203" pitchFamily="34" charset="0"/>
              </a:rPr>
              <a:t>has been designed to </a:t>
            </a:r>
            <a:r>
              <a:rPr sz="1200" spc="-5">
                <a:latin typeface="Segoe UI" panose="020B0502040204020203" pitchFamily="34" charset="0"/>
                <a:cs typeface="Segoe UI" panose="020B0502040204020203" pitchFamily="34" charset="0"/>
              </a:rPr>
              <a:t>work sequentially  </a:t>
            </a:r>
            <a:r>
              <a:rPr sz="1200">
                <a:latin typeface="Segoe UI" panose="020B0502040204020203" pitchFamily="34" charset="0"/>
                <a:cs typeface="Segoe UI" panose="020B0502040204020203" pitchFamily="34" charset="0"/>
              </a:rPr>
              <a:t>and the agenda </a:t>
            </a:r>
            <a:r>
              <a:rPr sz="1200" spc="-5">
                <a:latin typeface="Segoe UI" panose="020B0502040204020203" pitchFamily="34" charset="0"/>
                <a:cs typeface="Segoe UI" panose="020B0502040204020203" pitchFamily="34" charset="0"/>
              </a:rPr>
              <a:t>shows </a:t>
            </a:r>
            <a:r>
              <a:rPr sz="1200">
                <a:latin typeface="Segoe UI" panose="020B0502040204020203" pitchFamily="34" charset="0"/>
                <a:cs typeface="Segoe UI" panose="020B0502040204020203" pitchFamily="34" charset="0"/>
              </a:rPr>
              <a:t>the </a:t>
            </a:r>
            <a:r>
              <a:rPr sz="1200" spc="-5">
                <a:latin typeface="Segoe UI" panose="020B0502040204020203" pitchFamily="34" charset="0"/>
                <a:cs typeface="Segoe UI" panose="020B0502040204020203" pitchFamily="34" charset="0"/>
              </a:rPr>
              <a:t>approximate </a:t>
            </a:r>
            <a:r>
              <a:rPr sz="1200">
                <a:latin typeface="Segoe UI" panose="020B0502040204020203" pitchFamily="34" charset="0"/>
                <a:cs typeface="Segoe UI" panose="020B0502040204020203" pitchFamily="34" charset="0"/>
              </a:rPr>
              <a:t>time you </a:t>
            </a:r>
            <a:r>
              <a:rPr sz="1200" spc="-5">
                <a:latin typeface="Segoe UI" panose="020B0502040204020203" pitchFamily="34" charset="0"/>
                <a:cs typeface="Segoe UI" panose="020B0502040204020203" pitchFamily="34" charset="0"/>
              </a:rPr>
              <a:t>will </a:t>
            </a:r>
            <a:r>
              <a:rPr sz="1200">
                <a:latin typeface="Segoe UI" panose="020B0502040204020203" pitchFamily="34" charset="0"/>
                <a:cs typeface="Segoe UI" panose="020B0502040204020203" pitchFamily="34" charset="0"/>
              </a:rPr>
              <a:t>need to cover the material. </a:t>
            </a:r>
            <a:r>
              <a:rPr sz="1200" spc="-5">
                <a:latin typeface="Segoe UI" panose="020B0502040204020203" pitchFamily="34" charset="0"/>
                <a:cs typeface="Segoe UI" panose="020B0502040204020203" pitchFamily="34" charset="0"/>
              </a:rPr>
              <a:t>Depending on </a:t>
            </a:r>
            <a:r>
              <a:rPr sz="1200">
                <a:latin typeface="Segoe UI" panose="020B0502040204020203" pitchFamily="34" charset="0"/>
                <a:cs typeface="Segoe UI" panose="020B0502040204020203" pitchFamily="34" charset="0"/>
              </a:rPr>
              <a:t>your  </a:t>
            </a:r>
            <a:r>
              <a:rPr sz="1200" spc="-10">
                <a:latin typeface="Segoe UI" panose="020B0502040204020203" pitchFamily="34" charset="0"/>
                <a:cs typeface="Segoe UI" panose="020B0502040204020203" pitchFamily="34" charset="0"/>
              </a:rPr>
              <a:t>group </a:t>
            </a:r>
            <a:r>
              <a:rPr sz="1200">
                <a:latin typeface="Segoe UI" panose="020B0502040204020203" pitchFamily="34" charset="0"/>
                <a:cs typeface="Segoe UI" panose="020B0502040204020203" pitchFamily="34" charset="0"/>
              </a:rPr>
              <a:t>and time available </a:t>
            </a:r>
            <a:r>
              <a:rPr sz="1200" spc="-15">
                <a:latin typeface="Segoe UI" panose="020B0502040204020203" pitchFamily="34" charset="0"/>
                <a:cs typeface="Segoe UI" panose="020B0502040204020203" pitchFamily="34" charset="0"/>
              </a:rPr>
              <a:t>together, </a:t>
            </a:r>
            <a:r>
              <a:rPr sz="1200">
                <a:latin typeface="Segoe UI" panose="020B0502040204020203" pitchFamily="34" charset="0"/>
                <a:cs typeface="Segoe UI" panose="020B0502040204020203" pitchFamily="34" charset="0"/>
              </a:rPr>
              <a:t>you may choose  to adjust the timing </a:t>
            </a:r>
            <a:r>
              <a:rPr sz="1200" spc="-15">
                <a:latin typeface="Segoe UI" panose="020B0502040204020203" pitchFamily="34" charset="0"/>
                <a:cs typeface="Segoe UI" panose="020B0502040204020203" pitchFamily="34" charset="0"/>
              </a:rPr>
              <a:t>of </a:t>
            </a:r>
            <a:r>
              <a:rPr sz="1200">
                <a:latin typeface="Segoe UI" panose="020B0502040204020203" pitchFamily="34" charset="0"/>
                <a:cs typeface="Segoe UI" panose="020B0502040204020203" pitchFamily="34" charset="0"/>
              </a:rPr>
              <a:t>the agenda to </a:t>
            </a:r>
            <a:r>
              <a:rPr sz="1200" spc="-5">
                <a:latin typeface="Segoe UI" panose="020B0502040204020203" pitchFamily="34" charset="0"/>
                <a:cs typeface="Segoe UI" panose="020B0502040204020203" pitchFamily="34" charset="0"/>
              </a:rPr>
              <a:t>enable more  </a:t>
            </a:r>
            <a:r>
              <a:rPr sz="1200">
                <a:latin typeface="Segoe UI" panose="020B0502040204020203" pitchFamily="34" charset="0"/>
                <a:cs typeface="Segoe UI" panose="020B0502040204020203" pitchFamily="34" charset="0"/>
              </a:rPr>
              <a:t>discussion.</a:t>
            </a:r>
          </a:p>
        </p:txBody>
      </p:sp>
      <p:graphicFrame>
        <p:nvGraphicFramePr>
          <p:cNvPr id="5" name="object 2">
            <a:extLst>
              <a:ext uri="{FF2B5EF4-FFF2-40B4-BE49-F238E27FC236}">
                <a16:creationId xmlns:a16="http://schemas.microsoft.com/office/drawing/2014/main" id="{A03F2B3E-FCCF-164E-8273-B98EC58C3C27}"/>
              </a:ext>
            </a:extLst>
          </p:cNvPr>
          <p:cNvGraphicFramePr>
            <a:graphicFrameLocks noGrp="1"/>
          </p:cNvGraphicFramePr>
          <p:nvPr>
            <p:extLst>
              <p:ext uri="{D42A27DB-BD31-4B8C-83A1-F6EECF244321}">
                <p14:modId xmlns:p14="http://schemas.microsoft.com/office/powerpoint/2010/main" val="3741844797"/>
              </p:ext>
            </p:extLst>
          </p:nvPr>
        </p:nvGraphicFramePr>
        <p:xfrm>
          <a:off x="685800" y="4255289"/>
          <a:ext cx="13260069" cy="2312908"/>
        </p:xfrm>
        <a:graphic>
          <a:graphicData uri="http://schemas.openxmlformats.org/drawingml/2006/table">
            <a:tbl>
              <a:tblPr firstRow="1" bandRow="1">
                <a:tableStyleId>{2D5ABB26-0587-4C30-8999-92F81FD0307C}</a:tableStyleId>
              </a:tblPr>
              <a:tblGrid>
                <a:gridCol w="2244090">
                  <a:extLst>
                    <a:ext uri="{9D8B030D-6E8A-4147-A177-3AD203B41FA5}">
                      <a16:colId xmlns:a16="http://schemas.microsoft.com/office/drawing/2014/main" val="20000"/>
                    </a:ext>
                  </a:extLst>
                </a:gridCol>
                <a:gridCol w="5198110">
                  <a:extLst>
                    <a:ext uri="{9D8B030D-6E8A-4147-A177-3AD203B41FA5}">
                      <a16:colId xmlns:a16="http://schemas.microsoft.com/office/drawing/2014/main" val="20001"/>
                    </a:ext>
                  </a:extLst>
                </a:gridCol>
                <a:gridCol w="5817869">
                  <a:extLst>
                    <a:ext uri="{9D8B030D-6E8A-4147-A177-3AD203B41FA5}">
                      <a16:colId xmlns:a16="http://schemas.microsoft.com/office/drawing/2014/main" val="20002"/>
                    </a:ext>
                  </a:extLst>
                </a:gridCol>
              </a:tblGrid>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20</a:t>
                      </a:r>
                      <a:r>
                        <a:rPr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Introduction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b="1" i="0" dirty="0">
                          <a:latin typeface="Segoe UI Semibold" panose="020B0502040204020203" pitchFamily="34" charset="0"/>
                          <a:cs typeface="Segoe UI Semibold" panose="020B0502040204020203" pitchFamily="34" charset="0"/>
                        </a:rPr>
                        <a:t>                      </a:t>
                      </a: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5" dirty="0">
                          <a:solidFill>
                            <a:srgbClr val="FFFFFF"/>
                          </a:solidFill>
                          <a:latin typeface="Segoe UI Semibold" panose="020B0502040204020203" pitchFamily="34" charset="0"/>
                          <a:cs typeface="Segoe UI Semibold" panose="020B0502040204020203" pitchFamily="34" charset="0"/>
                        </a:rPr>
                        <a:t>Prompt</a:t>
                      </a:r>
                      <a:endParaRPr lang="en-US" sz="1800" b="1" i="0" dirty="0">
                        <a:latin typeface="Segoe UI Semibold" panose="020B0502040204020203" pitchFamily="34" charset="0"/>
                        <a:cs typeface="Segoe UI Semibold" panose="020B0502040204020203" pitchFamily="34" charset="0"/>
                      </a:endParaRPr>
                    </a:p>
                  </a:txBody>
                  <a:tcPr marL="0" marR="0" marT="91440" marB="0">
                    <a:solidFill>
                      <a:srgbClr val="0078D3"/>
                    </a:solidFill>
                  </a:tcPr>
                </a:tc>
                <a:extLst>
                  <a:ext uri="{0D108BD9-81ED-4DB2-BD59-A6C34878D82A}">
                    <a16:rowId xmlns:a16="http://schemas.microsoft.com/office/drawing/2014/main" val="10000"/>
                  </a:ext>
                </a:extLst>
              </a:tr>
              <a:tr h="462584">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20</a:t>
                      </a:r>
                      <a:r>
                        <a:rPr lang="en-US"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1: Is this for me? (Part 1)</a:t>
                      </a:r>
                      <a:endParaRPr sz="1800" b="0"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Belonging Video Part 1</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1"/>
                  </a:ext>
                </a:extLst>
              </a:tr>
              <a:tr h="462572">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25</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lang="en-US" sz="1800" b="1" i="0" dirty="0">
                          <a:solidFill>
                            <a:srgbClr val="FFFFFF"/>
                          </a:solidFill>
                          <a:latin typeface="Segoe UI Semibold" panose="020B0502040204020203" pitchFamily="34" charset="0"/>
                          <a:cs typeface="Segoe UI Semibold" panose="020B0502040204020203" pitchFamily="34" charset="0"/>
                        </a:rPr>
                        <a:t>Collab Exercise: How do I find my way?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Mentee Slides, </a:t>
                      </a:r>
                      <a:r>
                        <a:rPr lang="en-US" sz="1800" b="1" i="0" spc="-10" dirty="0">
                          <a:solidFill>
                            <a:srgbClr val="FFFFFF"/>
                          </a:solidFill>
                          <a:latin typeface="Segoe UI Semibold" panose="020B0502040204020203" pitchFamily="34" charset="0"/>
                          <a:cs typeface="Segoe UI Semibold" panose="020B0502040204020203" pitchFamily="34" charset="0"/>
                        </a:rPr>
                        <a:t>Activity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2"/>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727710">
                        <a:lnSpc>
                          <a:spcPct val="100000"/>
                        </a:lnSpc>
                        <a:spcBef>
                          <a:spcPts val="695"/>
                        </a:spcBef>
                      </a:pPr>
                      <a:r>
                        <a:rPr lang="en-US" sz="1800" b="1" i="0" spc="-10" dirty="0">
                          <a:solidFill>
                            <a:srgbClr val="FFFFFF"/>
                          </a:solidFill>
                          <a:latin typeface="Segoe UI Semibold" panose="020B0502040204020203" pitchFamily="34" charset="0"/>
                          <a:cs typeface="Segoe UI Semibold" panose="020B0502040204020203" pitchFamily="34" charset="0"/>
                        </a:rPr>
                        <a:t>Video 2: Is this for me? (Part 2)</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Belonging Video Part 2</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23395E"/>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30</a:t>
                      </a:r>
                      <a:r>
                        <a:rPr lang="en-US" sz="1800" b="1" i="0" spc="-10">
                          <a:solidFill>
                            <a:srgbClr val="FFFFFF"/>
                          </a:solidFill>
                          <a:latin typeface="Segoe UI Semibold" panose="020B0502040204020203" pitchFamily="34" charset="0"/>
                          <a:cs typeface="Segoe UI Semibold" panose="020B0502040204020203" pitchFamily="34" charset="0"/>
                        </a:rPr>
                        <a:t> </a:t>
                      </a:r>
                      <a:r>
                        <a:rPr lang="en-US"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72771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r>
                        <a:rPr lang="en-US" sz="1800" b="1" i="0">
                          <a:solidFill>
                            <a:srgbClr val="FFFFFF"/>
                          </a:solidFill>
                          <a:latin typeface="Segoe UI Semibold" panose="020B0502040204020203" pitchFamily="34" charset="0"/>
                          <a:cs typeface="Segoe UI Semibold" panose="020B0502040204020203" pitchFamily="34" charset="0"/>
                        </a:rPr>
                        <a:t> and discussion</a:t>
                      </a:r>
                      <a:endParaRPr sz="1800" b="1" i="0">
                        <a:latin typeface="Segoe UI Semibold" panose="020B0502040204020203" pitchFamily="34" charset="0"/>
                        <a:cs typeface="Segoe UI Semibold" panose="020B0502040204020203" pitchFamily="34" charset="0"/>
                      </a:endParaRPr>
                    </a:p>
                  </a:txBody>
                  <a:tcPr marL="0" marR="0" marT="88265" marB="0">
                    <a:solidFill>
                      <a:srgbClr val="0078D3"/>
                    </a:solidFill>
                  </a:tcPr>
                </a:tc>
                <a:tc>
                  <a:txBody>
                    <a:bodyPr/>
                    <a:lstStyle/>
                    <a:p>
                      <a:pPr marL="101663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Survey</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78D3"/>
                    </a:solidFill>
                  </a:tcPr>
                </a:tc>
                <a:extLst>
                  <a:ext uri="{0D108BD9-81ED-4DB2-BD59-A6C34878D82A}">
                    <a16:rowId xmlns:a16="http://schemas.microsoft.com/office/drawing/2014/main" val="10004"/>
                  </a:ext>
                </a:extLst>
              </a:tr>
            </a:tbl>
          </a:graphicData>
        </a:graphic>
      </p:graphicFrame>
      <p:sp>
        <p:nvSpPr>
          <p:cNvPr id="2" name="Slide Number Placeholder 1">
            <a:extLst>
              <a:ext uri="{FF2B5EF4-FFF2-40B4-BE49-F238E27FC236}">
                <a16:creationId xmlns:a16="http://schemas.microsoft.com/office/drawing/2014/main" id="{C0DB6772-094F-5144-9DA3-0A68081FA733}"/>
              </a:ext>
            </a:extLst>
          </p:cNvPr>
          <p:cNvSpPr>
            <a:spLocks noGrp="1"/>
          </p:cNvSpPr>
          <p:nvPr>
            <p:ph type="sldNum" sz="quarter" idx="10"/>
          </p:nvPr>
        </p:nvSpPr>
        <p:spPr/>
        <p:txBody>
          <a:bodyPr/>
          <a:lstStyle/>
          <a:p>
            <a:fld id="{B47ADD9B-B21C-CC4D-80C7-B4DC2A278E44}" type="slidenum">
              <a:rPr lang="en-US"/>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B82AB55-FED8-7941-92E9-466D0250E700}"/>
              </a:ext>
            </a:extLst>
          </p:cNvPr>
          <p:cNvSpPr>
            <a:spLocks noGrp="1"/>
          </p:cNvSpPr>
          <p:nvPr>
            <p:ph type="body" sz="quarter" idx="11"/>
          </p:nvPr>
        </p:nvSpPr>
        <p:spPr/>
        <p:txBody>
          <a:bodyPr/>
          <a:lstStyle/>
          <a:p>
            <a:r>
              <a:rPr lang="en-US"/>
              <a:t>15 min</a:t>
            </a:r>
          </a:p>
        </p:txBody>
      </p:sp>
      <p:sp>
        <p:nvSpPr>
          <p:cNvPr id="27" name="object 5">
            <a:extLst>
              <a:ext uri="{FF2B5EF4-FFF2-40B4-BE49-F238E27FC236}">
                <a16:creationId xmlns:a16="http://schemas.microsoft.com/office/drawing/2014/main" id="{A03A9C80-07B4-4FD6-92A8-B7B4D08DCF3A}"/>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8" name="object 6">
            <a:extLst>
              <a:ext uri="{FF2B5EF4-FFF2-40B4-BE49-F238E27FC236}">
                <a16:creationId xmlns:a16="http://schemas.microsoft.com/office/drawing/2014/main" id="{82BFEEB9-5713-4CAB-9B7C-7CCAA30CA9B8}"/>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31" name="object 12">
            <a:extLst>
              <a:ext uri="{FF2B5EF4-FFF2-40B4-BE49-F238E27FC236}">
                <a16:creationId xmlns:a16="http://schemas.microsoft.com/office/drawing/2014/main" id="{1C1291C8-E7C0-4618-8286-86B9BDEDE222}"/>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32" name="object 13">
            <a:extLst>
              <a:ext uri="{FF2B5EF4-FFF2-40B4-BE49-F238E27FC236}">
                <a16:creationId xmlns:a16="http://schemas.microsoft.com/office/drawing/2014/main" id="{B6A7894F-A339-40A2-9EDB-ED9FFEB5BCD3}"/>
              </a:ext>
            </a:extLst>
          </p:cNvPr>
          <p:cNvSpPr txBox="1"/>
          <p:nvPr/>
        </p:nvSpPr>
        <p:spPr>
          <a:xfrm>
            <a:off x="673099" y="875058"/>
            <a:ext cx="5631268" cy="5433860"/>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Introduction</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lang="en-US" sz="1200" b="1" spc="30" dirty="0">
              <a:latin typeface="Segoe UI Semibold" panose="020B0502040204020203" pitchFamily="34" charset="0"/>
              <a:cs typeface="Segoe UI Semibold" panose="020B0502040204020203" pitchFamily="34" charset="0"/>
            </a:endParaRPr>
          </a:p>
          <a:p>
            <a:pPr marL="290830" marR="127000" lvl="0" indent="-278765">
              <a:lnSpc>
                <a:spcPct val="101899"/>
              </a:lnSpc>
              <a:spcBef>
                <a:spcPts val="220"/>
              </a:spcBef>
              <a:buFontTx/>
              <a:buAutoNum type="arabicPeriod"/>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Welcome back and frame the session. </a:t>
            </a:r>
            <a:r>
              <a:rPr kumimoji="0" lang="en-US"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Use </a:t>
            </a:r>
            <a:r>
              <a:rPr kumimoji="0" lang="en-US" sz="1800" b="1" i="0" u="none" strike="noStrike" kern="1200" cap="none" spc="-5"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the </a:t>
            </a:r>
            <a:br>
              <a:rPr kumimoji="0" lang="en-US" sz="1800" b="1" i="0" u="none" strike="noStrike" kern="1200" cap="none" spc="-5"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br>
            <a:r>
              <a:rPr kumimoji="0" lang="en-US" sz="1800" b="1" i="0" u="none" strike="noStrike" kern="1200" cap="none" spc="-1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overview to </a:t>
            </a:r>
            <a:r>
              <a:rPr kumimoji="0" lang="en-US" sz="1800" b="1" i="0" u="none" strike="noStrike" kern="1200" cap="none" spc="-5"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the </a:t>
            </a:r>
            <a:r>
              <a:rPr kumimoji="0" lang="en-US" sz="1800" b="1" i="0" u="none" strike="noStrike" kern="1200" cap="none" spc="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Learning Lab (page 50 of this guide) as a</a:t>
            </a:r>
            <a:r>
              <a:rPr kumimoji="0" lang="en-US" sz="1800" b="1" i="0" u="none" strike="noStrike" kern="1200" cap="none" spc="-2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 </a:t>
            </a:r>
            <a:r>
              <a:rPr kumimoji="0" lang="en-US" sz="1800" b="1" i="0" u="none" strike="noStrike" kern="1200" cap="none" spc="-10" normalizeH="0" baseline="0" noProof="0" dirty="0">
                <a:ln>
                  <a:noFill/>
                </a:ln>
                <a:solidFill>
                  <a:srgbClr val="000000"/>
                </a:solidFill>
                <a:effectLst/>
                <a:uLnTx/>
                <a:uFillTx/>
                <a:latin typeface="Segoe UI Semibold" panose="020B0502040204020203" pitchFamily="34" charset="0"/>
                <a:ea typeface="+mn-ea"/>
                <a:cs typeface="Segoe UI Semibold" panose="020B0502040204020203" pitchFamily="34" charset="0"/>
              </a:rPr>
              <a:t>reference.</a:t>
            </a:r>
          </a:p>
          <a:p>
            <a:pPr marL="290830" marR="127000" lvl="0" indent="-278765">
              <a:lnSpc>
                <a:spcPct val="101899"/>
              </a:lnSpc>
              <a:spcBef>
                <a:spcPts val="220"/>
              </a:spcBef>
              <a:buFontTx/>
              <a:buAutoNum type="arabicPeriod"/>
              <a:tabLst>
                <a:tab pos="290830" algn="l"/>
                <a:tab pos="291465" algn="l"/>
              </a:tabLst>
              <a:defRPr/>
            </a:pPr>
            <a:endParaRPr lang="en-US" b="1" spc="-10" dirty="0">
              <a:solidFill>
                <a:srgbClr val="000000"/>
              </a:solidFill>
              <a:latin typeface="Segoe UI Semibold" panose="020B0502040204020203" pitchFamily="34" charset="0"/>
              <a:cs typeface="Segoe UI Semibold" panose="020B0502040204020203" pitchFamily="34" charset="0"/>
            </a:endParaRPr>
          </a:p>
          <a:p>
            <a:pPr marL="290830" marR="127000" lvl="0" indent="-278765">
              <a:lnSpc>
                <a:spcPct val="101899"/>
              </a:lnSpc>
              <a:spcBef>
                <a:spcPts val="220"/>
              </a:spcBef>
              <a:buFontTx/>
              <a:buAutoNum type="arabicPeriod"/>
              <a:tabLst>
                <a:tab pos="290830" algn="l"/>
                <a:tab pos="291465" algn="l"/>
              </a:tabLst>
              <a:defRPr/>
            </a:pPr>
            <a:r>
              <a:rPr lang="en-US" b="1" spc="-10" dirty="0">
                <a:solidFill>
                  <a:srgbClr val="000000"/>
                </a:solidFill>
                <a:latin typeface="Segoe UI Semibold" panose="020B0502040204020203" pitchFamily="34" charset="0"/>
                <a:cs typeface="Segoe UI Semibold" panose="020B0502040204020203" pitchFamily="34" charset="0"/>
              </a:rPr>
              <a:t>Explore belonging with the prompts and reflection.</a:t>
            </a:r>
            <a:br>
              <a:rPr lang="en-US" b="1" spc="-10" dirty="0">
                <a:solidFill>
                  <a:srgbClr val="000000"/>
                </a:solidFill>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For each </a:t>
            </a:r>
            <a:r>
              <a:rPr lang="en-US" b="1" spc="-5" dirty="0">
                <a:latin typeface="Segoe UI Semibold" panose="020B0502040204020203" pitchFamily="34" charset="0"/>
                <a:cs typeface="Segoe UI Semibold" panose="020B0502040204020203" pitchFamily="34" charset="0"/>
              </a:rPr>
              <a:t>situation, please decide </a:t>
            </a:r>
            <a:r>
              <a:rPr lang="en-US" b="1" dirty="0">
                <a:latin typeface="Segoe UI Semibold" panose="020B0502040204020203" pitchFamily="34" charset="0"/>
                <a:cs typeface="Segoe UI Semibold" panose="020B0502040204020203" pitchFamily="34" charset="0"/>
              </a:rPr>
              <a:t>if </a:t>
            </a:r>
            <a:r>
              <a:rPr lang="en-US" b="1" spc="-5" dirty="0">
                <a:latin typeface="Segoe UI Semibold" panose="020B0502040204020203" pitchFamily="34" charset="0"/>
                <a:cs typeface="Segoe UI Semibold" panose="020B0502040204020203" pitchFamily="34" charset="0"/>
              </a:rPr>
              <a:t>it sounds like you “frequently,” “occasionally” or “never.” Please take a few minutes to do this. </a:t>
            </a:r>
          </a:p>
          <a:p>
            <a:pPr marL="290830" marR="127000" lvl="0" indent="-278765">
              <a:lnSpc>
                <a:spcPct val="101899"/>
              </a:lnSpc>
              <a:spcBef>
                <a:spcPts val="220"/>
              </a:spcBef>
              <a:buFontTx/>
              <a:buAutoNum type="arabicPeriod"/>
              <a:tabLst>
                <a:tab pos="290830" algn="l"/>
                <a:tab pos="291465" algn="l"/>
              </a:tabLst>
              <a:defRPr/>
            </a:pPr>
            <a:endParaRPr lang="en-US" b="1" spc="-5" dirty="0">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FontTx/>
              <a:buAutoNum type="arabicPeriod"/>
              <a:tabLst>
                <a:tab pos="290830" algn="l"/>
                <a:tab pos="291465" algn="l"/>
              </a:tabLst>
              <a:defRPr/>
            </a:pPr>
            <a:r>
              <a:rPr lang="en-US" b="1">
                <a:latin typeface="Segoe UI Semibold" panose="020B0502040204020203" pitchFamily="34" charset="0"/>
                <a:cs typeface="Segoe UI Semibold" panose="020B0502040204020203" pitchFamily="34" charset="0"/>
              </a:rPr>
              <a:t>Pull the group back to discuss briefly before </a:t>
            </a:r>
            <a:br>
              <a:rPr lang="en-US" b="1">
                <a:latin typeface="Segoe UI Semibold" panose="020B0502040204020203" pitchFamily="34" charset="0"/>
                <a:cs typeface="Segoe UI Semibold" panose="020B0502040204020203" pitchFamily="34" charset="0"/>
              </a:rPr>
            </a:br>
            <a:r>
              <a:rPr lang="en-US" b="1">
                <a:latin typeface="Segoe UI Semibold" panose="020B0502040204020203" pitchFamily="34" charset="0"/>
                <a:cs typeface="Segoe UI Semibold" panose="020B0502040204020203" pitchFamily="34" charset="0"/>
              </a:rPr>
              <a:t>moving into the first topic of </a:t>
            </a:r>
            <a:r>
              <a:rPr lang="en-US" b="1" spc="-10" dirty="0">
                <a:solidFill>
                  <a:srgbClr val="000000"/>
                </a:solidFill>
                <a:latin typeface="Segoe UI Semibold" panose="020B0502040204020203" pitchFamily="34" charset="0"/>
                <a:cs typeface="Segoe UI Semibold" panose="020B0502040204020203" pitchFamily="34" charset="0"/>
              </a:rPr>
              <a:t>belonging </a:t>
            </a:r>
            <a:br>
              <a:rPr lang="en-US" b="1" spc="-10" dirty="0">
                <a:solidFill>
                  <a:srgbClr val="000000"/>
                </a:solidFill>
                <a:latin typeface="Segoe UI Semibold" panose="020B0502040204020203" pitchFamily="34" charset="0"/>
                <a:cs typeface="Segoe UI Semibold" panose="020B0502040204020203" pitchFamily="34" charset="0"/>
              </a:rPr>
            </a:br>
            <a:r>
              <a:rPr lang="en-US" b="1" spc="-10" dirty="0">
                <a:solidFill>
                  <a:srgbClr val="000000"/>
                </a:solidFill>
                <a:latin typeface="Segoe UI Semibold" panose="020B0502040204020203" pitchFamily="34" charset="0"/>
                <a:cs typeface="Segoe UI Semibold" panose="020B0502040204020203" pitchFamily="34" charset="0"/>
              </a:rPr>
              <a:t>(relating to self-efficacy). </a:t>
            </a:r>
          </a:p>
          <a:p>
            <a:pPr marL="12065" marR="127000" lvl="0" algn="l" defTabSz="914400" rtl="0" eaLnBrk="1" fontAlgn="auto" latinLnBrk="0" hangingPunct="1">
              <a:lnSpc>
                <a:spcPct val="101899"/>
              </a:lnSpc>
              <a:spcBef>
                <a:spcPts val="220"/>
              </a:spcBef>
              <a:spcAft>
                <a:spcPts val="0"/>
              </a:spcAft>
              <a:buClrTx/>
              <a:buSzTx/>
              <a:tabLst>
                <a:tab pos="290830" algn="l"/>
                <a:tab pos="291465" algn="l"/>
              </a:tabLst>
              <a:defRPr/>
            </a:pPr>
            <a:endParaRPr lang="en-US" sz="1200" b="1" spc="30" dirty="0">
              <a:latin typeface="Segoe UI Semibold" panose="020B0502040204020203" pitchFamily="34" charset="0"/>
              <a:cs typeface="Segoe UI Semibold" panose="020B0502040204020203" pitchFamily="34" charset="0"/>
            </a:endParaRPr>
          </a:p>
        </p:txBody>
      </p:sp>
      <p:sp>
        <p:nvSpPr>
          <p:cNvPr id="72" name="object 8">
            <a:extLst>
              <a:ext uri="{FF2B5EF4-FFF2-40B4-BE49-F238E27FC236}">
                <a16:creationId xmlns:a16="http://schemas.microsoft.com/office/drawing/2014/main" id="{B4BF8166-877B-6C41-91F3-63A9DB8EEB2F}"/>
              </a:ext>
            </a:extLst>
          </p:cNvPr>
          <p:cNvSpPr/>
          <p:nvPr/>
        </p:nvSpPr>
        <p:spPr>
          <a:xfrm>
            <a:off x="7587189" y="4762723"/>
            <a:ext cx="226060" cy="342900"/>
          </a:xfrm>
          <a:custGeom>
            <a:avLst/>
            <a:gdLst/>
            <a:ahLst/>
            <a:cxnLst/>
            <a:rect l="l" t="t" r="r" b="b"/>
            <a:pathLst>
              <a:path w="226059" h="342900">
                <a:moveTo>
                  <a:pt x="115366" y="0"/>
                </a:moveTo>
                <a:lnTo>
                  <a:pt x="110109" y="0"/>
                </a:lnTo>
                <a:lnTo>
                  <a:pt x="104711" y="380"/>
                </a:lnTo>
                <a:lnTo>
                  <a:pt x="65920" y="10306"/>
                </a:lnTo>
                <a:lnTo>
                  <a:pt x="33643" y="32553"/>
                </a:lnTo>
                <a:lnTo>
                  <a:pt x="10722" y="64338"/>
                </a:lnTo>
                <a:lnTo>
                  <a:pt x="0" y="102882"/>
                </a:lnTo>
                <a:lnTo>
                  <a:pt x="612" y="129004"/>
                </a:lnTo>
                <a:lnTo>
                  <a:pt x="6985" y="153823"/>
                </a:lnTo>
                <a:lnTo>
                  <a:pt x="18805" y="176522"/>
                </a:lnTo>
                <a:lnTo>
                  <a:pt x="35763" y="196278"/>
                </a:lnTo>
                <a:lnTo>
                  <a:pt x="45566" y="207441"/>
                </a:lnTo>
                <a:lnTo>
                  <a:pt x="52819" y="220202"/>
                </a:lnTo>
                <a:lnTo>
                  <a:pt x="57319" y="234101"/>
                </a:lnTo>
                <a:lnTo>
                  <a:pt x="58864" y="248678"/>
                </a:lnTo>
                <a:lnTo>
                  <a:pt x="58864" y="293598"/>
                </a:lnTo>
                <a:lnTo>
                  <a:pt x="60752" y="303307"/>
                </a:lnTo>
                <a:lnTo>
                  <a:pt x="65917" y="311350"/>
                </a:lnTo>
                <a:lnTo>
                  <a:pt x="73614" y="316987"/>
                </a:lnTo>
                <a:lnTo>
                  <a:pt x="83096" y="319481"/>
                </a:lnTo>
                <a:lnTo>
                  <a:pt x="87163" y="328080"/>
                </a:lnTo>
                <a:lnTo>
                  <a:pt x="93802" y="335472"/>
                </a:lnTo>
                <a:lnTo>
                  <a:pt x="102498" y="340646"/>
                </a:lnTo>
                <a:lnTo>
                  <a:pt x="112737" y="342595"/>
                </a:lnTo>
                <a:lnTo>
                  <a:pt x="122971" y="340646"/>
                </a:lnTo>
                <a:lnTo>
                  <a:pt x="131667" y="335472"/>
                </a:lnTo>
                <a:lnTo>
                  <a:pt x="137953" y="328472"/>
                </a:lnTo>
                <a:lnTo>
                  <a:pt x="106680" y="328472"/>
                </a:lnTo>
                <a:lnTo>
                  <a:pt x="101384" y="324256"/>
                </a:lnTo>
                <a:lnTo>
                  <a:pt x="98488" y="319570"/>
                </a:lnTo>
                <a:lnTo>
                  <a:pt x="142325" y="319570"/>
                </a:lnTo>
                <a:lnTo>
                  <a:pt x="151855" y="316987"/>
                </a:lnTo>
                <a:lnTo>
                  <a:pt x="159556" y="311350"/>
                </a:lnTo>
                <a:lnTo>
                  <a:pt x="163348" y="305447"/>
                </a:lnTo>
                <a:lnTo>
                  <a:pt x="79971" y="305447"/>
                </a:lnTo>
                <a:lnTo>
                  <a:pt x="75793" y="302501"/>
                </a:lnTo>
                <a:lnTo>
                  <a:pt x="73964" y="298297"/>
                </a:lnTo>
                <a:lnTo>
                  <a:pt x="165697" y="298297"/>
                </a:lnTo>
                <a:lnTo>
                  <a:pt x="166611" y="293598"/>
                </a:lnTo>
                <a:lnTo>
                  <a:pt x="166611" y="284175"/>
                </a:lnTo>
                <a:lnTo>
                  <a:pt x="72986" y="284175"/>
                </a:lnTo>
                <a:lnTo>
                  <a:pt x="72986" y="277012"/>
                </a:lnTo>
                <a:lnTo>
                  <a:pt x="166611" y="277012"/>
                </a:lnTo>
                <a:lnTo>
                  <a:pt x="166611" y="262889"/>
                </a:lnTo>
                <a:lnTo>
                  <a:pt x="72986" y="262889"/>
                </a:lnTo>
                <a:lnTo>
                  <a:pt x="72986" y="255727"/>
                </a:lnTo>
                <a:lnTo>
                  <a:pt x="166611" y="255727"/>
                </a:lnTo>
                <a:lnTo>
                  <a:pt x="166611" y="248678"/>
                </a:lnTo>
                <a:lnTo>
                  <a:pt x="167359" y="241617"/>
                </a:lnTo>
                <a:lnTo>
                  <a:pt x="72692" y="241604"/>
                </a:lnTo>
                <a:lnTo>
                  <a:pt x="69883" y="226093"/>
                </a:lnTo>
                <a:lnTo>
                  <a:pt x="64274" y="211372"/>
                </a:lnTo>
                <a:lnTo>
                  <a:pt x="56044" y="197851"/>
                </a:lnTo>
                <a:lnTo>
                  <a:pt x="45364" y="185927"/>
                </a:lnTo>
                <a:lnTo>
                  <a:pt x="30525" y="168633"/>
                </a:lnTo>
                <a:lnTo>
                  <a:pt x="20178" y="148758"/>
                </a:lnTo>
                <a:lnTo>
                  <a:pt x="14601" y="127020"/>
                </a:lnTo>
                <a:lnTo>
                  <a:pt x="14071" y="104139"/>
                </a:lnTo>
                <a:lnTo>
                  <a:pt x="23448" y="70420"/>
                </a:lnTo>
                <a:lnTo>
                  <a:pt x="43502" y="42610"/>
                </a:lnTo>
                <a:lnTo>
                  <a:pt x="71744" y="23145"/>
                </a:lnTo>
                <a:lnTo>
                  <a:pt x="105689" y="14465"/>
                </a:lnTo>
                <a:lnTo>
                  <a:pt x="110426" y="14135"/>
                </a:lnTo>
                <a:lnTo>
                  <a:pt x="165109" y="14135"/>
                </a:lnTo>
                <a:lnTo>
                  <a:pt x="159555" y="10306"/>
                </a:lnTo>
                <a:lnTo>
                  <a:pt x="120764" y="380"/>
                </a:lnTo>
                <a:lnTo>
                  <a:pt x="115366" y="0"/>
                </a:lnTo>
                <a:close/>
              </a:path>
              <a:path w="226059" h="342900">
                <a:moveTo>
                  <a:pt x="142325" y="319570"/>
                </a:moveTo>
                <a:lnTo>
                  <a:pt x="126987" y="319570"/>
                </a:lnTo>
                <a:lnTo>
                  <a:pt x="124091" y="324256"/>
                </a:lnTo>
                <a:lnTo>
                  <a:pt x="118795" y="328472"/>
                </a:lnTo>
                <a:lnTo>
                  <a:pt x="137953" y="328472"/>
                </a:lnTo>
                <a:lnTo>
                  <a:pt x="138305" y="328080"/>
                </a:lnTo>
                <a:lnTo>
                  <a:pt x="142325" y="319570"/>
                </a:lnTo>
                <a:close/>
              </a:path>
              <a:path w="226059" h="342900">
                <a:moveTo>
                  <a:pt x="165697" y="298297"/>
                </a:moveTo>
                <a:lnTo>
                  <a:pt x="151498" y="298297"/>
                </a:lnTo>
                <a:lnTo>
                  <a:pt x="149682" y="302501"/>
                </a:lnTo>
                <a:lnTo>
                  <a:pt x="145491" y="305447"/>
                </a:lnTo>
                <a:lnTo>
                  <a:pt x="163348" y="305447"/>
                </a:lnTo>
                <a:lnTo>
                  <a:pt x="164723" y="303307"/>
                </a:lnTo>
                <a:lnTo>
                  <a:pt x="165697" y="298297"/>
                </a:lnTo>
                <a:close/>
              </a:path>
              <a:path w="226059" h="342900">
                <a:moveTo>
                  <a:pt x="166611" y="277012"/>
                </a:moveTo>
                <a:lnTo>
                  <a:pt x="152488" y="277012"/>
                </a:lnTo>
                <a:lnTo>
                  <a:pt x="152488" y="284175"/>
                </a:lnTo>
                <a:lnTo>
                  <a:pt x="166611" y="284175"/>
                </a:lnTo>
                <a:lnTo>
                  <a:pt x="166611" y="277012"/>
                </a:lnTo>
                <a:close/>
              </a:path>
              <a:path w="226059" h="342900">
                <a:moveTo>
                  <a:pt x="166611" y="255727"/>
                </a:moveTo>
                <a:lnTo>
                  <a:pt x="152488" y="255727"/>
                </a:lnTo>
                <a:lnTo>
                  <a:pt x="152488" y="262889"/>
                </a:lnTo>
                <a:lnTo>
                  <a:pt x="166611" y="262889"/>
                </a:lnTo>
                <a:lnTo>
                  <a:pt x="166611" y="255727"/>
                </a:lnTo>
                <a:close/>
              </a:path>
              <a:path w="226059" h="342900">
                <a:moveTo>
                  <a:pt x="105067" y="151498"/>
                </a:moveTo>
                <a:lnTo>
                  <a:pt x="90957" y="151498"/>
                </a:lnTo>
                <a:lnTo>
                  <a:pt x="90957" y="241617"/>
                </a:lnTo>
                <a:lnTo>
                  <a:pt x="134518" y="241617"/>
                </a:lnTo>
                <a:lnTo>
                  <a:pt x="105067" y="241604"/>
                </a:lnTo>
                <a:lnTo>
                  <a:pt x="105067" y="151498"/>
                </a:lnTo>
                <a:close/>
              </a:path>
              <a:path w="226059" h="342900">
                <a:moveTo>
                  <a:pt x="165109" y="14135"/>
                </a:moveTo>
                <a:lnTo>
                  <a:pt x="115049" y="14135"/>
                </a:lnTo>
                <a:lnTo>
                  <a:pt x="119786" y="14465"/>
                </a:lnTo>
                <a:lnTo>
                  <a:pt x="153725" y="23145"/>
                </a:lnTo>
                <a:lnTo>
                  <a:pt x="181968" y="42610"/>
                </a:lnTo>
                <a:lnTo>
                  <a:pt x="202025" y="70420"/>
                </a:lnTo>
                <a:lnTo>
                  <a:pt x="211404" y="104139"/>
                </a:lnTo>
                <a:lnTo>
                  <a:pt x="210868" y="127020"/>
                </a:lnTo>
                <a:lnTo>
                  <a:pt x="205292" y="148758"/>
                </a:lnTo>
                <a:lnTo>
                  <a:pt x="194948" y="168633"/>
                </a:lnTo>
                <a:lnTo>
                  <a:pt x="180111" y="185927"/>
                </a:lnTo>
                <a:lnTo>
                  <a:pt x="169428" y="197853"/>
                </a:lnTo>
                <a:lnTo>
                  <a:pt x="161196" y="211377"/>
                </a:lnTo>
                <a:lnTo>
                  <a:pt x="155589" y="226099"/>
                </a:lnTo>
                <a:lnTo>
                  <a:pt x="152781" y="241617"/>
                </a:lnTo>
                <a:lnTo>
                  <a:pt x="167361" y="241604"/>
                </a:lnTo>
                <a:lnTo>
                  <a:pt x="168156" y="234101"/>
                </a:lnTo>
                <a:lnTo>
                  <a:pt x="172656" y="220202"/>
                </a:lnTo>
                <a:lnTo>
                  <a:pt x="179909" y="207441"/>
                </a:lnTo>
                <a:lnTo>
                  <a:pt x="189712" y="196278"/>
                </a:lnTo>
                <a:lnTo>
                  <a:pt x="206664" y="176516"/>
                </a:lnTo>
                <a:lnTo>
                  <a:pt x="218486" y="153819"/>
                </a:lnTo>
                <a:lnTo>
                  <a:pt x="224861" y="129004"/>
                </a:lnTo>
                <a:lnTo>
                  <a:pt x="225475" y="102882"/>
                </a:lnTo>
                <a:lnTo>
                  <a:pt x="214752" y="64338"/>
                </a:lnTo>
                <a:lnTo>
                  <a:pt x="191831" y="32553"/>
                </a:lnTo>
                <a:lnTo>
                  <a:pt x="165109" y="14135"/>
                </a:lnTo>
                <a:close/>
              </a:path>
              <a:path w="226059" h="342900">
                <a:moveTo>
                  <a:pt x="134518" y="151498"/>
                </a:moveTo>
                <a:lnTo>
                  <a:pt x="120396" y="151498"/>
                </a:lnTo>
                <a:lnTo>
                  <a:pt x="120396" y="241604"/>
                </a:lnTo>
                <a:lnTo>
                  <a:pt x="134518" y="241604"/>
                </a:lnTo>
                <a:lnTo>
                  <a:pt x="134518" y="151498"/>
                </a:lnTo>
                <a:close/>
              </a:path>
              <a:path w="226059" h="342900">
                <a:moveTo>
                  <a:pt x="81686" y="104724"/>
                </a:moveTo>
                <a:lnTo>
                  <a:pt x="72590" y="106566"/>
                </a:lnTo>
                <a:lnTo>
                  <a:pt x="65152" y="111586"/>
                </a:lnTo>
                <a:lnTo>
                  <a:pt x="60134" y="119024"/>
                </a:lnTo>
                <a:lnTo>
                  <a:pt x="58293" y="128117"/>
                </a:lnTo>
                <a:lnTo>
                  <a:pt x="60132" y="137209"/>
                </a:lnTo>
                <a:lnTo>
                  <a:pt x="65151" y="144646"/>
                </a:lnTo>
                <a:lnTo>
                  <a:pt x="72587" y="149659"/>
                </a:lnTo>
                <a:lnTo>
                  <a:pt x="81686" y="151498"/>
                </a:lnTo>
                <a:lnTo>
                  <a:pt x="143789" y="151498"/>
                </a:lnTo>
                <a:lnTo>
                  <a:pt x="152888" y="149657"/>
                </a:lnTo>
                <a:lnTo>
                  <a:pt x="160324" y="144641"/>
                </a:lnTo>
                <a:lnTo>
                  <a:pt x="165220" y="137388"/>
                </a:lnTo>
                <a:lnTo>
                  <a:pt x="76568" y="137388"/>
                </a:lnTo>
                <a:lnTo>
                  <a:pt x="72415" y="133222"/>
                </a:lnTo>
                <a:lnTo>
                  <a:pt x="72415" y="123012"/>
                </a:lnTo>
                <a:lnTo>
                  <a:pt x="76568" y="118846"/>
                </a:lnTo>
                <a:lnTo>
                  <a:pt x="103119" y="118846"/>
                </a:lnTo>
                <a:lnTo>
                  <a:pt x="98214" y="111582"/>
                </a:lnTo>
                <a:lnTo>
                  <a:pt x="90776" y="106564"/>
                </a:lnTo>
                <a:lnTo>
                  <a:pt x="81686" y="104724"/>
                </a:lnTo>
                <a:close/>
              </a:path>
              <a:path w="226059" h="342900">
                <a:moveTo>
                  <a:pt x="103119" y="118846"/>
                </a:moveTo>
                <a:lnTo>
                  <a:pt x="86791" y="118846"/>
                </a:lnTo>
                <a:lnTo>
                  <a:pt x="90957" y="123012"/>
                </a:lnTo>
                <a:lnTo>
                  <a:pt x="90957" y="137388"/>
                </a:lnTo>
                <a:lnTo>
                  <a:pt x="105079" y="137388"/>
                </a:lnTo>
                <a:lnTo>
                  <a:pt x="105079" y="128117"/>
                </a:lnTo>
                <a:lnTo>
                  <a:pt x="103239" y="119024"/>
                </a:lnTo>
                <a:lnTo>
                  <a:pt x="103119" y="118846"/>
                </a:lnTo>
                <a:close/>
              </a:path>
              <a:path w="226059" h="342900">
                <a:moveTo>
                  <a:pt x="143789" y="104724"/>
                </a:moveTo>
                <a:lnTo>
                  <a:pt x="134693" y="106566"/>
                </a:lnTo>
                <a:lnTo>
                  <a:pt x="127255" y="111586"/>
                </a:lnTo>
                <a:lnTo>
                  <a:pt x="122237" y="119024"/>
                </a:lnTo>
                <a:lnTo>
                  <a:pt x="120396" y="128117"/>
                </a:lnTo>
                <a:lnTo>
                  <a:pt x="120396" y="137388"/>
                </a:lnTo>
                <a:lnTo>
                  <a:pt x="134518" y="137388"/>
                </a:lnTo>
                <a:lnTo>
                  <a:pt x="134518" y="123012"/>
                </a:lnTo>
                <a:lnTo>
                  <a:pt x="138671" y="118846"/>
                </a:lnTo>
                <a:lnTo>
                  <a:pt x="165222" y="118846"/>
                </a:lnTo>
                <a:lnTo>
                  <a:pt x="160317" y="111582"/>
                </a:lnTo>
                <a:lnTo>
                  <a:pt x="152879" y="106564"/>
                </a:lnTo>
                <a:lnTo>
                  <a:pt x="143789" y="104724"/>
                </a:lnTo>
                <a:close/>
              </a:path>
              <a:path w="226059" h="342900">
                <a:moveTo>
                  <a:pt x="165222" y="118846"/>
                </a:moveTo>
                <a:lnTo>
                  <a:pt x="148894" y="118846"/>
                </a:lnTo>
                <a:lnTo>
                  <a:pt x="153060" y="123012"/>
                </a:lnTo>
                <a:lnTo>
                  <a:pt x="153060" y="133222"/>
                </a:lnTo>
                <a:lnTo>
                  <a:pt x="148894" y="137388"/>
                </a:lnTo>
                <a:lnTo>
                  <a:pt x="165220" y="137388"/>
                </a:lnTo>
                <a:lnTo>
                  <a:pt x="165342" y="137209"/>
                </a:lnTo>
                <a:lnTo>
                  <a:pt x="167182" y="128117"/>
                </a:lnTo>
                <a:lnTo>
                  <a:pt x="165342" y="119024"/>
                </a:lnTo>
                <a:lnTo>
                  <a:pt x="165222" y="118846"/>
                </a:lnTo>
                <a:close/>
              </a:path>
            </a:pathLst>
          </a:custGeom>
          <a:solidFill>
            <a:srgbClr val="000000"/>
          </a:solidFill>
        </p:spPr>
        <p:txBody>
          <a:bodyPr wrap="square" lIns="0" tIns="0" rIns="0" bIns="0" rtlCol="0"/>
          <a:lstStyle/>
          <a:p>
            <a:endParaRPr/>
          </a:p>
        </p:txBody>
      </p:sp>
      <p:sp>
        <p:nvSpPr>
          <p:cNvPr id="73" name="object 9">
            <a:extLst>
              <a:ext uri="{FF2B5EF4-FFF2-40B4-BE49-F238E27FC236}">
                <a16:creationId xmlns:a16="http://schemas.microsoft.com/office/drawing/2014/main" id="{514B5D61-1CD4-8746-AE52-2A50A2B88115}"/>
              </a:ext>
            </a:extLst>
          </p:cNvPr>
          <p:cNvSpPr/>
          <p:nvPr/>
        </p:nvSpPr>
        <p:spPr>
          <a:xfrm>
            <a:off x="7692440" y="4681730"/>
            <a:ext cx="15240" cy="48260"/>
          </a:xfrm>
          <a:custGeom>
            <a:avLst/>
            <a:gdLst/>
            <a:ahLst/>
            <a:cxnLst/>
            <a:rect l="l" t="t" r="r" b="b"/>
            <a:pathLst>
              <a:path w="15240" h="48260">
                <a:moveTo>
                  <a:pt x="11595" y="0"/>
                </a:moveTo>
                <a:lnTo>
                  <a:pt x="3365" y="0"/>
                </a:lnTo>
                <a:lnTo>
                  <a:pt x="0" y="3365"/>
                </a:lnTo>
                <a:lnTo>
                  <a:pt x="0" y="44399"/>
                </a:lnTo>
                <a:lnTo>
                  <a:pt x="3365" y="47764"/>
                </a:lnTo>
                <a:lnTo>
                  <a:pt x="11607" y="47764"/>
                </a:lnTo>
                <a:lnTo>
                  <a:pt x="14947" y="44399"/>
                </a:lnTo>
                <a:lnTo>
                  <a:pt x="14960" y="3365"/>
                </a:lnTo>
                <a:lnTo>
                  <a:pt x="11595" y="0"/>
                </a:lnTo>
                <a:close/>
              </a:path>
            </a:pathLst>
          </a:custGeom>
          <a:solidFill>
            <a:srgbClr val="000000"/>
          </a:solidFill>
        </p:spPr>
        <p:txBody>
          <a:bodyPr wrap="square" lIns="0" tIns="0" rIns="0" bIns="0" rtlCol="0"/>
          <a:lstStyle/>
          <a:p>
            <a:endParaRPr/>
          </a:p>
        </p:txBody>
      </p:sp>
      <p:sp>
        <p:nvSpPr>
          <p:cNvPr id="74" name="object 10">
            <a:extLst>
              <a:ext uri="{FF2B5EF4-FFF2-40B4-BE49-F238E27FC236}">
                <a16:creationId xmlns:a16="http://schemas.microsoft.com/office/drawing/2014/main" id="{D9D3A190-341E-2646-8FF7-B7ADE14206BA}"/>
              </a:ext>
            </a:extLst>
          </p:cNvPr>
          <p:cNvSpPr/>
          <p:nvPr/>
        </p:nvSpPr>
        <p:spPr>
          <a:xfrm>
            <a:off x="7782569" y="4717324"/>
            <a:ext cx="36830" cy="43815"/>
          </a:xfrm>
          <a:custGeom>
            <a:avLst/>
            <a:gdLst/>
            <a:ahLst/>
            <a:cxnLst/>
            <a:rect l="l" t="t" r="r" b="b"/>
            <a:pathLst>
              <a:path w="36829" h="43814">
                <a:moveTo>
                  <a:pt x="28829" y="0"/>
                </a:moveTo>
                <a:lnTo>
                  <a:pt x="24117" y="736"/>
                </a:lnTo>
                <a:lnTo>
                  <a:pt x="0" y="33934"/>
                </a:lnTo>
                <a:lnTo>
                  <a:pt x="749" y="38633"/>
                </a:lnTo>
                <a:lnTo>
                  <a:pt x="7416" y="43472"/>
                </a:lnTo>
                <a:lnTo>
                  <a:pt x="12115" y="42735"/>
                </a:lnTo>
                <a:lnTo>
                  <a:pt x="36233" y="9537"/>
                </a:lnTo>
                <a:lnTo>
                  <a:pt x="35483" y="4825"/>
                </a:lnTo>
                <a:lnTo>
                  <a:pt x="28829" y="0"/>
                </a:lnTo>
                <a:close/>
              </a:path>
            </a:pathLst>
          </a:custGeom>
          <a:solidFill>
            <a:srgbClr val="000000"/>
          </a:solidFill>
        </p:spPr>
        <p:txBody>
          <a:bodyPr wrap="square" lIns="0" tIns="0" rIns="0" bIns="0" rtlCol="0"/>
          <a:lstStyle/>
          <a:p>
            <a:endParaRPr/>
          </a:p>
        </p:txBody>
      </p:sp>
      <p:sp>
        <p:nvSpPr>
          <p:cNvPr id="75" name="object 11">
            <a:extLst>
              <a:ext uri="{FF2B5EF4-FFF2-40B4-BE49-F238E27FC236}">
                <a16:creationId xmlns:a16="http://schemas.microsoft.com/office/drawing/2014/main" id="{35E62AEE-B80B-8D4C-BFE1-1E709BEC1C5F}"/>
              </a:ext>
            </a:extLst>
          </p:cNvPr>
          <p:cNvSpPr/>
          <p:nvPr/>
        </p:nvSpPr>
        <p:spPr>
          <a:xfrm>
            <a:off x="7838560" y="4811892"/>
            <a:ext cx="48260" cy="27305"/>
          </a:xfrm>
          <a:custGeom>
            <a:avLst/>
            <a:gdLst/>
            <a:ahLst/>
            <a:cxnLst/>
            <a:rect l="l" t="t" r="r" b="b"/>
            <a:pathLst>
              <a:path w="48259" h="27304">
                <a:moveTo>
                  <a:pt x="41186" y="0"/>
                </a:moveTo>
                <a:lnTo>
                  <a:pt x="2159" y="12674"/>
                </a:lnTo>
                <a:lnTo>
                  <a:pt x="0" y="16916"/>
                </a:lnTo>
                <a:lnTo>
                  <a:pt x="2540" y="24752"/>
                </a:lnTo>
                <a:lnTo>
                  <a:pt x="6781" y="26911"/>
                </a:lnTo>
                <a:lnTo>
                  <a:pt x="45808" y="14224"/>
                </a:lnTo>
                <a:lnTo>
                  <a:pt x="47967" y="9982"/>
                </a:lnTo>
                <a:lnTo>
                  <a:pt x="45427" y="2159"/>
                </a:lnTo>
                <a:lnTo>
                  <a:pt x="41186" y="0"/>
                </a:lnTo>
                <a:close/>
              </a:path>
            </a:pathLst>
          </a:custGeom>
          <a:solidFill>
            <a:srgbClr val="000000"/>
          </a:solidFill>
        </p:spPr>
        <p:txBody>
          <a:bodyPr wrap="square" lIns="0" tIns="0" rIns="0" bIns="0" rtlCol="0"/>
          <a:lstStyle/>
          <a:p>
            <a:endParaRPr/>
          </a:p>
        </p:txBody>
      </p:sp>
      <p:sp>
        <p:nvSpPr>
          <p:cNvPr id="76" name="object 12">
            <a:extLst>
              <a:ext uri="{FF2B5EF4-FFF2-40B4-BE49-F238E27FC236}">
                <a16:creationId xmlns:a16="http://schemas.microsoft.com/office/drawing/2014/main" id="{DFE6BEBB-D072-0747-AA4D-82C1C80BC606}"/>
              </a:ext>
            </a:extLst>
          </p:cNvPr>
          <p:cNvSpPr/>
          <p:nvPr/>
        </p:nvSpPr>
        <p:spPr>
          <a:xfrm>
            <a:off x="7837891" y="4918048"/>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77" name="object 13">
            <a:extLst>
              <a:ext uri="{FF2B5EF4-FFF2-40B4-BE49-F238E27FC236}">
                <a16:creationId xmlns:a16="http://schemas.microsoft.com/office/drawing/2014/main" id="{B5DDFA28-2B26-744D-B3B5-A77BFE83BC1A}"/>
              </a:ext>
            </a:extLst>
          </p:cNvPr>
          <p:cNvSpPr/>
          <p:nvPr/>
        </p:nvSpPr>
        <p:spPr>
          <a:xfrm>
            <a:off x="7780816" y="4995259"/>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78" name="object 14">
            <a:extLst>
              <a:ext uri="{FF2B5EF4-FFF2-40B4-BE49-F238E27FC236}">
                <a16:creationId xmlns:a16="http://schemas.microsoft.com/office/drawing/2014/main" id="{B2F38F69-8D56-9340-8B59-512AFE95D475}"/>
              </a:ext>
            </a:extLst>
          </p:cNvPr>
          <p:cNvSpPr/>
          <p:nvPr/>
        </p:nvSpPr>
        <p:spPr>
          <a:xfrm>
            <a:off x="7578870" y="4993985"/>
            <a:ext cx="36830" cy="43815"/>
          </a:xfrm>
          <a:custGeom>
            <a:avLst/>
            <a:gdLst/>
            <a:ahLst/>
            <a:cxnLst/>
            <a:rect l="l" t="t" r="r" b="b"/>
            <a:pathLst>
              <a:path w="36829" h="43814">
                <a:moveTo>
                  <a:pt x="28816" y="0"/>
                </a:moveTo>
                <a:lnTo>
                  <a:pt x="24117" y="736"/>
                </a:lnTo>
                <a:lnTo>
                  <a:pt x="0" y="33934"/>
                </a:lnTo>
                <a:lnTo>
                  <a:pt x="749" y="38633"/>
                </a:lnTo>
                <a:lnTo>
                  <a:pt x="7404" y="43472"/>
                </a:lnTo>
                <a:lnTo>
                  <a:pt x="12115" y="42735"/>
                </a:lnTo>
                <a:lnTo>
                  <a:pt x="36233" y="9537"/>
                </a:lnTo>
                <a:lnTo>
                  <a:pt x="35483" y="4838"/>
                </a:lnTo>
                <a:lnTo>
                  <a:pt x="28816" y="0"/>
                </a:lnTo>
                <a:close/>
              </a:path>
            </a:pathLst>
          </a:custGeom>
          <a:solidFill>
            <a:srgbClr val="000000"/>
          </a:solidFill>
        </p:spPr>
        <p:txBody>
          <a:bodyPr wrap="square" lIns="0" tIns="0" rIns="0" bIns="0" rtlCol="0"/>
          <a:lstStyle/>
          <a:p>
            <a:endParaRPr/>
          </a:p>
        </p:txBody>
      </p:sp>
      <p:sp>
        <p:nvSpPr>
          <p:cNvPr id="79" name="object 15">
            <a:extLst>
              <a:ext uri="{FF2B5EF4-FFF2-40B4-BE49-F238E27FC236}">
                <a16:creationId xmlns:a16="http://schemas.microsoft.com/office/drawing/2014/main" id="{16F7716B-11F3-524C-93F7-4691BC71B46C}"/>
              </a:ext>
            </a:extLst>
          </p:cNvPr>
          <p:cNvSpPr/>
          <p:nvPr/>
        </p:nvSpPr>
        <p:spPr>
          <a:xfrm>
            <a:off x="7511140" y="4915978"/>
            <a:ext cx="48260" cy="27305"/>
          </a:xfrm>
          <a:custGeom>
            <a:avLst/>
            <a:gdLst/>
            <a:ahLst/>
            <a:cxnLst/>
            <a:rect l="l" t="t" r="r" b="b"/>
            <a:pathLst>
              <a:path w="48259" h="27304">
                <a:moveTo>
                  <a:pt x="41186" y="0"/>
                </a:moveTo>
                <a:lnTo>
                  <a:pt x="2158" y="12674"/>
                </a:lnTo>
                <a:lnTo>
                  <a:pt x="0" y="16916"/>
                </a:lnTo>
                <a:lnTo>
                  <a:pt x="2539" y="24752"/>
                </a:lnTo>
                <a:lnTo>
                  <a:pt x="6794" y="26911"/>
                </a:lnTo>
                <a:lnTo>
                  <a:pt x="45808" y="14236"/>
                </a:lnTo>
                <a:lnTo>
                  <a:pt x="47967" y="9994"/>
                </a:lnTo>
                <a:lnTo>
                  <a:pt x="45427" y="2159"/>
                </a:lnTo>
                <a:lnTo>
                  <a:pt x="41186" y="0"/>
                </a:lnTo>
                <a:close/>
              </a:path>
            </a:pathLst>
          </a:custGeom>
          <a:solidFill>
            <a:srgbClr val="000000"/>
          </a:solidFill>
        </p:spPr>
        <p:txBody>
          <a:bodyPr wrap="square" lIns="0" tIns="0" rIns="0" bIns="0" rtlCol="0"/>
          <a:lstStyle/>
          <a:p>
            <a:endParaRPr/>
          </a:p>
        </p:txBody>
      </p:sp>
      <p:sp>
        <p:nvSpPr>
          <p:cNvPr id="80" name="object 16">
            <a:extLst>
              <a:ext uri="{FF2B5EF4-FFF2-40B4-BE49-F238E27FC236}">
                <a16:creationId xmlns:a16="http://schemas.microsoft.com/office/drawing/2014/main" id="{E39E5593-C4E5-DD4B-B5C7-8AABE58C60CA}"/>
              </a:ext>
            </a:extLst>
          </p:cNvPr>
          <p:cNvSpPr/>
          <p:nvPr/>
        </p:nvSpPr>
        <p:spPr>
          <a:xfrm>
            <a:off x="7511822" y="4809813"/>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81" name="object 17">
            <a:extLst>
              <a:ext uri="{FF2B5EF4-FFF2-40B4-BE49-F238E27FC236}">
                <a16:creationId xmlns:a16="http://schemas.microsoft.com/office/drawing/2014/main" id="{CC49FC76-5191-1E40-947B-96860F9D4DAF}"/>
              </a:ext>
            </a:extLst>
          </p:cNvPr>
          <p:cNvSpPr/>
          <p:nvPr/>
        </p:nvSpPr>
        <p:spPr>
          <a:xfrm>
            <a:off x="7580637" y="4716033"/>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82" name="object 2">
            <a:extLst>
              <a:ext uri="{FF2B5EF4-FFF2-40B4-BE49-F238E27FC236}">
                <a16:creationId xmlns:a16="http://schemas.microsoft.com/office/drawing/2014/main" id="{2C85F79E-4F3E-F442-9AAF-469DB11BE494}"/>
              </a:ext>
            </a:extLst>
          </p:cNvPr>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0078D3"/>
          </a:solidFill>
        </p:spPr>
        <p:txBody>
          <a:bodyPr wrap="square" lIns="0" tIns="0" rIns="0" bIns="0" rtlCol="0"/>
          <a:lstStyle/>
          <a:p>
            <a:endParaRPr/>
          </a:p>
        </p:txBody>
      </p:sp>
      <p:sp>
        <p:nvSpPr>
          <p:cNvPr id="83" name="object 5">
            <a:extLst>
              <a:ext uri="{FF2B5EF4-FFF2-40B4-BE49-F238E27FC236}">
                <a16:creationId xmlns:a16="http://schemas.microsoft.com/office/drawing/2014/main" id="{2BF71717-F7A1-0546-BA87-C61E51F6CDEA}"/>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84" name="object 6">
            <a:extLst>
              <a:ext uri="{FF2B5EF4-FFF2-40B4-BE49-F238E27FC236}">
                <a16:creationId xmlns:a16="http://schemas.microsoft.com/office/drawing/2014/main" id="{F8B07770-2D6A-1E49-8493-0ADF381FD7F7}"/>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85" name="object 7">
            <a:extLst>
              <a:ext uri="{FF2B5EF4-FFF2-40B4-BE49-F238E27FC236}">
                <a16:creationId xmlns:a16="http://schemas.microsoft.com/office/drawing/2014/main" id="{D976C836-7E7B-A545-9510-29A85FE47C55}"/>
              </a:ext>
            </a:extLst>
          </p:cNvPr>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6" name="object 8">
            <a:extLst>
              <a:ext uri="{FF2B5EF4-FFF2-40B4-BE49-F238E27FC236}">
                <a16:creationId xmlns:a16="http://schemas.microsoft.com/office/drawing/2014/main" id="{411B625A-F1DE-2048-AA33-FE7D18F40612}"/>
              </a:ext>
            </a:extLst>
          </p:cNvPr>
          <p:cNvSpPr txBox="1"/>
          <p:nvPr/>
        </p:nvSpPr>
        <p:spPr>
          <a:xfrm>
            <a:off x="9145700" y="4765125"/>
            <a:ext cx="2101215"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How do I find my way?</a:t>
            </a:r>
            <a:endParaRPr lang="en-US" sz="1600" b="1" dirty="0">
              <a:latin typeface="Segoe UI Semibold" panose="020B0502040204020203" pitchFamily="34" charset="0"/>
              <a:cs typeface="Segoe UI Semibold" panose="020B0502040204020203" pitchFamily="34" charset="0"/>
            </a:endParaRPr>
          </a:p>
        </p:txBody>
      </p:sp>
      <p:sp>
        <p:nvSpPr>
          <p:cNvPr id="87" name="object 9">
            <a:extLst>
              <a:ext uri="{FF2B5EF4-FFF2-40B4-BE49-F238E27FC236}">
                <a16:creationId xmlns:a16="http://schemas.microsoft.com/office/drawing/2014/main" id="{218BA5A9-A11A-014D-A656-4F0579435D72}"/>
              </a:ext>
            </a:extLst>
          </p:cNvPr>
          <p:cNvSpPr txBox="1"/>
          <p:nvPr/>
        </p:nvSpPr>
        <p:spPr>
          <a:xfrm>
            <a:off x="11831750" y="476512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44</a:t>
            </a:r>
            <a:endParaRPr lang="en-US" sz="1600" b="1" dirty="0">
              <a:latin typeface="Segoe UI Semibold" panose="020B0502040204020203" pitchFamily="34" charset="0"/>
              <a:cs typeface="Segoe UI Semibold" panose="020B0502040204020203" pitchFamily="34" charset="0"/>
            </a:endParaRPr>
          </a:p>
        </p:txBody>
      </p:sp>
      <p:sp>
        <p:nvSpPr>
          <p:cNvPr id="88" name="object 12">
            <a:extLst>
              <a:ext uri="{FF2B5EF4-FFF2-40B4-BE49-F238E27FC236}">
                <a16:creationId xmlns:a16="http://schemas.microsoft.com/office/drawing/2014/main" id="{0FB2400E-519F-654F-AF0F-7A2AE998B05D}"/>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89" name="object 15">
            <a:extLst>
              <a:ext uri="{FF2B5EF4-FFF2-40B4-BE49-F238E27FC236}">
                <a16:creationId xmlns:a16="http://schemas.microsoft.com/office/drawing/2014/main" id="{F65EEF77-2887-AC47-8542-3A5038008D67}"/>
              </a:ext>
            </a:extLst>
          </p:cNvPr>
          <p:cNvSpPr txBox="1"/>
          <p:nvPr/>
        </p:nvSpPr>
        <p:spPr>
          <a:xfrm>
            <a:off x="9143993" y="5529699"/>
            <a:ext cx="2345642"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Partner/trio share</a:t>
            </a:r>
            <a:endParaRPr sz="1600" b="1" dirty="0">
              <a:latin typeface="Segoe UI Semibold" panose="020B0502040204020203" pitchFamily="34" charset="0"/>
              <a:cs typeface="Segoe UI Semibold" panose="020B0502040204020203" pitchFamily="34" charset="0"/>
            </a:endParaRPr>
          </a:p>
        </p:txBody>
      </p:sp>
      <p:sp>
        <p:nvSpPr>
          <p:cNvPr id="90" name="object 16">
            <a:extLst>
              <a:ext uri="{FF2B5EF4-FFF2-40B4-BE49-F238E27FC236}">
                <a16:creationId xmlns:a16="http://schemas.microsoft.com/office/drawing/2014/main" id="{D9F8E653-0E45-C64F-B45B-1AACCEBB15A2}"/>
              </a:ext>
            </a:extLst>
          </p:cNvPr>
          <p:cNvSpPr txBox="1"/>
          <p:nvPr/>
        </p:nvSpPr>
        <p:spPr>
          <a:xfrm>
            <a:off x="7607824" y="5529699"/>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91" name="object 9">
            <a:extLst>
              <a:ext uri="{FF2B5EF4-FFF2-40B4-BE49-F238E27FC236}">
                <a16:creationId xmlns:a16="http://schemas.microsoft.com/office/drawing/2014/main" id="{F40C4D1B-BEED-954D-BA6F-70BD75B1D3D2}"/>
              </a:ext>
            </a:extLst>
          </p:cNvPr>
          <p:cNvSpPr txBox="1"/>
          <p:nvPr/>
        </p:nvSpPr>
        <p:spPr>
          <a:xfrm>
            <a:off x="11831749" y="5593204"/>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Slides</a:t>
            </a:r>
            <a:endParaRPr sz="1600" b="1" dirty="0">
              <a:latin typeface="Segoe UI Semibold" panose="020B0502040204020203" pitchFamily="34" charset="0"/>
              <a:cs typeface="Segoe UI Semibold" panose="020B0502040204020203" pitchFamily="34" charset="0"/>
            </a:endParaRPr>
          </a:p>
        </p:txBody>
      </p:sp>
      <p:sp>
        <p:nvSpPr>
          <p:cNvPr id="92" name="object 14">
            <a:extLst>
              <a:ext uri="{FF2B5EF4-FFF2-40B4-BE49-F238E27FC236}">
                <a16:creationId xmlns:a16="http://schemas.microsoft.com/office/drawing/2014/main" id="{E2A827DE-A974-2C47-AA1C-36A8DAC0846C}"/>
              </a:ext>
            </a:extLst>
          </p:cNvPr>
          <p:cNvSpPr/>
          <p:nvPr/>
        </p:nvSpPr>
        <p:spPr>
          <a:xfrm>
            <a:off x="7315187" y="5437911"/>
            <a:ext cx="7315200" cy="727075"/>
          </a:xfrm>
          <a:custGeom>
            <a:avLst/>
            <a:gdLst/>
            <a:ahLst/>
            <a:cxnLst/>
            <a:rect l="l" t="t" r="r" b="b"/>
            <a:pathLst>
              <a:path w="7315200" h="727075">
                <a:moveTo>
                  <a:pt x="0" y="726998"/>
                </a:moveTo>
                <a:lnTo>
                  <a:pt x="7315200" y="726998"/>
                </a:lnTo>
                <a:lnTo>
                  <a:pt x="7315200" y="0"/>
                </a:lnTo>
                <a:lnTo>
                  <a:pt x="0" y="0"/>
                </a:lnTo>
                <a:lnTo>
                  <a:pt x="0" y="726998"/>
                </a:lnTo>
                <a:close/>
              </a:path>
            </a:pathLst>
          </a:custGeom>
          <a:solidFill>
            <a:srgbClr val="23395E"/>
          </a:solidFill>
        </p:spPr>
        <p:txBody>
          <a:bodyPr wrap="square" lIns="0" tIns="0" rIns="0" bIns="0" rtlCol="0"/>
          <a:lstStyle/>
          <a:p>
            <a:endParaRPr dirty="0"/>
          </a:p>
        </p:txBody>
      </p:sp>
      <p:sp>
        <p:nvSpPr>
          <p:cNvPr id="97" name="object 15">
            <a:extLst>
              <a:ext uri="{FF2B5EF4-FFF2-40B4-BE49-F238E27FC236}">
                <a16:creationId xmlns:a16="http://schemas.microsoft.com/office/drawing/2014/main" id="{691EDF48-04A0-FC40-8031-F7BA1F054D35}"/>
              </a:ext>
            </a:extLst>
          </p:cNvPr>
          <p:cNvSpPr txBox="1"/>
          <p:nvPr/>
        </p:nvSpPr>
        <p:spPr>
          <a:xfrm>
            <a:off x="9156708" y="5576345"/>
            <a:ext cx="2345642"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Explore belonging</a:t>
            </a:r>
            <a:endParaRPr lang="en-US" sz="1600" b="1" dirty="0">
              <a:latin typeface="Segoe UI Semibold" panose="020B0502040204020203" pitchFamily="34" charset="0"/>
              <a:cs typeface="Segoe UI Semibold" panose="020B0502040204020203" pitchFamily="34" charset="0"/>
            </a:endParaRPr>
          </a:p>
        </p:txBody>
      </p:sp>
      <p:sp>
        <p:nvSpPr>
          <p:cNvPr id="98" name="object 16">
            <a:extLst>
              <a:ext uri="{FF2B5EF4-FFF2-40B4-BE49-F238E27FC236}">
                <a16:creationId xmlns:a16="http://schemas.microsoft.com/office/drawing/2014/main" id="{C869F5E4-9746-0D42-A075-75EC82F373EA}"/>
              </a:ext>
            </a:extLst>
          </p:cNvPr>
          <p:cNvSpPr txBox="1"/>
          <p:nvPr/>
        </p:nvSpPr>
        <p:spPr>
          <a:xfrm>
            <a:off x="7620539" y="5576345"/>
            <a:ext cx="669296"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99" name="object 16">
            <a:extLst>
              <a:ext uri="{FF2B5EF4-FFF2-40B4-BE49-F238E27FC236}">
                <a16:creationId xmlns:a16="http://schemas.microsoft.com/office/drawing/2014/main" id="{DCE3713D-C5EE-5543-88EE-B7EBA72E112B}"/>
              </a:ext>
            </a:extLst>
          </p:cNvPr>
          <p:cNvSpPr txBox="1"/>
          <p:nvPr/>
        </p:nvSpPr>
        <p:spPr>
          <a:xfrm>
            <a:off x="11831763" y="5566086"/>
            <a:ext cx="2431378" cy="279563"/>
          </a:xfrm>
          <a:prstGeom prst="rect">
            <a:avLst/>
          </a:prstGeom>
        </p:spPr>
        <p:txBody>
          <a:bodyPr vert="horz" wrap="square" lIns="0" tIns="33019"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Slides 45-46</a:t>
            </a:r>
            <a:endParaRPr lang="en-US" sz="1600" b="1" dirty="0">
              <a:latin typeface="Segoe UI Semibold" panose="020B0502040204020203" pitchFamily="34" charset="0"/>
              <a:cs typeface="Segoe UI Semibold" panose="020B0502040204020203" pitchFamily="34" charset="0"/>
            </a:endParaRPr>
          </a:p>
        </p:txBody>
      </p:sp>
      <p:sp>
        <p:nvSpPr>
          <p:cNvPr id="43" name="object 4">
            <a:extLst>
              <a:ext uri="{FF2B5EF4-FFF2-40B4-BE49-F238E27FC236}">
                <a16:creationId xmlns:a16="http://schemas.microsoft.com/office/drawing/2014/main" id="{9781A469-1C3B-0A49-AFFA-E3027BED6FB5}"/>
              </a:ext>
            </a:extLst>
          </p:cNvPr>
          <p:cNvSpPr txBox="1"/>
          <p:nvPr/>
        </p:nvSpPr>
        <p:spPr>
          <a:xfrm>
            <a:off x="10972800" y="529285"/>
            <a:ext cx="3657600" cy="1977464"/>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Settle into the session.</a:t>
            </a:r>
          </a:p>
          <a:p>
            <a:pPr marL="285115">
              <a:lnSpc>
                <a:spcPct val="100000"/>
              </a:lnSpc>
              <a:spcBef>
                <a:spcPts val="1275"/>
              </a:spcBef>
            </a:pPr>
            <a:endParaRPr lang="en-US" b="1" spc="30" dirty="0">
              <a:solidFill>
                <a:srgbClr val="FFFFFF"/>
              </a:solidFill>
              <a:latin typeface="Segoe UI Semibold" panose="020B0502040204020203" pitchFamily="34" charset="0"/>
              <a:cs typeface="Segoe UI Semibold" panose="020B0502040204020203" pitchFamily="34" charset="0"/>
            </a:endParaRPr>
          </a:p>
        </p:txBody>
      </p:sp>
      <p:sp>
        <p:nvSpPr>
          <p:cNvPr id="49" name="Text Placeholder 22">
            <a:extLst>
              <a:ext uri="{FF2B5EF4-FFF2-40B4-BE49-F238E27FC236}">
                <a16:creationId xmlns:a16="http://schemas.microsoft.com/office/drawing/2014/main" id="{4D4D5F21-3801-6E4C-B11C-4BCF67CDAA84}"/>
              </a:ext>
            </a:extLst>
          </p:cNvPr>
          <p:cNvSpPr txBox="1">
            <a:spLocks/>
          </p:cNvSpPr>
          <p:nvPr/>
        </p:nvSpPr>
        <p:spPr>
          <a:xfrm>
            <a:off x="7598664" y="1427090"/>
            <a:ext cx="1240536" cy="198510"/>
          </a:xfrm>
          <a:prstGeom prst="rect">
            <a:avLst/>
          </a:prstGeom>
        </p:spPr>
        <p:txBody>
          <a:bodyPr lIns="0" tIns="0" rIns="0" bIns="0"/>
          <a:lstStyle>
            <a:lvl1pPr marL="0" marR="0" indent="0" algn="l" defTabSz="457200" rtl="0" eaLnBrk="1" fontAlgn="auto" latinLnBrk="0" hangingPunct="1">
              <a:lnSpc>
                <a:spcPct val="100000"/>
              </a:lnSpc>
              <a:spcBef>
                <a:spcPts val="100"/>
              </a:spcBef>
              <a:spcAft>
                <a:spcPts val="0"/>
              </a:spcAft>
              <a:buClrTx/>
              <a:buSzTx/>
              <a:buFontTx/>
              <a:buNone/>
              <a:tabLst/>
              <a:defRPr sz="1200" b="1" i="0" kern="1200">
                <a:solidFill>
                  <a:schemeClr val="bg1"/>
                </a:solidFill>
                <a:latin typeface="Segoe UI Semibold" panose="020B0502040204020203" pitchFamily="34" charset="0"/>
                <a:ea typeface="Segoe UI Historic" panose="020B0502040204020203" pitchFamily="34" charset="0"/>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TIME NEEDED</a:t>
            </a:r>
            <a:endParaRPr lang="en-US" dirty="0"/>
          </a:p>
        </p:txBody>
      </p:sp>
      <p:sp>
        <p:nvSpPr>
          <p:cNvPr id="2" name="Slide Number Placeholder 1">
            <a:extLst>
              <a:ext uri="{FF2B5EF4-FFF2-40B4-BE49-F238E27FC236}">
                <a16:creationId xmlns:a16="http://schemas.microsoft.com/office/drawing/2014/main" id="{D9123890-95F7-C443-9ED4-8AAF462B9956}"/>
              </a:ext>
            </a:extLst>
          </p:cNvPr>
          <p:cNvSpPr>
            <a:spLocks noGrp="1"/>
          </p:cNvSpPr>
          <p:nvPr>
            <p:ph type="sldNum" sz="quarter" idx="16"/>
          </p:nvPr>
        </p:nvSpPr>
        <p:spPr/>
        <p:txBody>
          <a:bodyPr/>
          <a:lstStyle/>
          <a:p>
            <a:fld id="{79716DFA-B27E-3147-8977-07B3951A89D3}" type="slidenum">
              <a:rPr lang="en-US"/>
              <a:pPr/>
              <a:t>52</a:t>
            </a:fld>
            <a:endParaRPr lang="en-US"/>
          </a:p>
        </p:txBody>
      </p:sp>
    </p:spTree>
    <p:extLst>
      <p:ext uri="{BB962C8B-B14F-4D97-AF65-F5344CB8AC3E}">
        <p14:creationId xmlns:p14="http://schemas.microsoft.com/office/powerpoint/2010/main" val="12516593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0078D3"/>
          </a:solidFill>
        </p:spPr>
        <p:txBody>
          <a:bodyPr wrap="square" lIns="0" tIns="0" rIns="0" bIns="0" rtlCol="0"/>
          <a:lstStyle/>
          <a:p>
            <a:endParaRPr/>
          </a:p>
        </p:txBody>
      </p:sp>
      <p:sp>
        <p:nvSpPr>
          <p:cNvPr id="4" name="object 4"/>
          <p:cNvSpPr txBox="1"/>
          <p:nvPr/>
        </p:nvSpPr>
        <p:spPr>
          <a:xfrm>
            <a:off x="10972800" y="529285"/>
            <a:ext cx="3657600" cy="2087751"/>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Explore the topic of belongingness and how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self-efficacy relates.</a:t>
            </a:r>
            <a:endParaRPr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7" name="object 7"/>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 name="object 8"/>
          <p:cNvSpPr txBox="1"/>
          <p:nvPr/>
        </p:nvSpPr>
        <p:spPr>
          <a:xfrm>
            <a:off x="9145700" y="4765125"/>
            <a:ext cx="2101215" cy="474489"/>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Video: Is this for me? (part 1)</a:t>
            </a:r>
            <a:endParaRPr lang="en-US" sz="1600" b="1" dirty="0">
              <a:latin typeface="Segoe UI Semibold" panose="020B0502040204020203" pitchFamily="34" charset="0"/>
              <a:cs typeface="Segoe UI Semibold" panose="020B0502040204020203" pitchFamily="34" charset="0"/>
            </a:endParaRPr>
          </a:p>
        </p:txBody>
      </p:sp>
      <p:sp>
        <p:nvSpPr>
          <p:cNvPr id="9" name="object 9"/>
          <p:cNvSpPr txBox="1"/>
          <p:nvPr/>
        </p:nvSpPr>
        <p:spPr>
          <a:xfrm>
            <a:off x="11831750" y="4765125"/>
            <a:ext cx="2371930" cy="505267"/>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Belonging Video (Part 1)</a:t>
            </a:r>
            <a:br>
              <a:rPr lang="en-US" sz="1600" b="1" spc="-15" dirty="0">
                <a:solidFill>
                  <a:srgbClr val="FFFFFF"/>
                </a:solidFill>
                <a:latin typeface="Segoe UI Semibold" panose="020B0502040204020203" pitchFamily="34" charset="0"/>
                <a:cs typeface="Segoe UI Semibold" panose="020B0502040204020203" pitchFamily="34" charset="0"/>
              </a:rPr>
            </a:br>
            <a:r>
              <a:rPr lang="en-US" sz="1600" b="1" spc="-15" dirty="0">
                <a:solidFill>
                  <a:srgbClr val="FFFFFF"/>
                </a:solidFill>
                <a:latin typeface="Segoe UI Semibold" panose="020B0502040204020203" pitchFamily="34" charset="0"/>
                <a:cs typeface="Segoe UI Semibold" panose="020B0502040204020203" pitchFamily="34" charset="0"/>
              </a:rPr>
              <a:t>Mentee Slide 47</a:t>
            </a:r>
            <a:endParaRPr sz="1600" b="1" dirty="0">
              <a:latin typeface="Segoe UI Semibold" panose="020B0502040204020203" pitchFamily="34" charset="0"/>
              <a:cs typeface="Segoe UI Semibold" panose="020B0502040204020203" pitchFamily="34" charset="0"/>
            </a:endParaRPr>
          </a:p>
        </p:txBody>
      </p:sp>
      <p:sp>
        <p:nvSpPr>
          <p:cNvPr id="12" name="object 12"/>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673099" y="875058"/>
            <a:ext cx="5631268" cy="6408742"/>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Video 1:</a:t>
            </a:r>
            <a:br>
              <a:rPr lang="en-US" sz="3600" b="1" spc="-30" dirty="0">
                <a:latin typeface="Segoe UI Semibold" panose="020B0502040204020203" pitchFamily="34" charset="0"/>
                <a:cs typeface="Segoe UI Semibold" panose="020B0502040204020203" pitchFamily="34" charset="0"/>
              </a:rPr>
            </a:br>
            <a:r>
              <a:rPr lang="en-US" sz="3600" b="1" spc="-30" dirty="0">
                <a:latin typeface="Segoe UI Semibold" panose="020B0502040204020203" pitchFamily="34" charset="0"/>
                <a:cs typeface="Segoe UI Semibold" panose="020B0502040204020203" pitchFamily="34" charset="0"/>
              </a:rPr>
              <a:t>Is this for me? (Part 1)</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Share </a:t>
            </a:r>
            <a:r>
              <a:rPr lang="en-US" b="1" dirty="0">
                <a:latin typeface="Segoe UI Semibold" panose="020B0502040204020203" pitchFamily="34" charset="0"/>
                <a:cs typeface="Segoe UI Semibold" panose="020B0502040204020203" pitchFamily="34" charset="0"/>
              </a:rPr>
              <a:t>a 1-2-minute </a:t>
            </a:r>
            <a:r>
              <a:rPr lang="en-US" b="1" spc="-5" dirty="0">
                <a:latin typeface="Segoe UI Semibold" panose="020B0502040204020203" pitchFamily="34" charset="0"/>
                <a:cs typeface="Segoe UI Semibold" panose="020B0502040204020203" pitchFamily="34" charset="0"/>
              </a:rPr>
              <a:t>personal </a:t>
            </a:r>
            <a:r>
              <a:rPr lang="en-US" b="1" spc="10" dirty="0">
                <a:latin typeface="Segoe UI Semibold" panose="020B0502040204020203" pitchFamily="34" charset="0"/>
                <a:cs typeface="Segoe UI Semibold" panose="020B0502040204020203" pitchFamily="34" charset="0"/>
              </a:rPr>
              <a:t>story </a:t>
            </a:r>
            <a:r>
              <a:rPr lang="en-US" b="1" dirty="0">
                <a:latin typeface="Segoe UI Semibold" panose="020B0502040204020203" pitchFamily="34" charset="0"/>
                <a:cs typeface="Segoe UI Semibold" panose="020B0502040204020203" pitchFamily="34" charset="0"/>
              </a:rPr>
              <a:t>about how a sense of belongingness can be impacted by self-efficacy in an area.</a:t>
            </a:r>
          </a:p>
          <a:p>
            <a:pPr>
              <a:lnSpc>
                <a:spcPct val="100000"/>
              </a:lnSpc>
              <a:spcBef>
                <a:spcPts val="45"/>
              </a:spcBef>
              <a:buFont typeface="Segoe Pro"/>
              <a:buAutoNum type="arabicPeriod"/>
            </a:pPr>
            <a:endParaRPr lang="en-US" sz="16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Play </a:t>
            </a:r>
            <a:r>
              <a:rPr lang="en-US" b="1" spc="-5" dirty="0">
                <a:latin typeface="Segoe UI Semibold" panose="020B0502040204020203" pitchFamily="34" charset="0"/>
                <a:cs typeface="Segoe UI Semibold" panose="020B0502040204020203" pitchFamily="34" charset="0"/>
              </a:rPr>
              <a:t>the </a:t>
            </a:r>
            <a:r>
              <a:rPr lang="en-US" b="1" dirty="0">
                <a:latin typeface="Segoe UI Semibold" panose="020B0502040204020203" pitchFamily="34" charset="0"/>
                <a:cs typeface="Segoe UI Semibold" panose="020B0502040204020203" pitchFamily="34" charset="0"/>
              </a:rPr>
              <a:t>video </a:t>
            </a:r>
            <a:r>
              <a:rPr lang="en-US" b="1" spc="-5" dirty="0">
                <a:latin typeface="Segoe UI Semibold" panose="020B0502040204020203" pitchFamily="34" charset="0"/>
                <a:cs typeface="Segoe UI Semibold" panose="020B0502040204020203" pitchFamily="34" charset="0"/>
              </a:rPr>
              <a:t>by sharing </a:t>
            </a:r>
            <a:r>
              <a:rPr lang="en-US" b="1" spc="-10" dirty="0">
                <a:latin typeface="Segoe UI Semibold" panose="020B0502040204020203" pitchFamily="34" charset="0"/>
                <a:cs typeface="Segoe UI Semibold" panose="020B0502040204020203" pitchFamily="34" charset="0"/>
              </a:rPr>
              <a:t>your screen. </a:t>
            </a:r>
            <a:r>
              <a:rPr lang="en-US" b="1" dirty="0">
                <a:latin typeface="Segoe UI Semibold" panose="020B0502040204020203" pitchFamily="34" charset="0"/>
                <a:cs typeface="Segoe UI Semibold" panose="020B0502040204020203" pitchFamily="34" charset="0"/>
              </a:rPr>
              <a:t>If </a:t>
            </a:r>
            <a:r>
              <a:rPr lang="en-US" b="1" spc="-30" dirty="0">
                <a:latin typeface="Segoe UI Semibold" panose="020B0502040204020203" pitchFamily="34" charset="0"/>
                <a:cs typeface="Segoe UI Semibold" panose="020B0502040204020203" pitchFamily="34" charset="0"/>
              </a:rPr>
              <a:t>there’s </a:t>
            </a:r>
            <a:r>
              <a:rPr lang="en-US" b="1" spc="-5" dirty="0">
                <a:latin typeface="Segoe UI Semibold" panose="020B0502040204020203" pitchFamily="34" charset="0"/>
                <a:cs typeface="Segoe UI Semibold" panose="020B0502040204020203" pitchFamily="34" charset="0"/>
              </a:rPr>
              <a:t>low  bandwidth, </a:t>
            </a:r>
            <a:r>
              <a:rPr lang="en-US" b="1" spc="-10" dirty="0">
                <a:latin typeface="Segoe UI Semibold" panose="020B0502040204020203" pitchFamily="34" charset="0"/>
                <a:cs typeface="Segoe UI Semibold" panose="020B0502040204020203" pitchFamily="34" charset="0"/>
              </a:rPr>
              <a:t>provide </a:t>
            </a:r>
            <a:r>
              <a:rPr lang="en-US" b="1" spc="-5" dirty="0">
                <a:latin typeface="Segoe UI Semibold" panose="020B0502040204020203" pitchFamily="34" charset="0"/>
                <a:cs typeface="Segoe UI Semibold" panose="020B0502040204020203" pitchFamily="34" charset="0"/>
              </a:rPr>
              <a:t>the link for individual</a:t>
            </a:r>
            <a:r>
              <a:rPr lang="en-US" b="1" spc="-40" dirty="0">
                <a:latin typeface="Segoe UI Semibold" panose="020B0502040204020203" pitchFamily="34" charset="0"/>
                <a:cs typeface="Segoe UI Semibold" panose="020B0502040204020203" pitchFamily="34" charset="0"/>
              </a:rPr>
              <a:t> </a:t>
            </a:r>
            <a:r>
              <a:rPr lang="en-US" b="1" dirty="0">
                <a:latin typeface="Segoe UI Semibold" panose="020B0502040204020203" pitchFamily="34" charset="0"/>
                <a:cs typeface="Segoe UI Semibold" panose="020B0502040204020203" pitchFamily="34" charset="0"/>
              </a:rPr>
              <a:t>viewing.</a:t>
            </a:r>
          </a:p>
          <a:p>
            <a:pPr>
              <a:lnSpc>
                <a:spcPct val="100000"/>
              </a:lnSpc>
              <a:spcBef>
                <a:spcPts val="45"/>
              </a:spcBef>
              <a:buFont typeface="Segoe Pro"/>
              <a:buAutoNum type="arabicPeriod"/>
            </a:pPr>
            <a:endParaRPr lang="en-US" sz="1600" b="1" dirty="0">
              <a:latin typeface="Segoe UI Semibold" panose="020B0502040204020203" pitchFamily="34" charset="0"/>
              <a:cs typeface="Segoe UI Semibold" panose="020B0502040204020203" pitchFamily="34" charset="0"/>
            </a:endParaRPr>
          </a:p>
          <a:p>
            <a:pPr marL="298450" marR="588645"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Prompt individual reflection</a:t>
            </a:r>
            <a:r>
              <a:rPr lang="en-US" b="1" spc="-20" dirty="0">
                <a:latin typeface="Segoe UI Semibold" panose="020B0502040204020203" pitchFamily="34" charset="0"/>
                <a:cs typeface="Segoe UI Semibold" panose="020B0502040204020203" pitchFamily="34" charset="0"/>
              </a:rPr>
              <a:t>.</a:t>
            </a:r>
            <a:r>
              <a:rPr lang="en-US" i="1" spc="-5" dirty="0">
                <a:latin typeface="Segoe UI" panose="020B0502040204020203" pitchFamily="34" charset="0"/>
                <a:cs typeface="Segoe UI" panose="020B0502040204020203" pitchFamily="34" charset="0"/>
              </a:rPr>
              <a:t> </a:t>
            </a:r>
            <a:br>
              <a:rPr lang="en-US" i="1" spc="-5" dirty="0">
                <a:latin typeface="Segoe UI" panose="020B0502040204020203" pitchFamily="34" charset="0"/>
                <a:cs typeface="Segoe UI" panose="020B0502040204020203" pitchFamily="34" charset="0"/>
              </a:rPr>
            </a:br>
            <a:endParaRPr lang="en-US" sz="1600" b="1" dirty="0">
              <a:latin typeface="Segoe UI Semibold" panose="020B0502040204020203" pitchFamily="34" charset="0"/>
              <a:cs typeface="Segoe UI Semibold" panose="020B0502040204020203" pitchFamily="34" charset="0"/>
            </a:endParaRPr>
          </a:p>
          <a:p>
            <a:pPr marL="298450" marR="4699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Facilitate </a:t>
            </a:r>
            <a:r>
              <a:rPr lang="en-US" b="1" dirty="0">
                <a:latin typeface="Segoe UI Semibold" panose="020B0502040204020203" pitchFamily="34" charset="0"/>
                <a:cs typeface="Segoe UI Semibold" panose="020B0502040204020203" pitchFamily="34" charset="0"/>
              </a:rPr>
              <a:t>partner or trio sharing, using </a:t>
            </a:r>
            <a:r>
              <a:rPr lang="en-US" b="1" spc="-15" dirty="0">
                <a:latin typeface="Segoe UI Semibold" panose="020B0502040204020203" pitchFamily="34" charset="0"/>
                <a:cs typeface="Segoe UI Semibold" panose="020B0502040204020203" pitchFamily="34" charset="0"/>
              </a:rPr>
              <a:t>breakout</a:t>
            </a:r>
            <a:r>
              <a:rPr lang="en-US" b="1" dirty="0">
                <a:latin typeface="Segoe UI Semibold" panose="020B0502040204020203" pitchFamily="34" charset="0"/>
                <a:cs typeface="Segoe UI Semibold" panose="020B0502040204020203" pitchFamily="34" charset="0"/>
              </a:rPr>
              <a:t> </a:t>
            </a:r>
            <a:r>
              <a:rPr lang="en-US" b="1" spc="-10" dirty="0">
                <a:latin typeface="Segoe UI Semibold" panose="020B0502040204020203" pitchFamily="34" charset="0"/>
                <a:cs typeface="Segoe UI Semibold" panose="020B0502040204020203" pitchFamily="34" charset="0"/>
              </a:rPr>
              <a:t>rooms.</a:t>
            </a:r>
          </a:p>
          <a:p>
            <a:pPr marL="298450" marR="46990" indent="-285750">
              <a:lnSpc>
                <a:spcPct val="101899"/>
              </a:lnSpc>
              <a:buAutoNum type="arabicPeriod"/>
              <a:tabLst>
                <a:tab pos="298450" algn="l"/>
              </a:tabLst>
            </a:pPr>
            <a:endParaRPr lang="en-US" sz="1800" b="1" spc="-10" dirty="0">
              <a:latin typeface="Segoe UI Semibold" panose="020B0502040204020203" pitchFamily="34" charset="0"/>
              <a:cs typeface="Segoe UI Semibold" panose="020B0502040204020203" pitchFamily="34" charset="0"/>
            </a:endParaRPr>
          </a:p>
          <a:p>
            <a:pPr marL="298450" marR="46990" indent="-285750">
              <a:lnSpc>
                <a:spcPct val="101899"/>
              </a:lnSpc>
              <a:buAutoNum type="arabicPeriod"/>
              <a:tabLst>
                <a:tab pos="298450" algn="l"/>
              </a:tabLst>
            </a:pPr>
            <a:r>
              <a:rPr lang="en-US" sz="1800" b="1" spc="-10" dirty="0">
                <a:latin typeface="Segoe UI Semibold" panose="020B0502040204020203" pitchFamily="34" charset="0"/>
                <a:cs typeface="Segoe UI Semibold" panose="020B0502040204020203" pitchFamily="34" charset="0"/>
              </a:rPr>
              <a:t>Encourage discussion by inviting a member from each pair/trio to share back to the cohort; reflect and synthesize.</a:t>
            </a:r>
            <a:br>
              <a:rPr lang="en-US" sz="1800" b="1" spc="-10" dirty="0">
                <a:latin typeface="Segoe UI Semibold" panose="020B0502040204020203" pitchFamily="34" charset="0"/>
                <a:cs typeface="Segoe UI Semibold" panose="020B0502040204020203" pitchFamily="34" charset="0"/>
              </a:rPr>
            </a:br>
            <a:endParaRPr lang="en-US" sz="1800" b="1" spc="-10" dirty="0">
              <a:latin typeface="Segoe UI Semibold" panose="020B0502040204020203" pitchFamily="34" charset="0"/>
              <a:cs typeface="Segoe UI Semibold" panose="020B0502040204020203" pitchFamily="34" charset="0"/>
            </a:endParaRPr>
          </a:p>
        </p:txBody>
      </p:sp>
      <p:sp>
        <p:nvSpPr>
          <p:cNvPr id="14" name="object 14"/>
          <p:cNvSpPr/>
          <p:nvPr/>
        </p:nvSpPr>
        <p:spPr>
          <a:xfrm>
            <a:off x="7315187" y="5437911"/>
            <a:ext cx="7315200" cy="727075"/>
          </a:xfrm>
          <a:custGeom>
            <a:avLst/>
            <a:gdLst/>
            <a:ahLst/>
            <a:cxnLst/>
            <a:rect l="l" t="t" r="r" b="b"/>
            <a:pathLst>
              <a:path w="7315200" h="727075">
                <a:moveTo>
                  <a:pt x="0" y="726998"/>
                </a:moveTo>
                <a:lnTo>
                  <a:pt x="7315200" y="726998"/>
                </a:lnTo>
                <a:lnTo>
                  <a:pt x="7315200" y="0"/>
                </a:lnTo>
                <a:lnTo>
                  <a:pt x="0" y="0"/>
                </a:lnTo>
                <a:lnTo>
                  <a:pt x="0" y="726998"/>
                </a:lnTo>
                <a:close/>
              </a:path>
            </a:pathLst>
          </a:custGeom>
          <a:solidFill>
            <a:srgbClr val="23395E"/>
          </a:solidFill>
        </p:spPr>
        <p:txBody>
          <a:bodyPr wrap="square" lIns="0" tIns="0" rIns="0" bIns="0" rtlCol="0"/>
          <a:lstStyle/>
          <a:p>
            <a:endParaRPr dirty="0"/>
          </a:p>
        </p:txBody>
      </p:sp>
      <p:sp>
        <p:nvSpPr>
          <p:cNvPr id="15" name="object 15"/>
          <p:cNvSpPr txBox="1"/>
          <p:nvPr/>
        </p:nvSpPr>
        <p:spPr>
          <a:xfrm>
            <a:off x="9143993" y="5529699"/>
            <a:ext cx="2345642"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Partner/trio share</a:t>
            </a:r>
            <a:endParaRPr sz="1600" b="1" dirty="0">
              <a:latin typeface="Segoe UI Semibold" panose="020B0502040204020203" pitchFamily="34" charset="0"/>
              <a:cs typeface="Segoe UI Semibold" panose="020B0502040204020203" pitchFamily="34" charset="0"/>
            </a:endParaRPr>
          </a:p>
        </p:txBody>
      </p:sp>
      <p:sp>
        <p:nvSpPr>
          <p:cNvPr id="16" name="object 16"/>
          <p:cNvSpPr txBox="1"/>
          <p:nvPr/>
        </p:nvSpPr>
        <p:spPr>
          <a:xfrm>
            <a:off x="7607824" y="5529699"/>
            <a:ext cx="527050" cy="269240"/>
          </a:xfrm>
          <a:prstGeom prst="rect">
            <a:avLst/>
          </a:prstGeom>
        </p:spPr>
        <p:txBody>
          <a:bodyPr vert="horz" wrap="square" lIns="0" tIns="12700" rIns="0" bIns="0" rtlCol="0">
            <a:spAutoFit/>
          </a:bodyPr>
          <a:lstStyle/>
          <a:p>
            <a:pPr>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8</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17" name="object 3">
            <a:extLst>
              <a:ext uri="{FF2B5EF4-FFF2-40B4-BE49-F238E27FC236}">
                <a16:creationId xmlns:a16="http://schemas.microsoft.com/office/drawing/2014/main" id="{DDC0B097-FC3E-2C4F-A292-956E418F3EE6}"/>
              </a:ext>
            </a:extLst>
          </p:cNvPr>
          <p:cNvSpPr/>
          <p:nvPr/>
        </p:nvSpPr>
        <p:spPr>
          <a:xfrm>
            <a:off x="7315200" y="6037351"/>
            <a:ext cx="7315200" cy="685165"/>
          </a:xfrm>
          <a:custGeom>
            <a:avLst/>
            <a:gdLst/>
            <a:ahLst/>
            <a:cxnLst/>
            <a:rect l="l" t="t" r="r" b="b"/>
            <a:pathLst>
              <a:path w="7315200" h="685165">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18" name="object 9">
            <a:extLst>
              <a:ext uri="{FF2B5EF4-FFF2-40B4-BE49-F238E27FC236}">
                <a16:creationId xmlns:a16="http://schemas.microsoft.com/office/drawing/2014/main" id="{C8543384-6211-2549-9EF2-2C5ED6A1D990}"/>
              </a:ext>
            </a:extLst>
          </p:cNvPr>
          <p:cNvSpPr txBox="1"/>
          <p:nvPr/>
        </p:nvSpPr>
        <p:spPr>
          <a:xfrm>
            <a:off x="7595130" y="6129142"/>
            <a:ext cx="681990" cy="269240"/>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7</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19" name="object 11">
            <a:extLst>
              <a:ext uri="{FF2B5EF4-FFF2-40B4-BE49-F238E27FC236}">
                <a16:creationId xmlns:a16="http://schemas.microsoft.com/office/drawing/2014/main" id="{4095E147-7AED-0D4A-96EC-A3205BCE6C52}"/>
              </a:ext>
            </a:extLst>
          </p:cNvPr>
          <p:cNvSpPr txBox="1"/>
          <p:nvPr/>
        </p:nvSpPr>
        <p:spPr>
          <a:xfrm>
            <a:off x="9133000" y="6129142"/>
            <a:ext cx="2356635"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Cohort discussion</a:t>
            </a:r>
            <a:endParaRPr sz="1600" b="1" dirty="0">
              <a:latin typeface="Segoe UI Semibold" panose="020B0502040204020203" pitchFamily="34" charset="0"/>
              <a:cs typeface="Segoe UI Semibold" panose="020B0502040204020203" pitchFamily="34" charset="0"/>
            </a:endParaRPr>
          </a:p>
        </p:txBody>
      </p:sp>
      <p:sp>
        <p:nvSpPr>
          <p:cNvPr id="3" name="object 9">
            <a:extLst>
              <a:ext uri="{FF2B5EF4-FFF2-40B4-BE49-F238E27FC236}">
                <a16:creationId xmlns:a16="http://schemas.microsoft.com/office/drawing/2014/main" id="{3D5AA40B-782F-4D7D-B350-3BFD0A34F831}"/>
              </a:ext>
            </a:extLst>
          </p:cNvPr>
          <p:cNvSpPr txBox="1"/>
          <p:nvPr/>
        </p:nvSpPr>
        <p:spPr>
          <a:xfrm>
            <a:off x="11819047" y="5529698"/>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48</a:t>
            </a:r>
            <a:endParaRPr sz="1600" b="1" dirty="0">
              <a:latin typeface="Segoe UI Semibold" panose="020B0502040204020203" pitchFamily="34" charset="0"/>
              <a:cs typeface="Segoe UI Semibold" panose="020B0502040204020203" pitchFamily="34" charset="0"/>
            </a:endParaRPr>
          </a:p>
        </p:txBody>
      </p:sp>
      <p:sp>
        <p:nvSpPr>
          <p:cNvPr id="10" name="object 9">
            <a:extLst>
              <a:ext uri="{FF2B5EF4-FFF2-40B4-BE49-F238E27FC236}">
                <a16:creationId xmlns:a16="http://schemas.microsoft.com/office/drawing/2014/main" id="{9FB22618-AE9B-4D4A-9D54-CA67EFE65590}"/>
              </a:ext>
            </a:extLst>
          </p:cNvPr>
          <p:cNvSpPr txBox="1"/>
          <p:nvPr/>
        </p:nvSpPr>
        <p:spPr>
          <a:xfrm>
            <a:off x="11819048" y="611868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49</a:t>
            </a:r>
            <a:endParaRPr sz="1600" b="1" dirty="0">
              <a:latin typeface="Segoe UI Semibold" panose="020B0502040204020203" pitchFamily="34" charset="0"/>
              <a:cs typeface="Segoe UI Semibold" panose="020B0502040204020203" pitchFamily="34" charset="0"/>
            </a:endParaRPr>
          </a:p>
        </p:txBody>
      </p:sp>
      <p:sp>
        <p:nvSpPr>
          <p:cNvPr id="11" name="Slide Number Placeholder 10">
            <a:extLst>
              <a:ext uri="{FF2B5EF4-FFF2-40B4-BE49-F238E27FC236}">
                <a16:creationId xmlns:a16="http://schemas.microsoft.com/office/drawing/2014/main" id="{D17948B2-A2D2-434C-B321-337C347EE0FE}"/>
              </a:ext>
            </a:extLst>
          </p:cNvPr>
          <p:cNvSpPr>
            <a:spLocks noGrp="1"/>
          </p:cNvSpPr>
          <p:nvPr>
            <p:ph type="sldNum" sz="quarter" idx="16"/>
          </p:nvPr>
        </p:nvSpPr>
        <p:spPr/>
        <p:txBody>
          <a:bodyPr/>
          <a:lstStyle/>
          <a:p>
            <a:fld id="{79716DFA-B27E-3147-8977-07B3951A89D3}" type="slidenum">
              <a:rPr lang="en-US"/>
              <a:pPr/>
              <a:t>53</a:t>
            </a:fld>
            <a:endParaRPr lang="en-US"/>
          </a:p>
        </p:txBody>
      </p:sp>
    </p:spTree>
    <p:extLst>
      <p:ext uri="{BB962C8B-B14F-4D97-AF65-F5344CB8AC3E}">
        <p14:creationId xmlns:p14="http://schemas.microsoft.com/office/powerpoint/2010/main" val="4103435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bject 2">
            <a:extLst>
              <a:ext uri="{FF2B5EF4-FFF2-40B4-BE49-F238E27FC236}">
                <a16:creationId xmlns:a16="http://schemas.microsoft.com/office/drawing/2014/main" id="{BA9147CA-A283-D44F-BFC1-B8A7EC2A98EC}"/>
              </a:ext>
            </a:extLst>
          </p:cNvPr>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39" name="object 4">
            <a:extLst>
              <a:ext uri="{FF2B5EF4-FFF2-40B4-BE49-F238E27FC236}">
                <a16:creationId xmlns:a16="http://schemas.microsoft.com/office/drawing/2014/main" id="{84890E0F-6021-E140-B7ED-13706399B6FF}"/>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3395E"/>
          </a:solidFill>
        </p:spPr>
        <p:txBody>
          <a:bodyPr wrap="square" lIns="0" tIns="0" rIns="0" bIns="0" rtlCol="0"/>
          <a:lstStyle/>
          <a:p>
            <a:endParaRPr/>
          </a:p>
        </p:txBody>
      </p:sp>
      <p:sp>
        <p:nvSpPr>
          <p:cNvPr id="31" name="Text Placeholder 30">
            <a:extLst>
              <a:ext uri="{FF2B5EF4-FFF2-40B4-BE49-F238E27FC236}">
                <a16:creationId xmlns:a16="http://schemas.microsoft.com/office/drawing/2014/main" id="{86F6653C-2B09-804E-BC86-030F09975C28}"/>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25 min</a:t>
            </a:r>
          </a:p>
        </p:txBody>
      </p:sp>
      <p:sp>
        <p:nvSpPr>
          <p:cNvPr id="30" name="Text Placeholder 29">
            <a:extLst>
              <a:ext uri="{FF2B5EF4-FFF2-40B4-BE49-F238E27FC236}">
                <a16:creationId xmlns:a16="http://schemas.microsoft.com/office/drawing/2014/main" id="{ECD89ED1-EE68-1641-847C-48590F452D45}"/>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a:p>
            <a:endParaRPr lang="en-US" sz="1200" dirty="0"/>
          </a:p>
        </p:txBody>
      </p:sp>
      <p:sp>
        <p:nvSpPr>
          <p:cNvPr id="21" name="object 5">
            <a:extLst>
              <a:ext uri="{FF2B5EF4-FFF2-40B4-BE49-F238E27FC236}">
                <a16:creationId xmlns:a16="http://schemas.microsoft.com/office/drawing/2014/main" id="{097C211D-9F77-1342-94BA-5E58B1E5AD9D}"/>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2" name="object 6">
            <a:extLst>
              <a:ext uri="{FF2B5EF4-FFF2-40B4-BE49-F238E27FC236}">
                <a16:creationId xmlns:a16="http://schemas.microsoft.com/office/drawing/2014/main" id="{577D78DC-CED9-3E4E-8EDC-C76CCBF8F0D9}"/>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23" name="object 12">
            <a:extLst>
              <a:ext uri="{FF2B5EF4-FFF2-40B4-BE49-F238E27FC236}">
                <a16:creationId xmlns:a16="http://schemas.microsoft.com/office/drawing/2014/main" id="{203C223B-362D-1F4B-8B78-FB6632660FEF}"/>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37" name="object 13">
            <a:extLst>
              <a:ext uri="{FF2B5EF4-FFF2-40B4-BE49-F238E27FC236}">
                <a16:creationId xmlns:a16="http://schemas.microsoft.com/office/drawing/2014/main" id="{B69EC16A-E82C-A947-A518-A897FC702CA7}"/>
              </a:ext>
            </a:extLst>
          </p:cNvPr>
          <p:cNvSpPr txBox="1"/>
          <p:nvPr/>
        </p:nvSpPr>
        <p:spPr>
          <a:xfrm>
            <a:off x="673098" y="875058"/>
            <a:ext cx="6066145" cy="4989315"/>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Collab Exercise</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lang="en-US" sz="16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Transition to the activity by highlighting how those around you can impact your sense of belonging and self-efficacy. </a:t>
            </a: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Facilitate pairs/trios to work on the activity using breakout rooms. </a:t>
            </a: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If there is time and interest, walk through the solutions.</a:t>
            </a: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Ask “What was that experience like?” to prompt group discussion; reflect and synthesize.</a:t>
            </a:r>
            <a:endParaRPr lang="en-US" dirty="0"/>
          </a:p>
        </p:txBody>
      </p:sp>
      <p:sp>
        <p:nvSpPr>
          <p:cNvPr id="35" name="object 11">
            <a:extLst>
              <a:ext uri="{FF2B5EF4-FFF2-40B4-BE49-F238E27FC236}">
                <a16:creationId xmlns:a16="http://schemas.microsoft.com/office/drawing/2014/main" id="{E4B1407E-7891-A147-BFB1-F255143EF019}"/>
              </a:ext>
            </a:extLst>
          </p:cNvPr>
          <p:cNvSpPr txBox="1"/>
          <p:nvPr/>
        </p:nvSpPr>
        <p:spPr>
          <a:xfrm>
            <a:off x="9131298" y="5468180"/>
            <a:ext cx="2356635"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Cohort discussion</a:t>
            </a:r>
            <a:endParaRPr sz="1600" b="1" dirty="0">
              <a:latin typeface="Segoe UI Semibold" panose="020B0502040204020203" pitchFamily="34" charset="0"/>
              <a:cs typeface="Segoe UI Semibold" panose="020B0502040204020203" pitchFamily="34" charset="0"/>
            </a:endParaRPr>
          </a:p>
        </p:txBody>
      </p:sp>
      <p:sp>
        <p:nvSpPr>
          <p:cNvPr id="3" name="object 15">
            <a:extLst>
              <a:ext uri="{FF2B5EF4-FFF2-40B4-BE49-F238E27FC236}">
                <a16:creationId xmlns:a16="http://schemas.microsoft.com/office/drawing/2014/main" id="{C1FA6BE6-D14B-4B6A-A4C3-E42D49F7D554}"/>
              </a:ext>
            </a:extLst>
          </p:cNvPr>
          <p:cNvSpPr txBox="1"/>
          <p:nvPr/>
        </p:nvSpPr>
        <p:spPr>
          <a:xfrm>
            <a:off x="9156708" y="4780450"/>
            <a:ext cx="2345642" cy="243656"/>
          </a:xfrm>
          <a:prstGeom prst="rect">
            <a:avLst/>
          </a:prstGeom>
        </p:spPr>
        <p:txBody>
          <a:bodyPr vert="horz" wrap="square" lIns="0" tIns="12700" rIns="0" bIns="0" rtlCol="0">
            <a:spAutoFit/>
          </a:bodyPr>
          <a:lstStyle/>
          <a:p>
            <a:pPr marR="5080">
              <a:lnSpc>
                <a:spcPts val="1800"/>
              </a:lnSpc>
              <a:spcBef>
                <a:spcPts val="259"/>
              </a:spcBef>
            </a:pPr>
            <a:r>
              <a:rPr lang="en-US" sz="1600" b="1" dirty="0">
                <a:solidFill>
                  <a:srgbClr val="FFFFFF"/>
                </a:solidFill>
                <a:latin typeface="Segoe UI Semibold" panose="020B0502040204020203" pitchFamily="34" charset="0"/>
                <a:cs typeface="Segoe UI Semibold" panose="020B0502040204020203" pitchFamily="34" charset="0"/>
              </a:rPr>
              <a:t>Vim Activity</a:t>
            </a:r>
            <a:endParaRPr lang="en-US" sz="1600" b="1" dirty="0">
              <a:latin typeface="Segoe UI Semibold" panose="020B0502040204020203" pitchFamily="34" charset="0"/>
              <a:cs typeface="Segoe UI Semibold" panose="020B0502040204020203" pitchFamily="34" charset="0"/>
            </a:endParaRPr>
          </a:p>
        </p:txBody>
      </p:sp>
      <p:sp>
        <p:nvSpPr>
          <p:cNvPr id="5" name="object 16">
            <a:extLst>
              <a:ext uri="{FF2B5EF4-FFF2-40B4-BE49-F238E27FC236}">
                <a16:creationId xmlns:a16="http://schemas.microsoft.com/office/drawing/2014/main" id="{ED288DE8-6010-4CF0-9B99-0EA565778C9A}"/>
              </a:ext>
            </a:extLst>
          </p:cNvPr>
          <p:cNvSpPr txBox="1"/>
          <p:nvPr/>
        </p:nvSpPr>
        <p:spPr>
          <a:xfrm>
            <a:off x="11831763" y="4770191"/>
            <a:ext cx="2431378" cy="264174"/>
          </a:xfrm>
          <a:prstGeom prst="rect">
            <a:avLst/>
          </a:prstGeom>
        </p:spPr>
        <p:txBody>
          <a:bodyPr vert="horz" wrap="square" lIns="0" tIns="33019" rIns="0" bIns="0" rtlCol="0">
            <a:spAutoFit/>
          </a:bodyPr>
          <a:lstStyle/>
          <a:p>
            <a:pPr marR="5080">
              <a:lnSpc>
                <a:spcPts val="1800"/>
              </a:lnSpc>
              <a:spcBef>
                <a:spcPts val="259"/>
              </a:spcBef>
            </a:pPr>
            <a:r>
              <a:rPr lang="en-US" sz="1600" b="1" dirty="0">
                <a:solidFill>
                  <a:srgbClr val="FFFFFF"/>
                </a:solidFill>
                <a:latin typeface="Segoe UI Semibold" panose="020B0502040204020203" pitchFamily="34" charset="0"/>
                <a:cs typeface="Segoe UI Semibold" panose="020B0502040204020203" pitchFamily="34" charset="0"/>
              </a:rPr>
              <a:t>Mentee Slide 51</a:t>
            </a:r>
            <a:endParaRPr sz="1600" b="1" dirty="0">
              <a:latin typeface="Segoe UI Semibold" panose="020B0502040204020203" pitchFamily="34" charset="0"/>
              <a:cs typeface="Segoe UI Semibold" panose="020B0502040204020203" pitchFamily="34" charset="0"/>
            </a:endParaRPr>
          </a:p>
        </p:txBody>
      </p:sp>
      <p:sp>
        <p:nvSpPr>
          <p:cNvPr id="24" name="object 16">
            <a:extLst>
              <a:ext uri="{FF2B5EF4-FFF2-40B4-BE49-F238E27FC236}">
                <a16:creationId xmlns:a16="http://schemas.microsoft.com/office/drawing/2014/main" id="{D3077339-DBA5-6343-A776-1FD8A85B7FFA}"/>
              </a:ext>
            </a:extLst>
          </p:cNvPr>
          <p:cNvSpPr txBox="1"/>
          <p:nvPr/>
        </p:nvSpPr>
        <p:spPr>
          <a:xfrm>
            <a:off x="11817354" y="5465615"/>
            <a:ext cx="2431378" cy="264174"/>
          </a:xfrm>
          <a:prstGeom prst="rect">
            <a:avLst/>
          </a:prstGeom>
        </p:spPr>
        <p:txBody>
          <a:bodyPr vert="horz" wrap="square" lIns="0" tIns="33019" rIns="0" bIns="0" rtlCol="0">
            <a:spAutoFit/>
          </a:bodyPr>
          <a:lstStyle/>
          <a:p>
            <a:pPr marR="5080">
              <a:lnSpc>
                <a:spcPts val="1800"/>
              </a:lnSpc>
              <a:spcBef>
                <a:spcPts val="259"/>
              </a:spcBef>
            </a:pPr>
            <a:r>
              <a:rPr lang="en-US" sz="1600" b="1" dirty="0">
                <a:solidFill>
                  <a:srgbClr val="FFFFFF"/>
                </a:solidFill>
                <a:latin typeface="Segoe UI Semibold" panose="020B0502040204020203" pitchFamily="34" charset="0"/>
                <a:cs typeface="Segoe UI Semibold" panose="020B0502040204020203" pitchFamily="34" charset="0"/>
              </a:rPr>
              <a:t>Mentee Slide 52</a:t>
            </a:r>
            <a:endParaRPr sz="1600" b="1" dirty="0">
              <a:latin typeface="Segoe UI Semibold" panose="020B0502040204020203" pitchFamily="34" charset="0"/>
              <a:cs typeface="Segoe UI Semibold" panose="020B0502040204020203" pitchFamily="34" charset="0"/>
            </a:endParaRPr>
          </a:p>
        </p:txBody>
      </p:sp>
      <p:sp>
        <p:nvSpPr>
          <p:cNvPr id="40" name="object 8">
            <a:extLst>
              <a:ext uri="{FF2B5EF4-FFF2-40B4-BE49-F238E27FC236}">
                <a16:creationId xmlns:a16="http://schemas.microsoft.com/office/drawing/2014/main" id="{023FFCB6-59AD-D04C-B536-8F7F2ED63412}"/>
              </a:ext>
            </a:extLst>
          </p:cNvPr>
          <p:cNvSpPr txBox="1"/>
          <p:nvPr/>
        </p:nvSpPr>
        <p:spPr>
          <a:xfrm>
            <a:off x="7595129" y="4765125"/>
            <a:ext cx="901997" cy="259045"/>
          </a:xfrm>
          <a:prstGeom prst="rect">
            <a:avLst/>
          </a:prstGeom>
        </p:spPr>
        <p:txBody>
          <a:bodyPr vert="horz" wrap="square" lIns="0" tIns="12700" rIns="0" bIns="0" rtlCol="0">
            <a:spAutoFit/>
          </a:bodyPr>
          <a:lstStyle/>
          <a:p>
            <a:pPr marL="12700">
              <a:lnSpc>
                <a:spcPct val="100000"/>
              </a:lnSpc>
              <a:spcBef>
                <a:spcPts val="100"/>
              </a:spcBef>
            </a:pPr>
            <a:r>
              <a:rPr lang="en-US" sz="1600" b="1">
                <a:solidFill>
                  <a:srgbClr val="FFFFFF"/>
                </a:solidFill>
                <a:latin typeface="Segoe UI Semibold" panose="020B0502040204020203" pitchFamily="34" charset="0"/>
                <a:cs typeface="Segoe UI Semibold" panose="020B0502040204020203" pitchFamily="34" charset="0"/>
              </a:rPr>
              <a:t>1</a:t>
            </a:r>
            <a:r>
              <a:rPr sz="1600" b="1">
                <a:solidFill>
                  <a:srgbClr val="FFFFFF"/>
                </a:solidFill>
                <a:latin typeface="Segoe UI Semibold" panose="020B0502040204020203" pitchFamily="34" charset="0"/>
                <a:cs typeface="Segoe UI Semibold" panose="020B0502040204020203" pitchFamily="34" charset="0"/>
              </a:rPr>
              <a:t>5</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41" name="object 16">
            <a:extLst>
              <a:ext uri="{FF2B5EF4-FFF2-40B4-BE49-F238E27FC236}">
                <a16:creationId xmlns:a16="http://schemas.microsoft.com/office/drawing/2014/main" id="{05AD008A-F0D1-2248-98BD-AFDCEF37CE5A}"/>
              </a:ext>
            </a:extLst>
          </p:cNvPr>
          <p:cNvSpPr txBox="1"/>
          <p:nvPr/>
        </p:nvSpPr>
        <p:spPr>
          <a:xfrm>
            <a:off x="7595130" y="5450173"/>
            <a:ext cx="681990" cy="259045"/>
          </a:xfrm>
          <a:prstGeom prst="rect">
            <a:avLst/>
          </a:prstGeom>
        </p:spPr>
        <p:txBody>
          <a:bodyPr vert="horz" wrap="square" lIns="0" tIns="12700" rIns="0" bIns="0" rtlCol="0">
            <a:spAutoFit/>
          </a:bodyPr>
          <a:lstStyle/>
          <a:p>
            <a:pPr marL="12700">
              <a:lnSpc>
                <a:spcPct val="100000"/>
              </a:lnSpc>
              <a:spcBef>
                <a:spcPts val="100"/>
              </a:spcBef>
            </a:pPr>
            <a:r>
              <a:rPr lang="en-US" sz="1600" b="1" spc="-80">
                <a:solidFill>
                  <a:srgbClr val="FFFFFF"/>
                </a:solidFill>
                <a:latin typeface="Segoe UI Semibold" panose="020B0502040204020203" pitchFamily="34" charset="0"/>
                <a:cs typeface="Segoe UI Semibold" panose="020B0502040204020203" pitchFamily="34" charset="0"/>
              </a:rPr>
              <a:t>10</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25" name="object 12">
            <a:extLst>
              <a:ext uri="{FF2B5EF4-FFF2-40B4-BE49-F238E27FC236}">
                <a16:creationId xmlns:a16="http://schemas.microsoft.com/office/drawing/2014/main" id="{5DD7E8B4-876E-EA44-9C01-33A1D97B072D}"/>
              </a:ext>
            </a:extLst>
          </p:cNvPr>
          <p:cNvSpPr txBox="1"/>
          <p:nvPr/>
        </p:nvSpPr>
        <p:spPr>
          <a:xfrm>
            <a:off x="10972799" y="675589"/>
            <a:ext cx="3785937" cy="2060692"/>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600" b="1" dirty="0">
              <a:latin typeface="Segoe UI Semibold" panose="020B0502040204020203" pitchFamily="34" charset="0"/>
              <a:cs typeface="Segoe UI Semibold" panose="020B0502040204020203" pitchFamily="34" charset="0"/>
            </a:endParaRPr>
          </a:p>
          <a:p>
            <a:pPr marL="285115">
              <a:lnSpc>
                <a:spcPct val="100000"/>
              </a:lnSpc>
            </a:pPr>
            <a:r>
              <a:rPr sz="1200" b="1" spc="30" dirty="0">
                <a:solidFill>
                  <a:srgbClr val="FFFFFF"/>
                </a:solidFill>
                <a:latin typeface="Segoe UI Semibold" panose="020B0502040204020203" pitchFamily="34" charset="0"/>
                <a:cs typeface="Segoe UI Semibold" panose="020B0502040204020203" pitchFamily="34" charset="0"/>
              </a:rPr>
              <a:t>OBJECTIVE</a:t>
            </a:r>
            <a:endParaRPr sz="1200" b="1" dirty="0">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sz="1800" b="1" spc="-15" dirty="0">
                <a:solidFill>
                  <a:srgbClr val="FFFFFF"/>
                </a:solidFill>
                <a:latin typeface="Segoe UI Semibold" panose="020B0502040204020203" pitchFamily="34" charset="0"/>
                <a:cs typeface="Segoe UI Semibold" panose="020B0502040204020203" pitchFamily="34" charset="0"/>
              </a:rPr>
              <a:t>P</a:t>
            </a:r>
            <a:r>
              <a:rPr lang="en-US" b="1" spc="-15" dirty="0">
                <a:solidFill>
                  <a:srgbClr val="FFFFFF"/>
                </a:solidFill>
                <a:latin typeface="Segoe UI Semibold" panose="020B0502040204020203" pitchFamily="34" charset="0"/>
                <a:cs typeface="Segoe UI Semibold" panose="020B0502040204020203" pitchFamily="34" charset="0"/>
              </a:rPr>
              <a:t>rompt reflection on how the tech community and reputation can impact one’s sense of belonging. </a:t>
            </a:r>
            <a:endParaRPr sz="18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88A21CE8-B4F7-6F4C-B0AD-FDE17199CE72}"/>
              </a:ext>
            </a:extLst>
          </p:cNvPr>
          <p:cNvSpPr>
            <a:spLocks noGrp="1"/>
          </p:cNvSpPr>
          <p:nvPr>
            <p:ph type="sldNum" sz="quarter" idx="16"/>
          </p:nvPr>
        </p:nvSpPr>
        <p:spPr/>
        <p:txBody>
          <a:bodyPr/>
          <a:lstStyle/>
          <a:p>
            <a:fld id="{79716DFA-B27E-3147-8977-07B3951A89D3}" type="slidenum">
              <a:rPr lang="en-US"/>
              <a:pPr/>
              <a:t>54</a:t>
            </a:fld>
            <a:endParaRPr lang="en-US"/>
          </a:p>
        </p:txBody>
      </p:sp>
    </p:spTree>
    <p:extLst>
      <p:ext uri="{BB962C8B-B14F-4D97-AF65-F5344CB8AC3E}">
        <p14:creationId xmlns:p14="http://schemas.microsoft.com/office/powerpoint/2010/main" val="27133581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ADC8A94-D5A2-4888-B5BF-31D7CB608457}"/>
              </a:ext>
            </a:extLst>
          </p:cNvPr>
          <p:cNvSpPr/>
          <p:nvPr/>
        </p:nvSpPr>
        <p:spPr>
          <a:xfrm>
            <a:off x="9194"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50E6FF"/>
          </a:solidFill>
        </p:spPr>
        <p:txBody>
          <a:bodyPr wrap="square" lIns="0" tIns="0" rIns="0" bIns="0" rtlCol="0"/>
          <a:lstStyle/>
          <a:p>
            <a:endParaRPr/>
          </a:p>
        </p:txBody>
      </p:sp>
      <p:sp>
        <p:nvSpPr>
          <p:cNvPr id="7" name="object 3">
            <a:extLst>
              <a:ext uri="{FF2B5EF4-FFF2-40B4-BE49-F238E27FC236}">
                <a16:creationId xmlns:a16="http://schemas.microsoft.com/office/drawing/2014/main" id="{4F0F4A9B-5ACB-4FC7-9343-952D60863ABE}"/>
              </a:ext>
            </a:extLst>
          </p:cNvPr>
          <p:cNvSpPr/>
          <p:nvPr/>
        </p:nvSpPr>
        <p:spPr>
          <a:xfrm>
            <a:off x="731520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43A5E"/>
          </a:solidFill>
        </p:spPr>
        <p:txBody>
          <a:bodyPr wrap="square" lIns="0" tIns="0" rIns="0" bIns="0" rtlCol="0"/>
          <a:lstStyle/>
          <a:p>
            <a:endParaRPr/>
          </a:p>
        </p:txBody>
      </p:sp>
      <p:sp>
        <p:nvSpPr>
          <p:cNvPr id="9" name="object 5">
            <a:extLst>
              <a:ext uri="{FF2B5EF4-FFF2-40B4-BE49-F238E27FC236}">
                <a16:creationId xmlns:a16="http://schemas.microsoft.com/office/drawing/2014/main" id="{607E4CF2-D36F-424B-A249-DF31E893A146}"/>
              </a:ext>
            </a:extLst>
          </p:cNvPr>
          <p:cNvSpPr txBox="1"/>
          <p:nvPr/>
        </p:nvSpPr>
        <p:spPr>
          <a:xfrm>
            <a:off x="673100" y="1271130"/>
            <a:ext cx="3096926" cy="1120820"/>
          </a:xfrm>
          <a:prstGeom prst="rect">
            <a:avLst/>
          </a:prstGeom>
        </p:spPr>
        <p:txBody>
          <a:bodyPr vert="horz" wrap="square" lIns="0" tIns="12700" rIns="0" bIns="0" rtlCol="0">
            <a:spAutoFit/>
          </a:bodyPr>
          <a:lstStyle/>
          <a:p>
            <a:pPr marL="12700">
              <a:lnSpc>
                <a:spcPct val="100000"/>
              </a:lnSpc>
              <a:spcBef>
                <a:spcPts val="100"/>
              </a:spcBef>
            </a:pPr>
            <a:r>
              <a:rPr lang="en-US" sz="3600" b="1" spc="-140" dirty="0">
                <a:latin typeface="Segoe UI Semibold"/>
                <a:cs typeface="Segoe UI Semibold"/>
              </a:rPr>
              <a:t>Collab Exercise Facilitation Tips</a:t>
            </a:r>
            <a:endParaRPr sz="3600" dirty="0">
              <a:latin typeface="Segoe UI Semibold"/>
              <a:cs typeface="Segoe UI Semibold"/>
            </a:endParaRPr>
          </a:p>
        </p:txBody>
      </p:sp>
      <p:sp>
        <p:nvSpPr>
          <p:cNvPr id="10" name="object 6">
            <a:extLst>
              <a:ext uri="{FF2B5EF4-FFF2-40B4-BE49-F238E27FC236}">
                <a16:creationId xmlns:a16="http://schemas.microsoft.com/office/drawing/2014/main" id="{93411C4E-9293-44FB-824B-CB0487669D00}"/>
              </a:ext>
            </a:extLst>
          </p:cNvPr>
          <p:cNvSpPr txBox="1"/>
          <p:nvPr/>
        </p:nvSpPr>
        <p:spPr>
          <a:xfrm>
            <a:off x="1666368" y="5052371"/>
            <a:ext cx="6172117" cy="2275110"/>
          </a:xfrm>
          <a:prstGeom prst="rect">
            <a:avLst/>
          </a:prstGeom>
        </p:spPr>
        <p:txBody>
          <a:bodyPr vert="horz" wrap="square" lIns="0" tIns="7620" rIns="0" bIns="0" rtlCol="0">
            <a:spAutoFit/>
          </a:bodyPr>
          <a:lstStyle/>
          <a:p>
            <a:pPr marL="285750" marR="1214755">
              <a:lnSpc>
                <a:spcPct val="101899"/>
              </a:lnSpc>
              <a:spcBef>
                <a:spcPts val="55"/>
              </a:spcBef>
            </a:pPr>
            <a:r>
              <a:rPr lang="en-US" b="1" dirty="0">
                <a:latin typeface="Segoe UI Semibold"/>
                <a:cs typeface="Segoe UI Semibold"/>
              </a:rPr>
              <a:t>Frame the activity by noting that, </a:t>
            </a:r>
            <a:br>
              <a:rPr lang="en-US" b="1" dirty="0">
                <a:latin typeface="Segoe UI Semibold"/>
                <a:cs typeface="Segoe UI Semibold"/>
              </a:rPr>
            </a:br>
            <a:r>
              <a:rPr lang="en-US" b="1" dirty="0">
                <a:latin typeface="Segoe UI Semibold"/>
                <a:cs typeface="Segoe UI Semibold"/>
              </a:rPr>
              <a:t>especially in tech, we find ourselves </a:t>
            </a:r>
            <a:br>
              <a:rPr lang="en-US" b="1" dirty="0">
                <a:latin typeface="Segoe UI Semibold"/>
                <a:cs typeface="Segoe UI Semibold"/>
              </a:rPr>
            </a:br>
            <a:r>
              <a:rPr lang="en-US" b="1" dirty="0">
                <a:latin typeface="Segoe UI Semibold"/>
                <a:cs typeface="Segoe UI Semibold"/>
              </a:rPr>
              <a:t>using new/unfamiliar tools often. </a:t>
            </a:r>
          </a:p>
          <a:p>
            <a:pPr marL="285750" marR="1214755">
              <a:lnSpc>
                <a:spcPct val="101899"/>
              </a:lnSpc>
              <a:spcBef>
                <a:spcPts val="55"/>
              </a:spcBef>
            </a:pPr>
            <a:endParaRPr lang="en-US" b="1" dirty="0">
              <a:latin typeface="Segoe UI Semibold"/>
              <a:cs typeface="Segoe UI Semibold"/>
            </a:endParaRPr>
          </a:p>
          <a:p>
            <a:pPr marL="285750" marR="1214755">
              <a:lnSpc>
                <a:spcPct val="101899"/>
              </a:lnSpc>
              <a:spcBef>
                <a:spcPts val="55"/>
              </a:spcBef>
            </a:pPr>
            <a:r>
              <a:rPr lang="en-US" b="1" dirty="0">
                <a:latin typeface="Segoe UI Semibold"/>
                <a:cs typeface="Segoe UI Semibold"/>
              </a:rPr>
              <a:t>Vim is a command line tool for editing </a:t>
            </a:r>
            <a:br>
              <a:rPr lang="en-US" b="1" dirty="0">
                <a:latin typeface="Segoe UI Semibold"/>
                <a:cs typeface="Segoe UI Semibold"/>
              </a:rPr>
            </a:br>
            <a:r>
              <a:rPr lang="en-US" b="1" dirty="0">
                <a:latin typeface="Segoe UI Semibold"/>
                <a:cs typeface="Segoe UI Semibold"/>
              </a:rPr>
              <a:t>text files, which means you can only use keystrokes and not the mouse. Its predecessor is Vi.</a:t>
            </a:r>
          </a:p>
        </p:txBody>
      </p:sp>
      <p:sp>
        <p:nvSpPr>
          <p:cNvPr id="11" name="object 7">
            <a:extLst>
              <a:ext uri="{FF2B5EF4-FFF2-40B4-BE49-F238E27FC236}">
                <a16:creationId xmlns:a16="http://schemas.microsoft.com/office/drawing/2014/main" id="{8CA22B09-24A8-4306-A585-A5B697584641}"/>
              </a:ext>
            </a:extLst>
          </p:cNvPr>
          <p:cNvSpPr txBox="1"/>
          <p:nvPr/>
        </p:nvSpPr>
        <p:spPr>
          <a:xfrm>
            <a:off x="8986140" y="5052142"/>
            <a:ext cx="5741696" cy="2557623"/>
          </a:xfrm>
          <a:prstGeom prst="rect">
            <a:avLst/>
          </a:prstGeom>
        </p:spPr>
        <p:txBody>
          <a:bodyPr vert="horz" wrap="square" lIns="0" tIns="7620" rIns="0" bIns="0" rtlCol="0">
            <a:spAutoFit/>
          </a:bodyPr>
          <a:lstStyle/>
          <a:p>
            <a:pPr marL="285750" marR="1214755">
              <a:lnSpc>
                <a:spcPct val="101899"/>
              </a:lnSpc>
              <a:spcBef>
                <a:spcPts val="55"/>
              </a:spcBef>
            </a:pPr>
            <a:r>
              <a:rPr lang="en-US" b="1" spc="-5" dirty="0">
                <a:solidFill>
                  <a:srgbClr val="FFFFFF"/>
                </a:solidFill>
                <a:latin typeface="Segoe UI Semibold"/>
                <a:cs typeface="Segoe UI Semibold"/>
              </a:rPr>
              <a:t>Drop in on the breakout rooms during the Vim activity to make sure they understand what they should be doing. </a:t>
            </a:r>
          </a:p>
          <a:p>
            <a:pPr marL="285750" marR="1214755">
              <a:lnSpc>
                <a:spcPct val="101899"/>
              </a:lnSpc>
              <a:spcBef>
                <a:spcPts val="55"/>
              </a:spcBef>
            </a:pPr>
            <a:endParaRPr lang="en-US" sz="1800" b="1" spc="-5" dirty="0">
              <a:solidFill>
                <a:srgbClr val="FFFFFF"/>
              </a:solidFill>
              <a:latin typeface="Segoe UI Semibold"/>
              <a:cs typeface="Segoe UI Semibold"/>
            </a:endParaRPr>
          </a:p>
          <a:p>
            <a:pPr marL="285750" marR="1214755">
              <a:lnSpc>
                <a:spcPct val="101899"/>
              </a:lnSpc>
              <a:spcBef>
                <a:spcPts val="55"/>
              </a:spcBef>
            </a:pPr>
            <a:r>
              <a:rPr lang="en-US" b="1" spc="-5" dirty="0">
                <a:solidFill>
                  <a:srgbClr val="FFFFFF"/>
                </a:solidFill>
                <a:latin typeface="Segoe UI Semibold"/>
                <a:cs typeface="Segoe UI Semibold"/>
              </a:rPr>
              <a:t>Trios need to stick to 4 minutes for each “round.” Pairs can spend more time trying out the commands or use the additional time to reflect on the activity informally.</a:t>
            </a:r>
            <a:endParaRPr sz="1800" dirty="0">
              <a:latin typeface="Segoe UI Semibold"/>
              <a:cs typeface="Segoe UI Semibold"/>
            </a:endParaRPr>
          </a:p>
        </p:txBody>
      </p:sp>
      <p:sp>
        <p:nvSpPr>
          <p:cNvPr id="13" name="object 8">
            <a:extLst>
              <a:ext uri="{FF2B5EF4-FFF2-40B4-BE49-F238E27FC236}">
                <a16:creationId xmlns:a16="http://schemas.microsoft.com/office/drawing/2014/main" id="{D4D5AF80-C37F-4222-AD7A-C71A8D07CBA7}"/>
              </a:ext>
            </a:extLst>
          </p:cNvPr>
          <p:cNvSpPr txBox="1"/>
          <p:nvPr/>
        </p:nvSpPr>
        <p:spPr>
          <a:xfrm>
            <a:off x="596900" y="4513611"/>
            <a:ext cx="821055" cy="2397125"/>
          </a:xfrm>
          <a:prstGeom prst="rect">
            <a:avLst/>
          </a:prstGeom>
        </p:spPr>
        <p:txBody>
          <a:bodyPr vert="horz" wrap="square" lIns="0" tIns="13970" rIns="0" bIns="0" rtlCol="0">
            <a:spAutoFit/>
          </a:bodyPr>
          <a:lstStyle/>
          <a:p>
            <a:pPr marL="12700">
              <a:lnSpc>
                <a:spcPct val="100000"/>
              </a:lnSpc>
              <a:spcBef>
                <a:spcPts val="110"/>
              </a:spcBef>
            </a:pPr>
            <a:r>
              <a:rPr sz="15550" b="1" dirty="0">
                <a:latin typeface="Segoe UI Semibold"/>
                <a:cs typeface="Segoe UI Semibold"/>
              </a:rPr>
              <a:t>1</a:t>
            </a:r>
            <a:endParaRPr sz="15550">
              <a:latin typeface="Segoe UI Semibold"/>
              <a:cs typeface="Segoe UI Semibold"/>
            </a:endParaRPr>
          </a:p>
        </p:txBody>
      </p:sp>
      <p:sp>
        <p:nvSpPr>
          <p:cNvPr id="14" name="object 9">
            <a:extLst>
              <a:ext uri="{FF2B5EF4-FFF2-40B4-BE49-F238E27FC236}">
                <a16:creationId xmlns:a16="http://schemas.microsoft.com/office/drawing/2014/main" id="{21458D1E-03DA-482E-8ACA-9A5585E39E6D}"/>
              </a:ext>
            </a:extLst>
          </p:cNvPr>
          <p:cNvSpPr txBox="1"/>
          <p:nvPr/>
        </p:nvSpPr>
        <p:spPr>
          <a:xfrm>
            <a:off x="7588178" y="4476066"/>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3</a:t>
            </a:r>
            <a:endParaRPr sz="15550">
              <a:latin typeface="Segoe UI Semibold"/>
              <a:cs typeface="Segoe UI Semibold"/>
            </a:endParaRPr>
          </a:p>
        </p:txBody>
      </p:sp>
      <p:sp>
        <p:nvSpPr>
          <p:cNvPr id="15" name="object 10">
            <a:extLst>
              <a:ext uri="{FF2B5EF4-FFF2-40B4-BE49-F238E27FC236}">
                <a16:creationId xmlns:a16="http://schemas.microsoft.com/office/drawing/2014/main" id="{F55F46D3-8FF2-4149-8A4A-3DF30572CF82}"/>
              </a:ext>
            </a:extLst>
          </p:cNvPr>
          <p:cNvSpPr/>
          <p:nvPr/>
        </p:nvSpPr>
        <p:spPr>
          <a:xfrm>
            <a:off x="7315200" y="562131"/>
            <a:ext cx="7310755" cy="3558104"/>
          </a:xfrm>
          <a:custGeom>
            <a:avLst/>
            <a:gdLst/>
            <a:ahLst/>
            <a:cxnLst/>
            <a:rect l="l" t="t" r="r" b="b"/>
            <a:pathLst>
              <a:path w="7310755" h="4117340">
                <a:moveTo>
                  <a:pt x="0" y="4116793"/>
                </a:moveTo>
                <a:lnTo>
                  <a:pt x="7310602" y="4116793"/>
                </a:lnTo>
                <a:lnTo>
                  <a:pt x="7310602" y="0"/>
                </a:lnTo>
                <a:lnTo>
                  <a:pt x="0" y="0"/>
                </a:lnTo>
                <a:lnTo>
                  <a:pt x="0" y="4116793"/>
                </a:lnTo>
                <a:close/>
              </a:path>
            </a:pathLst>
          </a:custGeom>
          <a:solidFill>
            <a:srgbClr val="0078D4"/>
          </a:solidFill>
        </p:spPr>
        <p:txBody>
          <a:bodyPr wrap="square" lIns="0" tIns="0" rIns="0" bIns="0" rtlCol="0"/>
          <a:lstStyle/>
          <a:p>
            <a:endParaRPr/>
          </a:p>
        </p:txBody>
      </p:sp>
      <p:sp>
        <p:nvSpPr>
          <p:cNvPr id="16" name="object 11">
            <a:extLst>
              <a:ext uri="{FF2B5EF4-FFF2-40B4-BE49-F238E27FC236}">
                <a16:creationId xmlns:a16="http://schemas.microsoft.com/office/drawing/2014/main" id="{8F5BCF0E-34C0-4C19-9857-F4E1BFD3515E}"/>
              </a:ext>
            </a:extLst>
          </p:cNvPr>
          <p:cNvSpPr txBox="1"/>
          <p:nvPr/>
        </p:nvSpPr>
        <p:spPr>
          <a:xfrm>
            <a:off x="8986164" y="935578"/>
            <a:ext cx="4618990" cy="2852960"/>
          </a:xfrm>
          <a:prstGeom prst="rect">
            <a:avLst/>
          </a:prstGeom>
        </p:spPr>
        <p:txBody>
          <a:bodyPr vert="horz" wrap="square" lIns="0" tIns="7620" rIns="0" bIns="0" rtlCol="0">
            <a:spAutoFit/>
          </a:bodyPr>
          <a:lstStyle/>
          <a:p>
            <a:pPr marL="285115" marR="701675">
              <a:lnSpc>
                <a:spcPct val="101899"/>
              </a:lnSpc>
              <a:spcBef>
                <a:spcPts val="120"/>
              </a:spcBef>
            </a:pPr>
            <a:endParaRPr lang="en-US" b="1" dirty="0">
              <a:solidFill>
                <a:srgbClr val="FFFFFF"/>
              </a:solidFill>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lang="en-US" b="1" dirty="0">
                <a:solidFill>
                  <a:srgbClr val="FFFFFF"/>
                </a:solidFill>
                <a:latin typeface="Segoe UI Semibold" panose="020B0502040204020203" pitchFamily="34" charset="0"/>
                <a:cs typeface="Segoe UI Semibold" panose="020B0502040204020203" pitchFamily="34" charset="0"/>
              </a:rPr>
              <a:t>You may want to ask if anyone has used or heard of Vi(m) when setting up the activity. Hopefully most have not.</a:t>
            </a:r>
          </a:p>
          <a:p>
            <a:pPr marL="285115" marR="701675">
              <a:lnSpc>
                <a:spcPct val="101899"/>
              </a:lnSpc>
              <a:spcBef>
                <a:spcPts val="120"/>
              </a:spcBef>
            </a:pPr>
            <a:endParaRPr lang="en-US" b="1" dirty="0">
              <a:solidFill>
                <a:srgbClr val="FFFFFF"/>
              </a:solidFill>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lang="en-US" b="1" dirty="0">
                <a:solidFill>
                  <a:srgbClr val="FFFFFF"/>
                </a:solidFill>
                <a:latin typeface="Segoe UI Semibold" panose="020B0502040204020203" pitchFamily="34" charset="0"/>
                <a:cs typeface="Segoe UI Semibold" panose="020B0502040204020203" pitchFamily="34" charset="0"/>
              </a:rPr>
              <a:t>Vi(m) is notorious for being user “unfriendly,” but also is sometimes use to establish how “hard-core” a tech person is.</a:t>
            </a:r>
          </a:p>
        </p:txBody>
      </p:sp>
      <p:sp>
        <p:nvSpPr>
          <p:cNvPr id="18" name="object 12">
            <a:extLst>
              <a:ext uri="{FF2B5EF4-FFF2-40B4-BE49-F238E27FC236}">
                <a16:creationId xmlns:a16="http://schemas.microsoft.com/office/drawing/2014/main" id="{10EC6BA4-C21C-452F-A852-A4C5DE201706}"/>
              </a:ext>
            </a:extLst>
          </p:cNvPr>
          <p:cNvSpPr txBox="1"/>
          <p:nvPr/>
        </p:nvSpPr>
        <p:spPr>
          <a:xfrm>
            <a:off x="7588250" y="396819"/>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2</a:t>
            </a:r>
            <a:endParaRPr sz="15550" dirty="0">
              <a:latin typeface="Segoe UI Semibold"/>
              <a:cs typeface="Segoe UI Semibold"/>
            </a:endParaRPr>
          </a:p>
        </p:txBody>
      </p:sp>
      <p:sp>
        <p:nvSpPr>
          <p:cNvPr id="2" name="Slide Number Placeholder 1">
            <a:extLst>
              <a:ext uri="{FF2B5EF4-FFF2-40B4-BE49-F238E27FC236}">
                <a16:creationId xmlns:a16="http://schemas.microsoft.com/office/drawing/2014/main" id="{A1B74129-B01A-CE42-9211-D6FB25D7F46A}"/>
              </a:ext>
            </a:extLst>
          </p:cNvPr>
          <p:cNvSpPr>
            <a:spLocks noGrp="1"/>
          </p:cNvSpPr>
          <p:nvPr>
            <p:ph type="sldNum" sz="quarter" idx="16"/>
          </p:nvPr>
        </p:nvSpPr>
        <p:spPr/>
        <p:txBody>
          <a:bodyPr/>
          <a:lstStyle/>
          <a:p>
            <a:fld id="{79716DFA-B27E-3147-8977-07B3951A89D3}" type="slidenum">
              <a:rPr lang="en-US"/>
              <a:pPr/>
              <a:t>55</a:t>
            </a:fld>
            <a:endParaRPr lang="en-US"/>
          </a:p>
        </p:txBody>
      </p:sp>
    </p:spTree>
    <p:extLst>
      <p:ext uri="{BB962C8B-B14F-4D97-AF65-F5344CB8AC3E}">
        <p14:creationId xmlns:p14="http://schemas.microsoft.com/office/powerpoint/2010/main" val="2807257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4" name="object 4"/>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3395E"/>
          </a:solidFill>
        </p:spPr>
        <p:txBody>
          <a:bodyPr wrap="square" lIns="0" tIns="0" rIns="0" bIns="0" rtlCol="0"/>
          <a:lstStyle/>
          <a:p>
            <a:endParaRPr/>
          </a:p>
        </p:txBody>
      </p:sp>
      <p:sp>
        <p:nvSpPr>
          <p:cNvPr id="7" name="object 7"/>
          <p:cNvSpPr txBox="1"/>
          <p:nvPr/>
        </p:nvSpPr>
        <p:spPr>
          <a:xfrm>
            <a:off x="10972799" y="529285"/>
            <a:ext cx="3769895" cy="2497094"/>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marL="285115">
              <a:lnSpc>
                <a:spcPct val="100000"/>
              </a:lnSpc>
              <a:spcBef>
                <a:spcPts val="133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sz="1200" b="1" dirty="0">
              <a:latin typeface="Segoe UI Semibold" panose="020B0502040204020203" pitchFamily="34" charset="0"/>
              <a:cs typeface="Segoe UI Semibold" panose="020B0502040204020203" pitchFamily="34" charset="0"/>
            </a:endParaRPr>
          </a:p>
          <a:p>
            <a:pPr marL="285115" marR="797560">
              <a:lnSpc>
                <a:spcPct val="101899"/>
              </a:lnSpc>
              <a:spcBef>
                <a:spcPts val="114"/>
              </a:spcBef>
            </a:pPr>
            <a:r>
              <a:rPr lang="en-US" b="1" spc="-130" dirty="0">
                <a:solidFill>
                  <a:srgbClr val="FFFFFF"/>
                </a:solidFill>
                <a:latin typeface="Segoe UI Semibold" panose="020B0502040204020203" pitchFamily="34" charset="0"/>
                <a:cs typeface="Segoe UI Semibold" panose="020B0502040204020203" pitchFamily="34" charset="0"/>
              </a:rPr>
              <a:t>Engage deeper with the topic of belongingness and how </a:t>
            </a:r>
            <a:br>
              <a:rPr lang="en-US" b="1" spc="-130" dirty="0">
                <a:solidFill>
                  <a:srgbClr val="FFFFFF"/>
                </a:solidFill>
                <a:latin typeface="Segoe UI Semibold" panose="020B0502040204020203" pitchFamily="34" charset="0"/>
                <a:cs typeface="Segoe UI Semibold" panose="020B0502040204020203" pitchFamily="34" charset="0"/>
              </a:rPr>
            </a:br>
            <a:r>
              <a:rPr lang="en-US" b="1" spc="-130" dirty="0">
                <a:solidFill>
                  <a:srgbClr val="FFFFFF"/>
                </a:solidFill>
                <a:latin typeface="Segoe UI Semibold" panose="020B0502040204020203" pitchFamily="34" charset="0"/>
                <a:cs typeface="Segoe UI Semibold" panose="020B0502040204020203" pitchFamily="34" charset="0"/>
              </a:rPr>
              <a:t>a fixed mindset about who is in tech can impact who participates.</a:t>
            </a:r>
          </a:p>
        </p:txBody>
      </p:sp>
      <p:sp>
        <p:nvSpPr>
          <p:cNvPr id="8" name="object 8"/>
          <p:cNvSpPr txBox="1"/>
          <p:nvPr/>
        </p:nvSpPr>
        <p:spPr>
          <a:xfrm>
            <a:off x="7595130" y="4765125"/>
            <a:ext cx="539750" cy="269240"/>
          </a:xfrm>
          <a:prstGeom prst="rect">
            <a:avLst/>
          </a:prstGeom>
        </p:spPr>
        <p:txBody>
          <a:bodyPr vert="horz" wrap="square" lIns="0" tIns="12700" rIns="0" bIns="0" rtlCol="0">
            <a:spAutoFit/>
          </a:bodyPr>
          <a:lstStyle/>
          <a:p>
            <a:pPr marL="12700">
              <a:lnSpc>
                <a:spcPct val="100000"/>
              </a:lnSpc>
              <a:spcBef>
                <a:spcPts val="100"/>
              </a:spcBef>
            </a:pPr>
            <a:r>
              <a:rPr sz="1600" b="1">
                <a:solidFill>
                  <a:srgbClr val="FFFFFF"/>
                </a:solidFill>
                <a:latin typeface="Segoe UI Semibold" panose="020B0502040204020203" pitchFamily="34" charset="0"/>
                <a:cs typeface="Segoe UI Semibold" panose="020B0502040204020203" pitchFamily="34" charset="0"/>
              </a:rPr>
              <a:t>5</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12" name="object 12"/>
          <p:cNvSpPr txBox="1"/>
          <p:nvPr/>
        </p:nvSpPr>
        <p:spPr>
          <a:xfrm>
            <a:off x="11819049" y="4765125"/>
            <a:ext cx="2574019" cy="505267"/>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Belonging Video (Part 2)</a:t>
            </a:r>
            <a:br>
              <a:rPr lang="en-US" sz="1600" b="1" spc="-5" dirty="0">
                <a:solidFill>
                  <a:srgbClr val="FFFFFF"/>
                </a:solidFill>
                <a:latin typeface="Segoe UI Semibold" panose="020B0502040204020203" pitchFamily="34" charset="0"/>
                <a:cs typeface="Segoe UI Semibold" panose="020B0502040204020203" pitchFamily="34" charset="0"/>
              </a:rPr>
            </a:br>
            <a:r>
              <a:rPr lang="en-US" sz="1600" b="1" spc="-5" dirty="0">
                <a:solidFill>
                  <a:srgbClr val="FFFFFF"/>
                </a:solidFill>
                <a:latin typeface="Segoe UI Semibold" panose="020B0502040204020203" pitchFamily="34" charset="0"/>
                <a:cs typeface="Segoe UI Semibold" panose="020B0502040204020203" pitchFamily="34" charset="0"/>
              </a:rPr>
              <a:t>Mentee Slide 53</a:t>
            </a:r>
          </a:p>
        </p:txBody>
      </p:sp>
      <p:sp>
        <p:nvSpPr>
          <p:cNvPr id="13" name="object 13"/>
          <p:cNvSpPr txBox="1"/>
          <p:nvPr/>
        </p:nvSpPr>
        <p:spPr>
          <a:xfrm>
            <a:off x="9131297" y="5450173"/>
            <a:ext cx="1841502" cy="259045"/>
          </a:xfrm>
          <a:prstGeom prst="rect">
            <a:avLst/>
          </a:prstGeom>
        </p:spPr>
        <p:txBody>
          <a:bodyPr vert="horz" wrap="square" lIns="0" tIns="12700" rIns="0" bIns="0" rtlCol="0">
            <a:spAutoFit/>
          </a:bodyPr>
          <a:lstStyle/>
          <a:p>
            <a:pPr marL="12700">
              <a:lnSpc>
                <a:spcPct val="100000"/>
              </a:lnSpc>
              <a:spcBef>
                <a:spcPts val="100"/>
              </a:spcBef>
            </a:pPr>
            <a:r>
              <a:rPr lang="en-US" sz="1600" b="1" spc="-10">
                <a:solidFill>
                  <a:srgbClr val="FFFFFF"/>
                </a:solidFill>
                <a:latin typeface="Segoe UI Semibold" panose="020B0502040204020203" pitchFamily="34" charset="0"/>
                <a:cs typeface="Segoe UI Semibold" panose="020B0502040204020203" pitchFamily="34" charset="0"/>
              </a:rPr>
              <a:t>Cohort discussion</a:t>
            </a:r>
            <a:endParaRPr lang="en-US" sz="16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7595130" y="5450173"/>
            <a:ext cx="681990" cy="259045"/>
          </a:xfrm>
          <a:prstGeom prst="rect">
            <a:avLst/>
          </a:prstGeom>
        </p:spPr>
        <p:txBody>
          <a:bodyPr vert="horz" wrap="square" lIns="0" tIns="12700" rIns="0" bIns="0" rtlCol="0">
            <a:spAutoFit/>
          </a:bodyPr>
          <a:lstStyle/>
          <a:p>
            <a:pPr marL="12700">
              <a:lnSpc>
                <a:spcPct val="100000"/>
              </a:lnSpc>
              <a:spcBef>
                <a:spcPts val="100"/>
              </a:spcBef>
            </a:pPr>
            <a:r>
              <a:rPr lang="en-US" sz="1600" b="1" spc="-80">
                <a:solidFill>
                  <a:srgbClr val="FFFFFF"/>
                </a:solidFill>
                <a:latin typeface="Segoe UI Semibold" panose="020B0502040204020203" pitchFamily="34" charset="0"/>
                <a:cs typeface="Segoe UI Semibold" panose="020B0502040204020203" pitchFamily="34" charset="0"/>
              </a:rPr>
              <a:t>15</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25" name="object 25"/>
          <p:cNvSpPr txBox="1"/>
          <p:nvPr/>
        </p:nvSpPr>
        <p:spPr>
          <a:xfrm>
            <a:off x="673099" y="872541"/>
            <a:ext cx="5923911" cy="4991623"/>
          </a:xfrm>
          <a:prstGeom prst="rect">
            <a:avLst/>
          </a:prstGeom>
        </p:spPr>
        <p:txBody>
          <a:bodyPr vert="horz" wrap="square" lIns="0" tIns="73660" rIns="0" bIns="0" rtlCol="0">
            <a:spAutoFit/>
          </a:bodyPr>
          <a:lstStyle/>
          <a:p>
            <a:pPr marL="12700">
              <a:lnSpc>
                <a:spcPct val="100000"/>
              </a:lnSpc>
              <a:spcBef>
                <a:spcPts val="58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450" b="1" dirty="0">
              <a:latin typeface="Segoe UI Semibold" panose="020B0502040204020203" pitchFamily="34" charset="0"/>
              <a:cs typeface="Segoe UI Semibold" panose="020B0502040204020203" pitchFamily="34" charset="0"/>
            </a:endParaRPr>
          </a:p>
          <a:p>
            <a:pPr marL="12700" marR="1410970">
              <a:lnSpc>
                <a:spcPts val="3800"/>
              </a:lnSpc>
            </a:pPr>
            <a:r>
              <a:rPr lang="en-US" sz="3600" b="1" spc="-25" dirty="0">
                <a:latin typeface="Segoe UI Semibold" panose="020B0502040204020203" pitchFamily="34" charset="0"/>
                <a:cs typeface="Segoe UI Semibold" panose="020B0502040204020203" pitchFamily="34" charset="0"/>
              </a:rPr>
              <a:t>Video 2: </a:t>
            </a:r>
            <a:br>
              <a:rPr lang="en-US" sz="3600" b="1" spc="-25" dirty="0">
                <a:latin typeface="Segoe UI Semibold" panose="020B0502040204020203" pitchFamily="34" charset="0"/>
                <a:cs typeface="Segoe UI Semibold" panose="020B0502040204020203" pitchFamily="34" charset="0"/>
              </a:rPr>
            </a:br>
            <a:r>
              <a:rPr lang="en-US" sz="3600" b="1" spc="-25" dirty="0">
                <a:latin typeface="Segoe UI Semibold" panose="020B0502040204020203" pitchFamily="34" charset="0"/>
                <a:cs typeface="Segoe UI Semibold" panose="020B0502040204020203" pitchFamily="34" charset="0"/>
              </a:rPr>
              <a:t>Is this for me? (Part 2)</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234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S</a:t>
            </a:r>
            <a:r>
              <a:rPr lang="en-US" sz="1800" b="1" spc="-10" dirty="0">
                <a:latin typeface="Segoe UI Semibold" panose="020B0502040204020203" pitchFamily="34" charset="0"/>
                <a:cs typeface="Segoe UI Semibold" panose="020B0502040204020203" pitchFamily="34" charset="0"/>
              </a:rPr>
              <a:t>hare a 1-2-minute </a:t>
            </a:r>
            <a:r>
              <a:rPr sz="1800" b="1" spc="-5" dirty="0">
                <a:latin typeface="Segoe UI Semibold" panose="020B0502040204020203" pitchFamily="34" charset="0"/>
                <a:cs typeface="Segoe UI Semibold" panose="020B0502040204020203" pitchFamily="34" charset="0"/>
              </a:rPr>
              <a:t>personal </a:t>
            </a:r>
            <a:r>
              <a:rPr sz="1800" b="1" spc="10" dirty="0">
                <a:latin typeface="Segoe UI Semibold" panose="020B0502040204020203" pitchFamily="34" charset="0"/>
                <a:cs typeface="Segoe UI Semibold" panose="020B0502040204020203" pitchFamily="34" charset="0"/>
              </a:rPr>
              <a:t>story </a:t>
            </a:r>
            <a:r>
              <a:rPr sz="1800" b="1" dirty="0">
                <a:latin typeface="Segoe UI Semibold" panose="020B0502040204020203" pitchFamily="34" charset="0"/>
                <a:cs typeface="Segoe UI Semibold" panose="020B0502040204020203" pitchFamily="34" charset="0"/>
              </a:rPr>
              <a:t>about </a:t>
            </a:r>
            <a:r>
              <a:rPr lang="en-US" sz="1800" b="1" dirty="0">
                <a:latin typeface="Segoe UI Semibold" panose="020B0502040204020203" pitchFamily="34" charset="0"/>
                <a:cs typeface="Segoe UI Semibold" panose="020B0502040204020203" pitchFamily="34" charset="0"/>
              </a:rPr>
              <a:t>(not) belonging in tech, based on a fixed idea of a “tech person</a:t>
            </a:r>
            <a:r>
              <a:rPr lang="en-US" sz="1800" b="1" spc="-10" dirty="0">
                <a:latin typeface="Segoe UI Semibold" panose="020B0502040204020203" pitchFamily="34" charset="0"/>
                <a:cs typeface="Segoe UI Semibold" panose="020B0502040204020203" pitchFamily="34" charset="0"/>
              </a:rPr>
              <a:t>” or the “tech community.”</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buFont typeface="Segoe Pro"/>
              <a:buAutoNum type="arabicPeriod"/>
            </a:pPr>
            <a:endParaRPr sz="16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sz="1800" b="1" dirty="0">
                <a:latin typeface="Segoe UI Semibold" panose="020B0502040204020203" pitchFamily="34" charset="0"/>
                <a:cs typeface="Segoe UI Semibold" panose="020B0502040204020203" pitchFamily="34" charset="0"/>
              </a:rPr>
              <a:t>Play </a:t>
            </a:r>
            <a:r>
              <a:rPr sz="1800" b="1" spc="-5" dirty="0">
                <a:latin typeface="Segoe UI Semibold" panose="020B0502040204020203" pitchFamily="34" charset="0"/>
                <a:cs typeface="Segoe UI Semibold" panose="020B0502040204020203" pitchFamily="34" charset="0"/>
              </a:rPr>
              <a:t>the </a:t>
            </a:r>
            <a:r>
              <a:rPr sz="1800" b="1" dirty="0">
                <a:latin typeface="Segoe UI Semibold" panose="020B0502040204020203" pitchFamily="34" charset="0"/>
                <a:cs typeface="Segoe UI Semibold" panose="020B0502040204020203" pitchFamily="34" charset="0"/>
              </a:rPr>
              <a:t>video </a:t>
            </a:r>
            <a:r>
              <a:rPr sz="1800" b="1" spc="-5" dirty="0">
                <a:latin typeface="Segoe UI Semibold" panose="020B0502040204020203" pitchFamily="34" charset="0"/>
                <a:cs typeface="Segoe UI Semibold" panose="020B0502040204020203" pitchFamily="34" charset="0"/>
              </a:rPr>
              <a:t>by sharing </a:t>
            </a:r>
            <a:r>
              <a:rPr sz="1800" b="1" spc="-10" dirty="0">
                <a:latin typeface="Segoe UI Semibold" panose="020B0502040204020203" pitchFamily="34" charset="0"/>
                <a:cs typeface="Segoe UI Semibold" panose="020B0502040204020203" pitchFamily="34" charset="0"/>
              </a:rPr>
              <a:t>your screen. </a:t>
            </a:r>
            <a:r>
              <a:rPr sz="1800" b="1" dirty="0">
                <a:latin typeface="Segoe UI Semibold" panose="020B0502040204020203" pitchFamily="34" charset="0"/>
                <a:cs typeface="Segoe UI Semibold" panose="020B0502040204020203" pitchFamily="34" charset="0"/>
              </a:rPr>
              <a:t>If </a:t>
            </a:r>
            <a:r>
              <a:rPr sz="1800" b="1" spc="-30" dirty="0">
                <a:latin typeface="Segoe UI Semibold" panose="020B0502040204020203" pitchFamily="34" charset="0"/>
                <a:cs typeface="Segoe UI Semibold" panose="020B0502040204020203" pitchFamily="34" charset="0"/>
              </a:rPr>
              <a:t>there’s </a:t>
            </a:r>
            <a:r>
              <a:rPr sz="1800" b="1" spc="-5" dirty="0">
                <a:latin typeface="Segoe UI Semibold" panose="020B0502040204020203" pitchFamily="34" charset="0"/>
                <a:cs typeface="Segoe UI Semibold" panose="020B0502040204020203" pitchFamily="34" charset="0"/>
              </a:rPr>
              <a:t>low  bandwidth, </a:t>
            </a:r>
            <a:r>
              <a:rPr sz="1800" b="1" spc="-10" dirty="0">
                <a:latin typeface="Segoe UI Semibold" panose="020B0502040204020203" pitchFamily="34" charset="0"/>
                <a:cs typeface="Segoe UI Semibold" panose="020B0502040204020203" pitchFamily="34" charset="0"/>
              </a:rPr>
              <a:t>provide </a:t>
            </a:r>
            <a:r>
              <a:rPr sz="1800" b="1" spc="-5" dirty="0">
                <a:latin typeface="Segoe UI Semibold" panose="020B0502040204020203" pitchFamily="34" charset="0"/>
                <a:cs typeface="Segoe UI Semibold" panose="020B0502040204020203" pitchFamily="34" charset="0"/>
              </a:rPr>
              <a:t>the link for individual</a:t>
            </a:r>
            <a:r>
              <a:rPr sz="1800" b="1" spc="-40"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viewing.</a:t>
            </a:r>
          </a:p>
          <a:p>
            <a:pPr>
              <a:lnSpc>
                <a:spcPct val="100000"/>
              </a:lnSpc>
              <a:spcBef>
                <a:spcPts val="45"/>
              </a:spcBef>
              <a:buFont typeface="Segoe Pro"/>
              <a:buAutoNum type="arabicPeriod"/>
            </a:pPr>
            <a:endParaRPr sz="1600" b="1" dirty="0">
              <a:latin typeface="Segoe UI Semibold" panose="020B0502040204020203" pitchFamily="34" charset="0"/>
              <a:cs typeface="Segoe UI Semibold" panose="020B0502040204020203" pitchFamily="34" charset="0"/>
            </a:endParaRPr>
          </a:p>
          <a:p>
            <a:pPr marL="298450" marR="588645"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Facilitate discussion: Give a couple minutes for quiet individual reflection</a:t>
            </a:r>
            <a:r>
              <a:rPr lang="en-US" b="1" spc="-20" dirty="0">
                <a:latin typeface="Segoe UI Semibold" panose="020B0502040204020203" pitchFamily="34" charset="0"/>
                <a:cs typeface="Segoe UI Semibold" panose="020B0502040204020203" pitchFamily="34" charset="0"/>
              </a:rPr>
              <a:t>. Invite each person to share out to the cohort</a:t>
            </a:r>
            <a:r>
              <a:rPr lang="en-US" i="1" spc="-5" dirty="0">
                <a:latin typeface="Segoe UI" panose="020B0502040204020203" pitchFamily="34" charset="0"/>
                <a:cs typeface="Segoe UI" panose="020B0502040204020203" pitchFamily="34" charset="0"/>
              </a:rPr>
              <a:t> </a:t>
            </a:r>
            <a:r>
              <a:rPr lang="en-US" b="1" spc="-10" dirty="0">
                <a:latin typeface="Segoe UI Semibold" panose="020B0502040204020203" pitchFamily="34" charset="0"/>
                <a:cs typeface="Segoe UI Semibold" panose="020B0502040204020203" pitchFamily="34" charset="0"/>
              </a:rPr>
              <a:t>with a round robin; reflect and synthesize.</a:t>
            </a:r>
          </a:p>
        </p:txBody>
      </p:sp>
      <p:sp>
        <p:nvSpPr>
          <p:cNvPr id="29" name="object 5">
            <a:extLst>
              <a:ext uri="{FF2B5EF4-FFF2-40B4-BE49-F238E27FC236}">
                <a16:creationId xmlns:a16="http://schemas.microsoft.com/office/drawing/2014/main" id="{E84ADB4C-3111-DD47-89BB-B6AB9EC67422}"/>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30" name="object 6">
            <a:extLst>
              <a:ext uri="{FF2B5EF4-FFF2-40B4-BE49-F238E27FC236}">
                <a16:creationId xmlns:a16="http://schemas.microsoft.com/office/drawing/2014/main" id="{ABEF5684-8F87-504E-BB2B-3BDB4993B48C}"/>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31" name="object 12">
            <a:extLst>
              <a:ext uri="{FF2B5EF4-FFF2-40B4-BE49-F238E27FC236}">
                <a16:creationId xmlns:a16="http://schemas.microsoft.com/office/drawing/2014/main" id="{03CBEEDB-B22B-D34C-B8C1-9937ECFE04A6}"/>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7" name="object 12">
            <a:extLst>
              <a:ext uri="{FF2B5EF4-FFF2-40B4-BE49-F238E27FC236}">
                <a16:creationId xmlns:a16="http://schemas.microsoft.com/office/drawing/2014/main" id="{E40485C8-64DD-B845-B5B1-0656BA18CE32}"/>
              </a:ext>
            </a:extLst>
          </p:cNvPr>
          <p:cNvSpPr txBox="1"/>
          <p:nvPr/>
        </p:nvSpPr>
        <p:spPr>
          <a:xfrm>
            <a:off x="11819048" y="5446194"/>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54</a:t>
            </a:r>
            <a:endParaRPr sz="1600" b="1" dirty="0">
              <a:latin typeface="Segoe UI Semibold" panose="020B0502040204020203" pitchFamily="34" charset="0"/>
              <a:cs typeface="Segoe UI Semibold" panose="020B0502040204020203" pitchFamily="34" charset="0"/>
            </a:endParaRPr>
          </a:p>
        </p:txBody>
      </p:sp>
      <p:sp>
        <p:nvSpPr>
          <p:cNvPr id="22" name="Text Placeholder 13">
            <a:extLst>
              <a:ext uri="{FF2B5EF4-FFF2-40B4-BE49-F238E27FC236}">
                <a16:creationId xmlns:a16="http://schemas.microsoft.com/office/drawing/2014/main" id="{36E3AFE4-A5C6-C843-99EF-30D6951B0C86}"/>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23" name="Text Placeholder 12">
            <a:extLst>
              <a:ext uri="{FF2B5EF4-FFF2-40B4-BE49-F238E27FC236}">
                <a16:creationId xmlns:a16="http://schemas.microsoft.com/office/drawing/2014/main" id="{A59FCC54-FB70-CE41-9CDB-52FAC8F905F8}"/>
              </a:ext>
            </a:extLst>
          </p:cNvPr>
          <p:cNvSpPr>
            <a:spLocks noGrp="1"/>
          </p:cNvSpPr>
          <p:nvPr>
            <p:ph type="body" sz="quarter" idx="10"/>
          </p:nvPr>
        </p:nvSpPr>
        <p:spPr/>
        <p:txBody>
          <a:bodyPr/>
          <a:lstStyle/>
          <a:p>
            <a:r>
              <a:rPr lang="en-US" sz="1200" b="1">
                <a:latin typeface="Segoe UI Semibold" panose="020B0502040204020203" pitchFamily="34" charset="0"/>
                <a:cs typeface="Segoe UI Semibold" panose="020B0502040204020203" pitchFamily="34" charset="0"/>
              </a:rPr>
              <a:t>TIME NEEDED</a:t>
            </a:r>
          </a:p>
        </p:txBody>
      </p:sp>
      <p:sp>
        <p:nvSpPr>
          <p:cNvPr id="18" name="object 8">
            <a:extLst>
              <a:ext uri="{FF2B5EF4-FFF2-40B4-BE49-F238E27FC236}">
                <a16:creationId xmlns:a16="http://schemas.microsoft.com/office/drawing/2014/main" id="{302E8977-C280-B94F-B0F2-44438667ED2B}"/>
              </a:ext>
            </a:extLst>
          </p:cNvPr>
          <p:cNvSpPr txBox="1"/>
          <p:nvPr/>
        </p:nvSpPr>
        <p:spPr>
          <a:xfrm>
            <a:off x="9145700" y="4765125"/>
            <a:ext cx="2101215" cy="474489"/>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Video: Is this for me? (part 2)</a:t>
            </a:r>
            <a:endParaRPr lang="en-US" sz="1600" b="1" dirty="0">
              <a:latin typeface="Segoe UI Semibold" panose="020B0502040204020203" pitchFamily="34" charset="0"/>
              <a:cs typeface="Segoe UI Semibold" panose="020B0502040204020203" pitchFamily="34" charset="0"/>
            </a:endParaRPr>
          </a:p>
        </p:txBody>
      </p:sp>
      <p:sp>
        <p:nvSpPr>
          <p:cNvPr id="3" name="Slide Number Placeholder 2">
            <a:extLst>
              <a:ext uri="{FF2B5EF4-FFF2-40B4-BE49-F238E27FC236}">
                <a16:creationId xmlns:a16="http://schemas.microsoft.com/office/drawing/2014/main" id="{7F08244C-0F9E-F94D-BE9A-A746B95856DF}"/>
              </a:ext>
            </a:extLst>
          </p:cNvPr>
          <p:cNvSpPr>
            <a:spLocks noGrp="1"/>
          </p:cNvSpPr>
          <p:nvPr>
            <p:ph type="sldNum" sz="quarter" idx="16"/>
          </p:nvPr>
        </p:nvSpPr>
        <p:spPr/>
        <p:txBody>
          <a:bodyPr/>
          <a:lstStyle/>
          <a:p>
            <a:fld id="{79716DFA-B27E-3147-8977-07B3951A89D3}" type="slidenum">
              <a:rPr lang="en-US"/>
              <a:pPr/>
              <a:t>56</a:t>
            </a:fld>
            <a:endParaRPr lang="en-US"/>
          </a:p>
        </p:txBody>
      </p:sp>
    </p:spTree>
    <p:extLst>
      <p:ext uri="{BB962C8B-B14F-4D97-AF65-F5344CB8AC3E}">
        <p14:creationId xmlns:p14="http://schemas.microsoft.com/office/powerpoint/2010/main" val="19257453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187" y="575005"/>
            <a:ext cx="3658235" cy="3540125"/>
          </a:xfrm>
          <a:custGeom>
            <a:avLst/>
            <a:gdLst/>
            <a:ahLst/>
            <a:cxnLst/>
            <a:rect l="l" t="t" r="r" b="b"/>
            <a:pathLst>
              <a:path w="3658234" h="3540125">
                <a:moveTo>
                  <a:pt x="0" y="3539794"/>
                </a:moveTo>
                <a:lnTo>
                  <a:pt x="3657612" y="3539794"/>
                </a:lnTo>
                <a:lnTo>
                  <a:pt x="3657612" y="0"/>
                </a:lnTo>
                <a:lnTo>
                  <a:pt x="0" y="0"/>
                </a:lnTo>
                <a:lnTo>
                  <a:pt x="0" y="3539794"/>
                </a:lnTo>
                <a:close/>
              </a:path>
            </a:pathLst>
          </a:custGeom>
          <a:solidFill>
            <a:srgbClr val="0078D3"/>
          </a:solidFill>
        </p:spPr>
        <p:txBody>
          <a:bodyPr wrap="square" lIns="0" tIns="0" rIns="0" bIns="0" rtlCol="0"/>
          <a:lstStyle/>
          <a:p>
            <a:endParaRPr/>
          </a:p>
        </p:txBody>
      </p:sp>
      <p:sp>
        <p:nvSpPr>
          <p:cNvPr id="3" name="object 3"/>
          <p:cNvSpPr txBox="1"/>
          <p:nvPr/>
        </p:nvSpPr>
        <p:spPr>
          <a:xfrm>
            <a:off x="10972800" y="675589"/>
            <a:ext cx="3657600" cy="2343206"/>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spcBef>
                <a:spcPts val="50"/>
              </a:spcBef>
            </a:pPr>
            <a:endParaRPr sz="1600" b="1">
              <a:latin typeface="Segoe UI Semibold" panose="020B0502040204020203" pitchFamily="34" charset="0"/>
              <a:cs typeface="Segoe UI Semibold" panose="020B0502040204020203" pitchFamily="34" charset="0"/>
            </a:endParaRPr>
          </a:p>
          <a:p>
            <a:pPr marL="285115">
              <a:lnSpc>
                <a:spcPct val="100000"/>
              </a:lnSpc>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115" marR="682625">
              <a:lnSpc>
                <a:spcPct val="101899"/>
              </a:lnSpc>
              <a:spcBef>
                <a:spcPts val="120"/>
              </a:spcBef>
            </a:pPr>
            <a:r>
              <a:rPr lang="en-US" sz="1800" b="1" spc="-130">
                <a:solidFill>
                  <a:srgbClr val="FFFFFF"/>
                </a:solidFill>
                <a:latin typeface="Segoe UI Semibold" panose="020B0502040204020203" pitchFamily="34" charset="0"/>
                <a:cs typeface="Segoe UI Semibold" panose="020B0502040204020203" pitchFamily="34" charset="0"/>
              </a:rPr>
              <a:t>P</a:t>
            </a:r>
            <a:r>
              <a:rPr sz="1800" b="1" spc="-10">
                <a:solidFill>
                  <a:srgbClr val="FFFFFF"/>
                </a:solidFill>
                <a:latin typeface="Segoe UI Semibold" panose="020B0502040204020203" pitchFamily="34" charset="0"/>
                <a:cs typeface="Segoe UI Semibold" panose="020B0502040204020203" pitchFamily="34" charset="0"/>
              </a:rPr>
              <a:t>rovide </a:t>
            </a:r>
            <a:r>
              <a:rPr sz="1800" b="1">
                <a:solidFill>
                  <a:srgbClr val="FFFFFF"/>
                </a:solidFill>
                <a:latin typeface="Segoe UI Semibold" panose="020B0502040204020203" pitchFamily="34" charset="0"/>
                <a:cs typeface="Segoe UI Semibold" panose="020B0502040204020203" pitchFamily="34" charset="0"/>
              </a:rPr>
              <a:t>an opportunity  </a:t>
            </a:r>
            <a:r>
              <a:rPr sz="1800" b="1" spc="-5">
                <a:solidFill>
                  <a:srgbClr val="FFFFFF"/>
                </a:solidFill>
                <a:latin typeface="Segoe UI Semibold" panose="020B0502040204020203" pitchFamily="34" charset="0"/>
                <a:cs typeface="Segoe UI Semibold" panose="020B0502040204020203" pitchFamily="34" charset="0"/>
              </a:rPr>
              <a:t>for </a:t>
            </a:r>
            <a:r>
              <a:rPr lang="en-US" sz="1800" b="1" spc="-5">
                <a:solidFill>
                  <a:srgbClr val="FFFFFF"/>
                </a:solidFill>
                <a:latin typeface="Segoe UI Semibold" panose="020B0502040204020203" pitchFamily="34" charset="0"/>
                <a:cs typeface="Segoe UI Semibold" panose="020B0502040204020203" pitchFamily="34" charset="0"/>
              </a:rPr>
              <a:t>mentee</a:t>
            </a:r>
            <a:r>
              <a:rPr sz="1800" b="1" spc="-5">
                <a:solidFill>
                  <a:srgbClr val="FFFFFF"/>
                </a:solidFill>
                <a:latin typeface="Segoe UI Semibold" panose="020B0502040204020203" pitchFamily="34" charset="0"/>
                <a:cs typeface="Segoe UI Semibold" panose="020B0502040204020203" pitchFamily="34" charset="0"/>
              </a:rPr>
              <a:t>s </a:t>
            </a:r>
            <a:r>
              <a:rPr sz="1800" b="1" spc="-10">
                <a:solidFill>
                  <a:srgbClr val="FFFFFF"/>
                </a:solidFill>
                <a:latin typeface="Segoe UI Semibold" panose="020B0502040204020203" pitchFamily="34" charset="0"/>
                <a:cs typeface="Segoe UI Semibold" panose="020B0502040204020203" pitchFamily="34" charset="0"/>
              </a:rPr>
              <a:t>to share </a:t>
            </a:r>
            <a:r>
              <a:rPr sz="1800" b="1" spc="-5">
                <a:solidFill>
                  <a:srgbClr val="FFFFFF"/>
                </a:solidFill>
                <a:latin typeface="Segoe UI Semibold" panose="020B0502040204020203" pitchFamily="34" charset="0"/>
                <a:cs typeface="Segoe UI Semibold" panose="020B0502040204020203" pitchFamily="34" charset="0"/>
              </a:rPr>
              <a:t>their  experiences </a:t>
            </a:r>
            <a:r>
              <a:rPr sz="1800" b="1">
                <a:solidFill>
                  <a:srgbClr val="FFFFFF"/>
                </a:solidFill>
                <a:latin typeface="Segoe UI Semibold" panose="020B0502040204020203" pitchFamily="34" charset="0"/>
                <a:cs typeface="Segoe UI Semibold" panose="020B0502040204020203" pitchFamily="34" charset="0"/>
              </a:rPr>
              <a:t>and </a:t>
            </a:r>
            <a:r>
              <a:rPr lang="en-US" sz="1800" b="1" spc="-10">
                <a:solidFill>
                  <a:srgbClr val="FFFFFF"/>
                </a:solidFill>
                <a:latin typeface="Segoe UI Semibold" panose="020B0502040204020203" pitchFamily="34" charset="0"/>
                <a:cs typeface="Segoe UI Semibold" panose="020B0502040204020203" pitchFamily="34" charset="0"/>
              </a:rPr>
              <a:t>reflect on the impact of the session</a:t>
            </a:r>
            <a:r>
              <a:rPr sz="1800" b="1" spc="-5">
                <a:solidFill>
                  <a:srgbClr val="FFFFFF"/>
                </a:solidFill>
                <a:latin typeface="Segoe UI Semibold" panose="020B0502040204020203" pitchFamily="34" charset="0"/>
                <a:cs typeface="Segoe UI Semibold" panose="020B0502040204020203" pitchFamily="34" charset="0"/>
              </a:rPr>
              <a:t>.</a:t>
            </a:r>
            <a:endParaRPr sz="1800" b="1">
              <a:latin typeface="Segoe UI Semibold" panose="020B0502040204020203" pitchFamily="34" charset="0"/>
              <a:cs typeface="Segoe UI Semibold" panose="020B0502040204020203" pitchFamily="34" charset="0"/>
            </a:endParaRPr>
          </a:p>
        </p:txBody>
      </p:sp>
      <p:sp>
        <p:nvSpPr>
          <p:cNvPr id="14" name="Text Placeholder 13">
            <a:extLst>
              <a:ext uri="{FF2B5EF4-FFF2-40B4-BE49-F238E27FC236}">
                <a16:creationId xmlns:a16="http://schemas.microsoft.com/office/drawing/2014/main" id="{EA72BB62-6F7A-2144-B757-219DBEEFAFF4}"/>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13" name="Text Placeholder 12">
            <a:extLst>
              <a:ext uri="{FF2B5EF4-FFF2-40B4-BE49-F238E27FC236}">
                <a16:creationId xmlns:a16="http://schemas.microsoft.com/office/drawing/2014/main" id="{0055AA30-0363-F047-AF7B-505D123D4B64}"/>
              </a:ext>
            </a:extLst>
          </p:cNvPr>
          <p:cNvSpPr>
            <a:spLocks noGrp="1"/>
          </p:cNvSpPr>
          <p:nvPr>
            <p:ph type="body" sz="quarter" idx="10"/>
          </p:nvPr>
        </p:nvSpPr>
        <p:spPr/>
        <p:txBody>
          <a:bodyPr/>
          <a:lstStyle/>
          <a:p>
            <a:r>
              <a:rPr lang="en-US" sz="1200" b="1">
                <a:latin typeface="Segoe UI Semibold" panose="020B0502040204020203" pitchFamily="34" charset="0"/>
                <a:cs typeface="Segoe UI Semibold" panose="020B0502040204020203" pitchFamily="34" charset="0"/>
              </a:rPr>
              <a:t>TIME NEEDED</a:t>
            </a:r>
          </a:p>
        </p:txBody>
      </p:sp>
      <p:sp>
        <p:nvSpPr>
          <p:cNvPr id="7" name="object 2">
            <a:extLst>
              <a:ext uri="{FF2B5EF4-FFF2-40B4-BE49-F238E27FC236}">
                <a16:creationId xmlns:a16="http://schemas.microsoft.com/office/drawing/2014/main" id="{526E67A5-EFC9-5D45-AF53-D4682FBC1280}"/>
              </a:ext>
            </a:extLst>
          </p:cNvPr>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8" name="object 4">
            <a:extLst>
              <a:ext uri="{FF2B5EF4-FFF2-40B4-BE49-F238E27FC236}">
                <a16:creationId xmlns:a16="http://schemas.microsoft.com/office/drawing/2014/main" id="{F5A3B775-53F4-6B4C-BBB3-354D74ABDF31}"/>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3395E"/>
          </a:solidFill>
        </p:spPr>
        <p:txBody>
          <a:bodyPr wrap="square" lIns="0" tIns="0" rIns="0" bIns="0" rtlCol="0"/>
          <a:lstStyle/>
          <a:p>
            <a:endParaRPr/>
          </a:p>
        </p:txBody>
      </p:sp>
      <p:sp>
        <p:nvSpPr>
          <p:cNvPr id="9" name="object 8">
            <a:extLst>
              <a:ext uri="{FF2B5EF4-FFF2-40B4-BE49-F238E27FC236}">
                <a16:creationId xmlns:a16="http://schemas.microsoft.com/office/drawing/2014/main" id="{77212A1B-8276-C44E-9C5C-40A3815B17A8}"/>
              </a:ext>
            </a:extLst>
          </p:cNvPr>
          <p:cNvSpPr txBox="1"/>
          <p:nvPr/>
        </p:nvSpPr>
        <p:spPr>
          <a:xfrm>
            <a:off x="7595130" y="476512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5 min</a:t>
            </a:r>
            <a:endParaRPr sz="1600" b="1" dirty="0">
              <a:latin typeface="Segoe UI Semibold" panose="020B0502040204020203" pitchFamily="34" charset="0"/>
              <a:cs typeface="Segoe UI Semibold" panose="020B0502040204020203" pitchFamily="34" charset="0"/>
            </a:endParaRPr>
          </a:p>
        </p:txBody>
      </p:sp>
      <p:sp>
        <p:nvSpPr>
          <p:cNvPr id="10" name="object 10">
            <a:extLst>
              <a:ext uri="{FF2B5EF4-FFF2-40B4-BE49-F238E27FC236}">
                <a16:creationId xmlns:a16="http://schemas.microsoft.com/office/drawing/2014/main" id="{ECF93A29-E062-5740-9DBE-C927292DEB3D}"/>
              </a:ext>
            </a:extLst>
          </p:cNvPr>
          <p:cNvSpPr txBox="1"/>
          <p:nvPr/>
        </p:nvSpPr>
        <p:spPr>
          <a:xfrm>
            <a:off x="9133000" y="4765125"/>
            <a:ext cx="129286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Wrap up</a:t>
            </a:r>
            <a:endParaRPr sz="1600" b="1" dirty="0">
              <a:latin typeface="Segoe UI Semibold" panose="020B0502040204020203" pitchFamily="34" charset="0"/>
              <a:cs typeface="Segoe UI Semibold" panose="020B0502040204020203" pitchFamily="34" charset="0"/>
            </a:endParaRPr>
          </a:p>
        </p:txBody>
      </p:sp>
      <p:sp>
        <p:nvSpPr>
          <p:cNvPr id="11" name="object 12">
            <a:extLst>
              <a:ext uri="{FF2B5EF4-FFF2-40B4-BE49-F238E27FC236}">
                <a16:creationId xmlns:a16="http://schemas.microsoft.com/office/drawing/2014/main" id="{F9464860-C667-4647-9D7E-19820549BC71}"/>
              </a:ext>
            </a:extLst>
          </p:cNvPr>
          <p:cNvSpPr txBox="1"/>
          <p:nvPr/>
        </p:nvSpPr>
        <p:spPr>
          <a:xfrm>
            <a:off x="11819050" y="4765125"/>
            <a:ext cx="2421606"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55</a:t>
            </a:r>
            <a:endParaRPr sz="1600" b="1" dirty="0">
              <a:latin typeface="Segoe UI Semibold" panose="020B0502040204020203" pitchFamily="34" charset="0"/>
              <a:cs typeface="Segoe UI Semibold" panose="020B0502040204020203" pitchFamily="34" charset="0"/>
            </a:endParaRPr>
          </a:p>
        </p:txBody>
      </p:sp>
      <p:sp>
        <p:nvSpPr>
          <p:cNvPr id="12" name="object 13">
            <a:extLst>
              <a:ext uri="{FF2B5EF4-FFF2-40B4-BE49-F238E27FC236}">
                <a16:creationId xmlns:a16="http://schemas.microsoft.com/office/drawing/2014/main" id="{8453AFFA-D243-CF47-BF48-5709284B0D97}"/>
              </a:ext>
            </a:extLst>
          </p:cNvPr>
          <p:cNvSpPr txBox="1"/>
          <p:nvPr/>
        </p:nvSpPr>
        <p:spPr>
          <a:xfrm>
            <a:off x="9131297" y="5450173"/>
            <a:ext cx="1841503"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Optional Prompts</a:t>
            </a:r>
            <a:endParaRPr sz="1600" b="1" dirty="0">
              <a:latin typeface="Segoe UI Semibold" panose="020B0502040204020203" pitchFamily="34" charset="0"/>
              <a:cs typeface="Segoe UI Semibold" panose="020B0502040204020203" pitchFamily="34" charset="0"/>
            </a:endParaRPr>
          </a:p>
        </p:txBody>
      </p:sp>
      <p:sp>
        <p:nvSpPr>
          <p:cNvPr id="15" name="object 16">
            <a:extLst>
              <a:ext uri="{FF2B5EF4-FFF2-40B4-BE49-F238E27FC236}">
                <a16:creationId xmlns:a16="http://schemas.microsoft.com/office/drawing/2014/main" id="{76ACF623-A5B9-FD4E-B5E2-660B73D9F4D2}"/>
              </a:ext>
            </a:extLst>
          </p:cNvPr>
          <p:cNvSpPr txBox="1"/>
          <p:nvPr/>
        </p:nvSpPr>
        <p:spPr>
          <a:xfrm>
            <a:off x="7595129" y="5450173"/>
            <a:ext cx="942609"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TBD</a:t>
            </a:r>
            <a:endParaRPr sz="1600" b="1" dirty="0">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BD3380B5-FBCE-5449-9D62-94D32B5463A7}"/>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17" name="object 6">
            <a:extLst>
              <a:ext uri="{FF2B5EF4-FFF2-40B4-BE49-F238E27FC236}">
                <a16:creationId xmlns:a16="http://schemas.microsoft.com/office/drawing/2014/main" id="{42F8156E-744F-1641-8D1C-704C8924D63B}"/>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18" name="object 12">
            <a:extLst>
              <a:ext uri="{FF2B5EF4-FFF2-40B4-BE49-F238E27FC236}">
                <a16:creationId xmlns:a16="http://schemas.microsoft.com/office/drawing/2014/main" id="{7ADEA572-C5CA-8D42-8548-096F29A103A7}"/>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9" name="object 6">
            <a:extLst>
              <a:ext uri="{FF2B5EF4-FFF2-40B4-BE49-F238E27FC236}">
                <a16:creationId xmlns:a16="http://schemas.microsoft.com/office/drawing/2014/main" id="{B6A1F7FA-6315-8044-9AA1-BA47B38FE729}"/>
              </a:ext>
            </a:extLst>
          </p:cNvPr>
          <p:cNvSpPr txBox="1"/>
          <p:nvPr/>
        </p:nvSpPr>
        <p:spPr>
          <a:xfrm>
            <a:off x="673100" y="872239"/>
            <a:ext cx="6048542" cy="4974823"/>
          </a:xfrm>
          <a:prstGeom prst="rect">
            <a:avLst/>
          </a:prstGeom>
        </p:spPr>
        <p:txBody>
          <a:bodyPr vert="horz" wrap="square" lIns="0" tIns="73660" rIns="0" bIns="0" rtlCol="0">
            <a:spAutoFit/>
          </a:bodyPr>
          <a:lstStyle/>
          <a:p>
            <a:pPr marL="12700">
              <a:lnSpc>
                <a:spcPct val="100000"/>
              </a:lnSpc>
              <a:spcBef>
                <a:spcPts val="58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35"/>
              </a:spcBef>
            </a:pPr>
            <a:endParaRPr sz="1050" b="1" dirty="0">
              <a:latin typeface="Segoe UI Semibold" panose="020B0502040204020203" pitchFamily="34" charset="0"/>
              <a:cs typeface="Segoe UI Semibold" panose="020B0502040204020203" pitchFamily="34" charset="0"/>
            </a:endParaRPr>
          </a:p>
          <a:p>
            <a:pPr marL="12700">
              <a:lnSpc>
                <a:spcPct val="100000"/>
              </a:lnSpc>
              <a:spcBef>
                <a:spcPts val="5"/>
              </a:spcBef>
            </a:pPr>
            <a:r>
              <a:rPr sz="3600" b="1" spc="-15" dirty="0">
                <a:latin typeface="Segoe UI Semibold" panose="020B0502040204020203" pitchFamily="34" charset="0"/>
                <a:cs typeface="Segoe UI Semibold" panose="020B0502040204020203" pitchFamily="34" charset="0"/>
              </a:rPr>
              <a:t>Wrap</a:t>
            </a:r>
            <a:r>
              <a:rPr sz="3600" b="1" spc="-45"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r>
              <a:rPr lang="en-US" sz="3600" b="1" spc="-20" dirty="0">
                <a:latin typeface="Segoe UI Semibold" panose="020B0502040204020203" pitchFamily="34" charset="0"/>
                <a:cs typeface="Segoe UI Semibold" panose="020B0502040204020203" pitchFamily="34" charset="0"/>
              </a:rPr>
              <a:t> and discussion</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25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Wrap up the session, highlighting the impact of belongingness on who participates in tech. </a:t>
            </a:r>
          </a:p>
          <a:p>
            <a:pPr marL="298450" marR="5080" indent="-285750">
              <a:lnSpc>
                <a:spcPct val="101899"/>
              </a:lnSpc>
              <a:spcBef>
                <a:spcPts val="170"/>
              </a:spcBef>
              <a:buAutoNum type="arabicPeriod"/>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*Optional*. As/if time permits, run a full group or breakout room discussions grounded in themes from the slides, your knowledge of the students, or topics they’ve brought up during the session. You can verbally ask what topics they’d like to cover or ask them to post in the chat window. </a:t>
            </a:r>
          </a:p>
          <a:p>
            <a:pPr marL="12700" marR="5080">
              <a:lnSpc>
                <a:spcPct val="101899"/>
              </a:lnSpc>
              <a:spcBef>
                <a:spcPts val="170"/>
              </a:spcBef>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12700" marR="5080">
              <a:lnSpc>
                <a:spcPct val="101899"/>
              </a:lnSpc>
              <a:spcBef>
                <a:spcPts val="170"/>
              </a:spcBef>
              <a:tabLst>
                <a:tab pos="297815" algn="l"/>
                <a:tab pos="298450" algn="l"/>
              </a:tabLst>
            </a:pPr>
            <a:r>
              <a:rPr lang="en-US" b="1" dirty="0">
                <a:latin typeface="Segoe UI Semibold" panose="020B0502040204020203" pitchFamily="34" charset="0"/>
                <a:cs typeface="Segoe UI Semibold" panose="020B0502040204020203" pitchFamily="34" charset="0"/>
              </a:rPr>
              <a:t>3.  Open the space up for discussion or Q&amp;A. </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pPr>
            <a:endParaRPr sz="1600" b="1" dirty="0">
              <a:latin typeface="Segoe UI Semibold" panose="020B0502040204020203" pitchFamily="34" charset="0"/>
              <a:cs typeface="Segoe UI Semibold" panose="020B0502040204020203" pitchFamily="34" charset="0"/>
            </a:endParaRPr>
          </a:p>
        </p:txBody>
      </p:sp>
      <p:sp>
        <p:nvSpPr>
          <p:cNvPr id="4" name="object 12">
            <a:extLst>
              <a:ext uri="{FF2B5EF4-FFF2-40B4-BE49-F238E27FC236}">
                <a16:creationId xmlns:a16="http://schemas.microsoft.com/office/drawing/2014/main" id="{DF2608E7-8A3A-4DE7-8A98-80AC236D0602}"/>
              </a:ext>
            </a:extLst>
          </p:cNvPr>
          <p:cNvSpPr txBox="1"/>
          <p:nvPr/>
        </p:nvSpPr>
        <p:spPr>
          <a:xfrm>
            <a:off x="11819037" y="5437932"/>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56</a:t>
            </a:r>
            <a:endParaRPr sz="1600" b="1" dirty="0">
              <a:latin typeface="Segoe UI Semibold" panose="020B0502040204020203" pitchFamily="34" charset="0"/>
              <a:cs typeface="Segoe UI Semibold" panose="020B0502040204020203" pitchFamily="34" charset="0"/>
            </a:endParaRPr>
          </a:p>
        </p:txBody>
      </p:sp>
      <p:sp>
        <p:nvSpPr>
          <p:cNvPr id="5" name="object 2">
            <a:extLst>
              <a:ext uri="{FF2B5EF4-FFF2-40B4-BE49-F238E27FC236}">
                <a16:creationId xmlns:a16="http://schemas.microsoft.com/office/drawing/2014/main" id="{FB5A86F1-8B55-42D6-8658-D96354317AB6}"/>
              </a:ext>
            </a:extLst>
          </p:cNvPr>
          <p:cNvSpPr/>
          <p:nvPr/>
        </p:nvSpPr>
        <p:spPr>
          <a:xfrm>
            <a:off x="7315187" y="603950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0078D3"/>
          </a:solidFill>
        </p:spPr>
        <p:txBody>
          <a:bodyPr wrap="square" lIns="0" tIns="0" rIns="0" bIns="0" rtlCol="0"/>
          <a:lstStyle/>
          <a:p>
            <a:endParaRPr/>
          </a:p>
        </p:txBody>
      </p:sp>
      <p:sp>
        <p:nvSpPr>
          <p:cNvPr id="6" name="object 8">
            <a:extLst>
              <a:ext uri="{FF2B5EF4-FFF2-40B4-BE49-F238E27FC236}">
                <a16:creationId xmlns:a16="http://schemas.microsoft.com/office/drawing/2014/main" id="{FCB27EA4-C375-4B87-8AF4-46C34BE2C057}"/>
              </a:ext>
            </a:extLst>
          </p:cNvPr>
          <p:cNvSpPr txBox="1"/>
          <p:nvPr/>
        </p:nvSpPr>
        <p:spPr>
          <a:xfrm>
            <a:off x="7595117" y="613129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4" name="object 10">
            <a:extLst>
              <a:ext uri="{FF2B5EF4-FFF2-40B4-BE49-F238E27FC236}">
                <a16:creationId xmlns:a16="http://schemas.microsoft.com/office/drawing/2014/main" id="{45CAB00F-CEF9-46BF-AA7D-117354B25FCB}"/>
              </a:ext>
            </a:extLst>
          </p:cNvPr>
          <p:cNvSpPr txBox="1"/>
          <p:nvPr/>
        </p:nvSpPr>
        <p:spPr>
          <a:xfrm>
            <a:off x="9132987" y="6131295"/>
            <a:ext cx="152502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Discussion/Q&amp;A</a:t>
            </a:r>
            <a:endParaRPr sz="1600" b="1" dirty="0">
              <a:latin typeface="Segoe UI Semibold" panose="020B0502040204020203" pitchFamily="34" charset="0"/>
              <a:cs typeface="Segoe UI Semibold" panose="020B0502040204020203" pitchFamily="34" charset="0"/>
            </a:endParaRPr>
          </a:p>
        </p:txBody>
      </p:sp>
      <p:sp>
        <p:nvSpPr>
          <p:cNvPr id="26" name="object 12">
            <a:extLst>
              <a:ext uri="{FF2B5EF4-FFF2-40B4-BE49-F238E27FC236}">
                <a16:creationId xmlns:a16="http://schemas.microsoft.com/office/drawing/2014/main" id="{59CB5E03-8E88-4CA2-9D87-3CD7E964B8B1}"/>
              </a:ext>
            </a:extLst>
          </p:cNvPr>
          <p:cNvSpPr txBox="1"/>
          <p:nvPr/>
        </p:nvSpPr>
        <p:spPr>
          <a:xfrm>
            <a:off x="11819037" y="6131295"/>
            <a:ext cx="2661344"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57</a:t>
            </a:r>
            <a:endParaRPr sz="1600" b="1" dirty="0">
              <a:latin typeface="Segoe UI Semibold" panose="020B0502040204020203" pitchFamily="34" charset="0"/>
              <a:cs typeface="Segoe UI Semibold" panose="020B0502040204020203" pitchFamily="34" charset="0"/>
            </a:endParaRPr>
          </a:p>
        </p:txBody>
      </p:sp>
      <p:sp>
        <p:nvSpPr>
          <p:cNvPr id="20" name="Slide Number Placeholder 19">
            <a:extLst>
              <a:ext uri="{FF2B5EF4-FFF2-40B4-BE49-F238E27FC236}">
                <a16:creationId xmlns:a16="http://schemas.microsoft.com/office/drawing/2014/main" id="{CA1022A9-3C35-9740-8E92-5765C82F068F}"/>
              </a:ext>
            </a:extLst>
          </p:cNvPr>
          <p:cNvSpPr>
            <a:spLocks noGrp="1"/>
          </p:cNvSpPr>
          <p:nvPr>
            <p:ph type="sldNum" sz="quarter" idx="16"/>
          </p:nvPr>
        </p:nvSpPr>
        <p:spPr/>
        <p:txBody>
          <a:bodyPr/>
          <a:lstStyle/>
          <a:p>
            <a:fld id="{79716DFA-B27E-3147-8977-07B3951A89D3}" type="slidenum">
              <a:rPr lang="en-US"/>
              <a:pPr/>
              <a:t>57</a:t>
            </a:fld>
            <a:endParaRPr lang="en-US"/>
          </a:p>
        </p:txBody>
      </p:sp>
    </p:spTree>
    <p:extLst>
      <p:ext uri="{BB962C8B-B14F-4D97-AF65-F5344CB8AC3E}">
        <p14:creationId xmlns:p14="http://schemas.microsoft.com/office/powerpoint/2010/main" val="20179858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95C70-A878-A544-B591-283FC77FBAC2}"/>
              </a:ext>
            </a:extLst>
          </p:cNvPr>
          <p:cNvSpPr>
            <a:spLocks noGrp="1"/>
          </p:cNvSpPr>
          <p:nvPr>
            <p:ph type="title"/>
          </p:nvPr>
        </p:nvSpPr>
        <p:spPr/>
        <p:txBody>
          <a:bodyPr/>
          <a:lstStyle/>
          <a:p>
            <a:r>
              <a:rPr lang="en-US" dirty="0"/>
              <a:t>Week 4</a:t>
            </a:r>
            <a:br>
              <a:rPr lang="en-US" dirty="0"/>
            </a:br>
            <a:r>
              <a:rPr lang="en-US" dirty="0"/>
              <a:t>Strategize</a:t>
            </a:r>
            <a:br>
              <a:rPr lang="en-US" dirty="0"/>
            </a:br>
            <a:r>
              <a:rPr lang="en-US" dirty="0"/>
              <a:t>Solutions</a:t>
            </a:r>
          </a:p>
        </p:txBody>
      </p:sp>
      <p:sp>
        <p:nvSpPr>
          <p:cNvPr id="10" name="Text Placeholder 9">
            <a:extLst>
              <a:ext uri="{FF2B5EF4-FFF2-40B4-BE49-F238E27FC236}">
                <a16:creationId xmlns:a16="http://schemas.microsoft.com/office/drawing/2014/main" id="{74843F7B-0244-C947-8122-ABD89D46C75C}"/>
              </a:ext>
            </a:extLst>
          </p:cNvPr>
          <p:cNvSpPr>
            <a:spLocks noGrp="1"/>
          </p:cNvSpPr>
          <p:nvPr>
            <p:ph type="body" sz="quarter" idx="10"/>
          </p:nvPr>
        </p:nvSpPr>
        <p:spPr>
          <a:xfrm>
            <a:off x="676656" y="7141464"/>
            <a:ext cx="6638544" cy="730949"/>
          </a:xfrm>
          <a:prstGeom prst="rect">
            <a:avLst/>
          </a:prstGeom>
        </p:spPr>
        <p:txBody>
          <a:bodyPr/>
          <a:lstStyle/>
          <a:p>
            <a:r>
              <a:rPr lang="en-US" spc="-10" dirty="0">
                <a:solidFill>
                  <a:srgbClr val="FFFFFF"/>
                </a:solidFill>
              </a:rPr>
              <a:t>to tackle challenges</a:t>
            </a:r>
            <a:endParaRPr lang="en-US" dirty="0"/>
          </a:p>
        </p:txBody>
      </p:sp>
      <p:sp>
        <p:nvSpPr>
          <p:cNvPr id="3" name="Slide Number Placeholder 2">
            <a:extLst>
              <a:ext uri="{FF2B5EF4-FFF2-40B4-BE49-F238E27FC236}">
                <a16:creationId xmlns:a16="http://schemas.microsoft.com/office/drawing/2014/main" id="{52163849-36B4-5642-9A83-810D675BB7B2}"/>
              </a:ext>
            </a:extLst>
          </p:cNvPr>
          <p:cNvSpPr>
            <a:spLocks noGrp="1"/>
          </p:cNvSpPr>
          <p:nvPr>
            <p:ph type="sldNum" sz="quarter" idx="11"/>
          </p:nvPr>
        </p:nvSpPr>
        <p:spPr/>
        <p:txBody>
          <a:bodyPr/>
          <a:lstStyle/>
          <a:p>
            <a:fld id="{8E7D7E8B-6297-3F44-8EDF-9A534DFC56CB}" type="slidenum">
              <a:rPr lang="en-US"/>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2FE4D0"/>
          </a:solidFill>
        </p:spPr>
        <p:txBody>
          <a:bodyPr wrap="square" lIns="0" tIns="0" rIns="0" bIns="0" rtlCol="0"/>
          <a:lstStyle/>
          <a:p>
            <a:endParaRPr/>
          </a:p>
        </p:txBody>
      </p:sp>
      <p:sp>
        <p:nvSpPr>
          <p:cNvPr id="3" name="object 3"/>
          <p:cNvSpPr txBox="1"/>
          <p:nvPr/>
        </p:nvSpPr>
        <p:spPr>
          <a:xfrm>
            <a:off x="673100" y="0"/>
            <a:ext cx="14414500" cy="10205743"/>
          </a:xfrm>
          <a:prstGeom prst="rect">
            <a:avLst/>
          </a:prstGeom>
        </p:spPr>
        <p:txBody>
          <a:bodyPr vert="horz" wrap="square" lIns="0" tIns="12700" rIns="0" bIns="0" rtlCol="0">
            <a:spAutoFit/>
          </a:bodyPr>
          <a:lstStyle/>
          <a:p>
            <a:pPr marL="12700" marR="3526154">
              <a:lnSpc>
                <a:spcPct val="137400"/>
              </a:lnSpc>
              <a:spcBef>
                <a:spcPts val="100"/>
              </a:spcBef>
            </a:pPr>
            <a:r>
              <a:rPr sz="11400" spc="-60" dirty="0">
                <a:solidFill>
                  <a:srgbClr val="274A46"/>
                </a:solidFill>
                <a:latin typeface="Segoe UI" panose="020B0502040204020203" pitchFamily="34" charset="0"/>
                <a:cs typeface="Segoe UI" panose="020B0502040204020203" pitchFamily="34" charset="0"/>
              </a:rPr>
              <a:t>belongingness  </a:t>
            </a:r>
            <a:r>
              <a:rPr sz="11400" spc="-110" dirty="0">
                <a:solidFill>
                  <a:srgbClr val="008575"/>
                </a:solidFill>
                <a:latin typeface="Segoe UI" panose="020B0502040204020203" pitchFamily="34" charset="0"/>
                <a:cs typeface="Segoe UI" panose="020B0502040204020203" pitchFamily="34" charset="0"/>
              </a:rPr>
              <a:t>self-regulation</a:t>
            </a:r>
            <a:r>
              <a:rPr sz="11400" spc="-170" dirty="0">
                <a:solidFill>
                  <a:srgbClr val="008575"/>
                </a:solidFill>
                <a:latin typeface="Segoe UI" panose="020B0502040204020203" pitchFamily="34" charset="0"/>
                <a:cs typeface="Segoe UI" panose="020B0502040204020203" pitchFamily="34" charset="0"/>
              </a:rPr>
              <a:t> </a:t>
            </a:r>
            <a:r>
              <a:rPr sz="11400" dirty="0">
                <a:solidFill>
                  <a:srgbClr val="008575"/>
                </a:solidFill>
                <a:latin typeface="Segoe UI" panose="020B0502040204020203" pitchFamily="34" charset="0"/>
                <a:cs typeface="Segoe UI" panose="020B0502040204020203" pitchFamily="34" charset="0"/>
              </a:rPr>
              <a:t>&amp;</a:t>
            </a:r>
            <a:endParaRPr sz="11400" dirty="0">
              <a:latin typeface="Segoe UI" panose="020B0502040204020203" pitchFamily="34" charset="0"/>
              <a:cs typeface="Segoe UI" panose="020B0502040204020203" pitchFamily="34" charset="0"/>
            </a:endParaRPr>
          </a:p>
          <a:p>
            <a:pPr marL="12700">
              <a:lnSpc>
                <a:spcPts val="11600"/>
              </a:lnSpc>
            </a:pPr>
            <a:r>
              <a:rPr sz="11400" spc="-60" dirty="0">
                <a:solidFill>
                  <a:srgbClr val="008575"/>
                </a:solidFill>
                <a:latin typeface="Segoe UI" panose="020B0502040204020203" pitchFamily="34" charset="0"/>
                <a:cs typeface="Segoe UI" panose="020B0502040204020203" pitchFamily="34" charset="0"/>
              </a:rPr>
              <a:t>emotional</a:t>
            </a:r>
            <a:r>
              <a:rPr sz="11400" spc="-200" dirty="0">
                <a:solidFill>
                  <a:srgbClr val="008575"/>
                </a:solidFill>
                <a:latin typeface="Segoe UI" panose="020B0502040204020203" pitchFamily="34" charset="0"/>
                <a:cs typeface="Segoe UI" panose="020B0502040204020203" pitchFamily="34" charset="0"/>
              </a:rPr>
              <a:t> </a:t>
            </a:r>
            <a:r>
              <a:rPr sz="11400" spc="-60" dirty="0">
                <a:solidFill>
                  <a:srgbClr val="008575"/>
                </a:solidFill>
                <a:latin typeface="Segoe UI" panose="020B0502040204020203" pitchFamily="34" charset="0"/>
                <a:cs typeface="Segoe UI" panose="020B0502040204020203" pitchFamily="34" charset="0"/>
              </a:rPr>
              <a:t>intelligence</a:t>
            </a:r>
            <a:endParaRPr sz="11400" dirty="0">
              <a:latin typeface="Segoe UI" panose="020B0502040204020203" pitchFamily="34" charset="0"/>
              <a:cs typeface="Segoe UI" panose="020B0502040204020203" pitchFamily="34" charset="0"/>
            </a:endParaRPr>
          </a:p>
          <a:p>
            <a:pPr marL="12700" marR="873125">
              <a:lnSpc>
                <a:spcPts val="11600"/>
              </a:lnSpc>
              <a:spcBef>
                <a:spcPts val="7240"/>
              </a:spcBef>
            </a:pPr>
            <a:r>
              <a:rPr sz="11400" spc="-55" dirty="0">
                <a:solidFill>
                  <a:srgbClr val="274A46"/>
                </a:solidFill>
                <a:latin typeface="Segoe UI" panose="020B0502040204020203" pitchFamily="34" charset="0"/>
                <a:cs typeface="Segoe UI" panose="020B0502040204020203" pitchFamily="34" charset="0"/>
              </a:rPr>
              <a:t>cognitive </a:t>
            </a:r>
            <a:r>
              <a:rPr sz="11400" spc="-60" dirty="0">
                <a:solidFill>
                  <a:srgbClr val="274A46"/>
                </a:solidFill>
                <a:latin typeface="Segoe UI" panose="020B0502040204020203" pitchFamily="34" charset="0"/>
                <a:cs typeface="Segoe UI" panose="020B0502040204020203" pitchFamily="34" charset="0"/>
              </a:rPr>
              <a:t>flexibility</a:t>
            </a:r>
            <a:r>
              <a:rPr sz="11400" spc="-254" dirty="0">
                <a:solidFill>
                  <a:srgbClr val="274A46"/>
                </a:solidFill>
                <a:latin typeface="Segoe UI" panose="020B0502040204020203" pitchFamily="34" charset="0"/>
                <a:cs typeface="Segoe UI" panose="020B0502040204020203" pitchFamily="34" charset="0"/>
              </a:rPr>
              <a:t> </a:t>
            </a:r>
            <a:r>
              <a:rPr sz="11400" dirty="0">
                <a:solidFill>
                  <a:srgbClr val="274A46"/>
                </a:solidFill>
                <a:latin typeface="Segoe UI" panose="020B0502040204020203" pitchFamily="34" charset="0"/>
                <a:cs typeface="Segoe UI" panose="020B0502040204020203" pitchFamily="34" charset="0"/>
              </a:rPr>
              <a:t>&amp;  </a:t>
            </a:r>
            <a:r>
              <a:rPr sz="11400" spc="-60" dirty="0">
                <a:solidFill>
                  <a:srgbClr val="274A46"/>
                </a:solidFill>
                <a:latin typeface="Segoe UI" panose="020B0502040204020203" pitchFamily="34" charset="0"/>
                <a:cs typeface="Segoe UI" panose="020B0502040204020203" pitchFamily="34" charset="0"/>
              </a:rPr>
              <a:t>effective</a:t>
            </a:r>
            <a:r>
              <a:rPr sz="11400" spc="-135" dirty="0">
                <a:solidFill>
                  <a:srgbClr val="274A46"/>
                </a:solidFill>
                <a:latin typeface="Segoe UI" panose="020B0502040204020203" pitchFamily="34" charset="0"/>
                <a:cs typeface="Segoe UI" panose="020B0502040204020203" pitchFamily="34" charset="0"/>
              </a:rPr>
              <a:t> </a:t>
            </a:r>
            <a:r>
              <a:rPr sz="11400" spc="-60" dirty="0">
                <a:solidFill>
                  <a:srgbClr val="274A46"/>
                </a:solidFill>
                <a:latin typeface="Segoe UI" panose="020B0502040204020203" pitchFamily="34" charset="0"/>
                <a:cs typeface="Segoe UI" panose="020B0502040204020203" pitchFamily="34" charset="0"/>
              </a:rPr>
              <a:t>feedback</a:t>
            </a:r>
            <a:endParaRPr sz="1140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0E50579D-F167-BE42-9453-7118D764443D}"/>
              </a:ext>
            </a:extLst>
          </p:cNvPr>
          <p:cNvSpPr>
            <a:spLocks noGrp="1"/>
          </p:cNvSpPr>
          <p:nvPr>
            <p:ph type="sldNum" sz="quarter" idx="12"/>
          </p:nvPr>
        </p:nvSpPr>
        <p:spPr/>
        <p:txBody>
          <a:bodyPr/>
          <a:lstStyle/>
          <a:p>
            <a:fld id="{1E84DF03-1452-DD4E-83DB-2447253A7020}" type="slidenum">
              <a:rPr lang="en-US"/>
              <a:pPr/>
              <a:t>59</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008575"/>
          </a:solidFill>
        </p:spPr>
        <p:txBody>
          <a:bodyPr wrap="square" lIns="0" tIns="0" rIns="0" bIns="0" rtlCol="0"/>
          <a:lstStyle/>
          <a:p>
            <a:endParaRPr/>
          </a:p>
        </p:txBody>
      </p:sp>
      <p:sp>
        <p:nvSpPr>
          <p:cNvPr id="3" name="object 3"/>
          <p:cNvSpPr txBox="1"/>
          <p:nvPr/>
        </p:nvSpPr>
        <p:spPr>
          <a:xfrm>
            <a:off x="673100" y="1282068"/>
            <a:ext cx="2647950" cy="574040"/>
          </a:xfrm>
          <a:prstGeom prst="rect">
            <a:avLst/>
          </a:prstGeom>
        </p:spPr>
        <p:txBody>
          <a:bodyPr vert="horz" wrap="square" lIns="0" tIns="12700" rIns="0" bIns="0" rtlCol="0">
            <a:spAutoFit/>
          </a:bodyPr>
          <a:lstStyle/>
          <a:p>
            <a:pPr marL="12700">
              <a:lnSpc>
                <a:spcPct val="100000"/>
              </a:lnSpc>
              <a:spcBef>
                <a:spcPts val="100"/>
              </a:spcBef>
            </a:pPr>
            <a:r>
              <a:rPr sz="3600" b="1" spc="-15">
                <a:solidFill>
                  <a:srgbClr val="FFFFFF"/>
                </a:solidFill>
                <a:latin typeface="Segoe UI Semibold" panose="020B0502040204020203" pitchFamily="34" charset="0"/>
                <a:cs typeface="Segoe UI Semibold" panose="020B0502040204020203" pitchFamily="34" charset="0"/>
              </a:rPr>
              <a:t>The</a:t>
            </a:r>
            <a:r>
              <a:rPr sz="3600" b="1" spc="-114">
                <a:solidFill>
                  <a:srgbClr val="FFFFFF"/>
                </a:solidFill>
                <a:latin typeface="Segoe UI Semibold" panose="020B0502040204020203" pitchFamily="34" charset="0"/>
                <a:cs typeface="Segoe UI Semibold" panose="020B0502040204020203" pitchFamily="34" charset="0"/>
              </a:rPr>
              <a:t> </a:t>
            </a:r>
            <a:r>
              <a:rPr sz="3600" b="1" spc="-30">
                <a:solidFill>
                  <a:srgbClr val="FFFFFF"/>
                </a:solidFill>
                <a:latin typeface="Segoe UI Semibold" panose="020B0502040204020203" pitchFamily="34" charset="0"/>
                <a:cs typeface="Segoe UI Semibold" panose="020B0502040204020203" pitchFamily="34" charset="0"/>
              </a:rPr>
              <a:t>Program</a:t>
            </a:r>
            <a:endParaRPr sz="3600" b="1">
              <a:latin typeface="Segoe UI Semibold" panose="020B0502040204020203" pitchFamily="34" charset="0"/>
              <a:cs typeface="Segoe UI Semibold" panose="020B0502040204020203" pitchFamily="34" charset="0"/>
            </a:endParaRPr>
          </a:p>
        </p:txBody>
      </p:sp>
      <p:sp>
        <p:nvSpPr>
          <p:cNvPr id="4" name="object 4"/>
          <p:cNvSpPr/>
          <p:nvPr/>
        </p:nvSpPr>
        <p:spPr>
          <a:xfrm>
            <a:off x="7315200" y="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FE4D0"/>
          </a:solidFill>
        </p:spPr>
        <p:txBody>
          <a:bodyPr wrap="square" lIns="0" tIns="0" rIns="0" bIns="0" rtlCol="0"/>
          <a:lstStyle/>
          <a:p>
            <a:endParaRPr/>
          </a:p>
        </p:txBody>
      </p:sp>
      <p:sp>
        <p:nvSpPr>
          <p:cNvPr id="5" name="object 5"/>
          <p:cNvSpPr/>
          <p:nvPr/>
        </p:nvSpPr>
        <p:spPr>
          <a:xfrm>
            <a:off x="10975099" y="0"/>
            <a:ext cx="3655695" cy="4114800"/>
          </a:xfrm>
          <a:custGeom>
            <a:avLst/>
            <a:gdLst/>
            <a:ahLst/>
            <a:cxnLst/>
            <a:rect l="l" t="t" r="r" b="b"/>
            <a:pathLst>
              <a:path w="3655694" h="4114800">
                <a:moveTo>
                  <a:pt x="0" y="4114800"/>
                </a:moveTo>
                <a:lnTo>
                  <a:pt x="3655301" y="4114800"/>
                </a:lnTo>
                <a:lnTo>
                  <a:pt x="3655301" y="0"/>
                </a:lnTo>
                <a:lnTo>
                  <a:pt x="0" y="0"/>
                </a:lnTo>
                <a:lnTo>
                  <a:pt x="0" y="4114800"/>
                </a:lnTo>
                <a:close/>
              </a:path>
            </a:pathLst>
          </a:custGeom>
          <a:solidFill>
            <a:srgbClr val="274A46"/>
          </a:solidFill>
        </p:spPr>
        <p:txBody>
          <a:bodyPr wrap="square" lIns="0" tIns="0" rIns="0" bIns="0" rtlCol="0"/>
          <a:lstStyle/>
          <a:p>
            <a:endParaRPr/>
          </a:p>
        </p:txBody>
      </p:sp>
      <p:sp>
        <p:nvSpPr>
          <p:cNvPr id="6" name="object 6"/>
          <p:cNvSpPr txBox="1">
            <a:spLocks noGrp="1"/>
          </p:cNvSpPr>
          <p:nvPr>
            <p:ph type="title"/>
          </p:nvPr>
        </p:nvSpPr>
        <p:spPr>
          <a:xfrm>
            <a:off x="7600950" y="1138359"/>
            <a:ext cx="568960" cy="1269365"/>
          </a:xfrm>
          <a:prstGeom prst="rect">
            <a:avLst/>
          </a:prstGeom>
        </p:spPr>
        <p:txBody>
          <a:bodyPr vert="horz" wrap="square" lIns="0" tIns="13970" rIns="0" bIns="0" rtlCol="0">
            <a:spAutoFit/>
          </a:bodyPr>
          <a:lstStyle/>
          <a:p>
            <a:pPr>
              <a:lnSpc>
                <a:spcPct val="100000"/>
              </a:lnSpc>
              <a:spcBef>
                <a:spcPts val="110"/>
              </a:spcBef>
            </a:pPr>
            <a:r>
              <a:rPr lang="en-US" sz="8150" b="1" spc="5" dirty="0">
                <a:solidFill>
                  <a:srgbClr val="000000"/>
                </a:solidFill>
                <a:latin typeface="Segoe UI Semibold" panose="020B0502040204020203" pitchFamily="34" charset="0"/>
                <a:cs typeface="Segoe UI Semibold" panose="020B0502040204020203" pitchFamily="34" charset="0"/>
              </a:rPr>
              <a:t>7</a:t>
            </a:r>
            <a:endParaRPr sz="8150" b="1" dirty="0">
              <a:latin typeface="Segoe UI Semibold" panose="020B0502040204020203" pitchFamily="34" charset="0"/>
              <a:cs typeface="Segoe UI Semibold" panose="020B0502040204020203" pitchFamily="34" charset="0"/>
            </a:endParaRPr>
          </a:p>
        </p:txBody>
      </p:sp>
      <p:sp>
        <p:nvSpPr>
          <p:cNvPr id="7" name="object 7"/>
          <p:cNvSpPr txBox="1"/>
          <p:nvPr/>
        </p:nvSpPr>
        <p:spPr>
          <a:xfrm>
            <a:off x="7600950" y="2001959"/>
            <a:ext cx="2880333" cy="1268296"/>
          </a:xfrm>
          <a:prstGeom prst="rect">
            <a:avLst/>
          </a:prstGeom>
        </p:spPr>
        <p:txBody>
          <a:bodyPr vert="horz" wrap="square" lIns="0" tIns="13970" rIns="0" bIns="0" rtlCol="0">
            <a:spAutoFit/>
          </a:bodyPr>
          <a:lstStyle/>
          <a:p>
            <a:pPr>
              <a:lnSpc>
                <a:spcPct val="100000"/>
              </a:lnSpc>
              <a:spcBef>
                <a:spcPts val="110"/>
              </a:spcBef>
            </a:pPr>
            <a:r>
              <a:rPr sz="8150" b="1" spc="-35">
                <a:latin typeface="Segoe UI Semibold" panose="020B0502040204020203" pitchFamily="34" charset="0"/>
                <a:cs typeface="Segoe UI Semibold" panose="020B0502040204020203" pitchFamily="34" charset="0"/>
              </a:rPr>
              <a:t>w</a:t>
            </a:r>
            <a:r>
              <a:rPr sz="8150" b="1" spc="5">
                <a:latin typeface="Segoe UI Semibold" panose="020B0502040204020203" pitchFamily="34" charset="0"/>
                <a:cs typeface="Segoe UI Semibold" panose="020B0502040204020203" pitchFamily="34" charset="0"/>
              </a:rPr>
              <a:t>eeks</a:t>
            </a:r>
            <a:endParaRPr sz="8150" b="1">
              <a:latin typeface="Segoe UI Semibold" panose="020B0502040204020203" pitchFamily="34" charset="0"/>
              <a:cs typeface="Segoe UI Semibold" panose="020B0502040204020203" pitchFamily="34" charset="0"/>
            </a:endParaRPr>
          </a:p>
        </p:txBody>
      </p:sp>
      <p:sp>
        <p:nvSpPr>
          <p:cNvPr id="8" name="object 8"/>
          <p:cNvSpPr/>
          <p:nvPr/>
        </p:nvSpPr>
        <p:spPr>
          <a:xfrm>
            <a:off x="1399032" y="5922770"/>
            <a:ext cx="11949430" cy="0"/>
          </a:xfrm>
          <a:custGeom>
            <a:avLst/>
            <a:gdLst/>
            <a:ahLst/>
            <a:cxnLst/>
            <a:rect l="l" t="t" r="r" b="b"/>
            <a:pathLst>
              <a:path w="11949430">
                <a:moveTo>
                  <a:pt x="0" y="0"/>
                </a:moveTo>
                <a:lnTo>
                  <a:pt x="11949430" y="0"/>
                </a:lnTo>
              </a:path>
            </a:pathLst>
          </a:custGeom>
          <a:ln w="12700">
            <a:solidFill>
              <a:srgbClr val="FFFFFF"/>
            </a:solidFill>
          </a:ln>
        </p:spPr>
        <p:txBody>
          <a:bodyPr wrap="square" lIns="0" tIns="0" rIns="0" bIns="0" rtlCol="0"/>
          <a:lstStyle/>
          <a:p>
            <a:endParaRPr/>
          </a:p>
        </p:txBody>
      </p:sp>
      <p:sp>
        <p:nvSpPr>
          <p:cNvPr id="9" name="object 9"/>
          <p:cNvSpPr/>
          <p:nvPr/>
        </p:nvSpPr>
        <p:spPr>
          <a:xfrm>
            <a:off x="790320" y="5590162"/>
            <a:ext cx="665480" cy="665480"/>
          </a:xfrm>
          <a:custGeom>
            <a:avLst/>
            <a:gdLst/>
            <a:ahLst/>
            <a:cxnLst/>
            <a:rect l="l" t="t" r="r" b="b"/>
            <a:pathLst>
              <a:path w="665480" h="665479">
                <a:moveTo>
                  <a:pt x="332613" y="0"/>
                </a:move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close/>
              </a:path>
            </a:pathLst>
          </a:custGeom>
          <a:solidFill>
            <a:srgbClr val="008575"/>
          </a:solidFill>
        </p:spPr>
        <p:txBody>
          <a:bodyPr wrap="square" lIns="0" tIns="0" rIns="0" bIns="0" rtlCol="0"/>
          <a:lstStyle/>
          <a:p>
            <a:endParaRPr/>
          </a:p>
        </p:txBody>
      </p:sp>
      <p:sp>
        <p:nvSpPr>
          <p:cNvPr id="10" name="object 10"/>
          <p:cNvSpPr/>
          <p:nvPr/>
        </p:nvSpPr>
        <p:spPr>
          <a:xfrm>
            <a:off x="790320" y="5590162"/>
            <a:ext cx="665480" cy="665480"/>
          </a:xfrm>
          <a:custGeom>
            <a:avLst/>
            <a:gdLst/>
            <a:ahLst/>
            <a:cxnLst/>
            <a:rect l="l" t="t" r="r" b="b"/>
            <a:pathLst>
              <a:path w="665480" h="665479">
                <a:moveTo>
                  <a:pt x="332613" y="665226"/>
                </a:move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close/>
              </a:path>
            </a:pathLst>
          </a:custGeom>
          <a:ln w="12700">
            <a:solidFill>
              <a:srgbClr val="FFFFFF"/>
            </a:solidFill>
          </a:ln>
        </p:spPr>
        <p:txBody>
          <a:bodyPr wrap="square" lIns="0" tIns="0" rIns="0" bIns="0" rtlCol="0"/>
          <a:lstStyle/>
          <a:p>
            <a:endParaRPr/>
          </a:p>
        </p:txBody>
      </p:sp>
      <p:sp>
        <p:nvSpPr>
          <p:cNvPr id="11" name="object 11"/>
          <p:cNvSpPr txBox="1"/>
          <p:nvPr/>
        </p:nvSpPr>
        <p:spPr>
          <a:xfrm>
            <a:off x="1020887" y="5672318"/>
            <a:ext cx="179070" cy="482600"/>
          </a:xfrm>
          <a:prstGeom prst="rect">
            <a:avLst/>
          </a:prstGeom>
        </p:spPr>
        <p:txBody>
          <a:bodyPr vert="horz" wrap="square" lIns="0" tIns="12700" rIns="0" bIns="0" rtlCol="0">
            <a:spAutoFit/>
          </a:bodyPr>
          <a:lstStyle/>
          <a:p>
            <a:pPr marL="12700">
              <a:lnSpc>
                <a:spcPct val="100000"/>
              </a:lnSpc>
              <a:spcBef>
                <a:spcPts val="100"/>
              </a:spcBef>
            </a:pPr>
            <a:r>
              <a:rPr lang="en-US" sz="3000" dirty="0">
                <a:solidFill>
                  <a:srgbClr val="FFFFFF"/>
                </a:solidFill>
                <a:latin typeface="Segoe UI" panose="020B0502040204020203" pitchFamily="34" charset="0"/>
                <a:cs typeface="Segoe UI" panose="020B0502040204020203" pitchFamily="34" charset="0"/>
              </a:rPr>
              <a:t>0</a:t>
            </a:r>
            <a:endParaRPr sz="3000" dirty="0">
              <a:latin typeface="Segoe UI" panose="020B0502040204020203" pitchFamily="34" charset="0"/>
              <a:cs typeface="Segoe UI" panose="020B0502040204020203" pitchFamily="34" charset="0"/>
            </a:endParaRPr>
          </a:p>
        </p:txBody>
      </p:sp>
      <p:sp>
        <p:nvSpPr>
          <p:cNvPr id="12" name="object 12"/>
          <p:cNvSpPr/>
          <p:nvPr/>
        </p:nvSpPr>
        <p:spPr>
          <a:xfrm>
            <a:off x="2828966" y="5590162"/>
            <a:ext cx="665480" cy="665480"/>
          </a:xfrm>
          <a:custGeom>
            <a:avLst/>
            <a:gdLst/>
            <a:ahLst/>
            <a:cxnLst/>
            <a:rect l="l" t="t" r="r" b="b"/>
            <a:pathLst>
              <a:path w="665479" h="665479">
                <a:moveTo>
                  <a:pt x="332613" y="0"/>
                </a:move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close/>
              </a:path>
            </a:pathLst>
          </a:custGeom>
          <a:solidFill>
            <a:srgbClr val="008575"/>
          </a:solidFill>
        </p:spPr>
        <p:txBody>
          <a:bodyPr wrap="square" lIns="0" tIns="0" rIns="0" bIns="0" rtlCol="0"/>
          <a:lstStyle/>
          <a:p>
            <a:endParaRPr/>
          </a:p>
        </p:txBody>
      </p:sp>
      <p:sp>
        <p:nvSpPr>
          <p:cNvPr id="13" name="object 13"/>
          <p:cNvSpPr/>
          <p:nvPr/>
        </p:nvSpPr>
        <p:spPr>
          <a:xfrm>
            <a:off x="2828966" y="5590162"/>
            <a:ext cx="665480" cy="665480"/>
          </a:xfrm>
          <a:custGeom>
            <a:avLst/>
            <a:gdLst/>
            <a:ahLst/>
            <a:cxnLst/>
            <a:rect l="l" t="t" r="r" b="b"/>
            <a:pathLst>
              <a:path w="665479" h="665479">
                <a:moveTo>
                  <a:pt x="332613" y="665226"/>
                </a:move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close/>
              </a:path>
            </a:pathLst>
          </a:custGeom>
          <a:ln w="12700">
            <a:solidFill>
              <a:srgbClr val="FFFFFF"/>
            </a:solidFill>
          </a:ln>
        </p:spPr>
        <p:txBody>
          <a:bodyPr wrap="square" lIns="0" tIns="0" rIns="0" bIns="0" rtlCol="0"/>
          <a:lstStyle/>
          <a:p>
            <a:endParaRPr/>
          </a:p>
        </p:txBody>
      </p:sp>
      <p:sp>
        <p:nvSpPr>
          <p:cNvPr id="14" name="object 14"/>
          <p:cNvSpPr txBox="1"/>
          <p:nvPr/>
        </p:nvSpPr>
        <p:spPr>
          <a:xfrm>
            <a:off x="3043119" y="5672318"/>
            <a:ext cx="237490" cy="482600"/>
          </a:xfrm>
          <a:prstGeom prst="rect">
            <a:avLst/>
          </a:prstGeom>
        </p:spPr>
        <p:txBody>
          <a:bodyPr vert="horz" wrap="square" lIns="0" tIns="12700" rIns="0" bIns="0" rtlCol="0">
            <a:spAutoFit/>
          </a:bodyPr>
          <a:lstStyle/>
          <a:p>
            <a:pPr marL="12700">
              <a:lnSpc>
                <a:spcPct val="100000"/>
              </a:lnSpc>
              <a:spcBef>
                <a:spcPts val="100"/>
              </a:spcBef>
            </a:pPr>
            <a:r>
              <a:rPr lang="en-US" sz="3000" dirty="0">
                <a:solidFill>
                  <a:srgbClr val="FFFFFF"/>
                </a:solidFill>
                <a:latin typeface="Segoe UI" panose="020B0502040204020203" pitchFamily="34" charset="0"/>
                <a:cs typeface="Segoe UI" panose="020B0502040204020203" pitchFamily="34" charset="0"/>
              </a:rPr>
              <a:t>1</a:t>
            </a:r>
            <a:endParaRPr sz="3000" dirty="0">
              <a:latin typeface="Segoe UI" panose="020B0502040204020203" pitchFamily="34" charset="0"/>
              <a:cs typeface="Segoe UI" panose="020B0502040204020203" pitchFamily="34" charset="0"/>
            </a:endParaRPr>
          </a:p>
        </p:txBody>
      </p:sp>
      <p:sp>
        <p:nvSpPr>
          <p:cNvPr id="15" name="object 15"/>
          <p:cNvSpPr/>
          <p:nvPr/>
        </p:nvSpPr>
        <p:spPr>
          <a:xfrm>
            <a:off x="4867614" y="5590162"/>
            <a:ext cx="665480" cy="665480"/>
          </a:xfrm>
          <a:custGeom>
            <a:avLst/>
            <a:gdLst/>
            <a:ahLst/>
            <a:cxnLst/>
            <a:rect l="l" t="t" r="r" b="b"/>
            <a:pathLst>
              <a:path w="665479" h="665479">
                <a:moveTo>
                  <a:pt x="332613" y="0"/>
                </a:move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close/>
              </a:path>
            </a:pathLst>
          </a:custGeom>
          <a:solidFill>
            <a:srgbClr val="008575"/>
          </a:solidFill>
        </p:spPr>
        <p:txBody>
          <a:bodyPr wrap="square" lIns="0" tIns="0" rIns="0" bIns="0" rtlCol="0"/>
          <a:lstStyle/>
          <a:p>
            <a:endParaRPr/>
          </a:p>
        </p:txBody>
      </p:sp>
      <p:sp>
        <p:nvSpPr>
          <p:cNvPr id="16" name="object 16"/>
          <p:cNvSpPr/>
          <p:nvPr/>
        </p:nvSpPr>
        <p:spPr>
          <a:xfrm>
            <a:off x="4867614" y="5590162"/>
            <a:ext cx="665480" cy="665480"/>
          </a:xfrm>
          <a:custGeom>
            <a:avLst/>
            <a:gdLst/>
            <a:ahLst/>
            <a:cxnLst/>
            <a:rect l="l" t="t" r="r" b="b"/>
            <a:pathLst>
              <a:path w="665479" h="665479">
                <a:moveTo>
                  <a:pt x="332613" y="665226"/>
                </a:move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close/>
              </a:path>
            </a:pathLst>
          </a:custGeom>
          <a:ln w="12700">
            <a:solidFill>
              <a:srgbClr val="FFFFFF"/>
            </a:solidFill>
          </a:ln>
        </p:spPr>
        <p:txBody>
          <a:bodyPr wrap="square" lIns="0" tIns="0" rIns="0" bIns="0" rtlCol="0"/>
          <a:lstStyle/>
          <a:p>
            <a:endParaRPr/>
          </a:p>
        </p:txBody>
      </p:sp>
      <p:sp>
        <p:nvSpPr>
          <p:cNvPr id="17" name="object 17"/>
          <p:cNvSpPr txBox="1"/>
          <p:nvPr/>
        </p:nvSpPr>
        <p:spPr>
          <a:xfrm>
            <a:off x="5081207" y="5672318"/>
            <a:ext cx="238125" cy="482600"/>
          </a:xfrm>
          <a:prstGeom prst="rect">
            <a:avLst/>
          </a:prstGeom>
        </p:spPr>
        <p:txBody>
          <a:bodyPr vert="horz" wrap="square" lIns="0" tIns="12700" rIns="0" bIns="0" rtlCol="0">
            <a:spAutoFit/>
          </a:bodyPr>
          <a:lstStyle/>
          <a:p>
            <a:pPr marL="12700">
              <a:lnSpc>
                <a:spcPct val="100000"/>
              </a:lnSpc>
              <a:spcBef>
                <a:spcPts val="100"/>
              </a:spcBef>
            </a:pPr>
            <a:r>
              <a:rPr lang="en-US" sz="3000" dirty="0">
                <a:solidFill>
                  <a:srgbClr val="FFFFFF"/>
                </a:solidFill>
                <a:latin typeface="Segoe UI" panose="020B0502040204020203" pitchFamily="34" charset="0"/>
                <a:cs typeface="Segoe UI" panose="020B0502040204020203" pitchFamily="34" charset="0"/>
              </a:rPr>
              <a:t>2</a:t>
            </a:r>
            <a:endParaRPr sz="3000" dirty="0">
              <a:latin typeface="Segoe UI" panose="020B0502040204020203" pitchFamily="34" charset="0"/>
              <a:cs typeface="Segoe UI" panose="020B0502040204020203" pitchFamily="34" charset="0"/>
            </a:endParaRPr>
          </a:p>
        </p:txBody>
      </p:sp>
      <p:sp>
        <p:nvSpPr>
          <p:cNvPr id="18" name="object 18"/>
          <p:cNvSpPr/>
          <p:nvPr/>
        </p:nvSpPr>
        <p:spPr>
          <a:xfrm>
            <a:off x="6906261" y="5590162"/>
            <a:ext cx="665480" cy="665480"/>
          </a:xfrm>
          <a:custGeom>
            <a:avLst/>
            <a:gdLst/>
            <a:ahLst/>
            <a:cxnLst/>
            <a:rect l="l" t="t" r="r" b="b"/>
            <a:pathLst>
              <a:path w="665479" h="665479">
                <a:moveTo>
                  <a:pt x="332613" y="0"/>
                </a:move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close/>
              </a:path>
            </a:pathLst>
          </a:custGeom>
          <a:solidFill>
            <a:srgbClr val="008575"/>
          </a:solidFill>
        </p:spPr>
        <p:txBody>
          <a:bodyPr wrap="square" lIns="0" tIns="0" rIns="0" bIns="0" rtlCol="0"/>
          <a:lstStyle/>
          <a:p>
            <a:endParaRPr/>
          </a:p>
        </p:txBody>
      </p:sp>
      <p:sp>
        <p:nvSpPr>
          <p:cNvPr id="19" name="object 19"/>
          <p:cNvSpPr/>
          <p:nvPr/>
        </p:nvSpPr>
        <p:spPr>
          <a:xfrm>
            <a:off x="6906261" y="5590162"/>
            <a:ext cx="665480" cy="665480"/>
          </a:xfrm>
          <a:custGeom>
            <a:avLst/>
            <a:gdLst/>
            <a:ahLst/>
            <a:cxnLst/>
            <a:rect l="l" t="t" r="r" b="b"/>
            <a:pathLst>
              <a:path w="665479" h="665479">
                <a:moveTo>
                  <a:pt x="332613" y="665226"/>
                </a:move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close/>
              </a:path>
            </a:pathLst>
          </a:custGeom>
          <a:ln w="12700">
            <a:solidFill>
              <a:srgbClr val="FFFFFF"/>
            </a:solidFill>
          </a:ln>
        </p:spPr>
        <p:txBody>
          <a:bodyPr wrap="square" lIns="0" tIns="0" rIns="0" bIns="0" rtlCol="0"/>
          <a:lstStyle/>
          <a:p>
            <a:endParaRPr/>
          </a:p>
        </p:txBody>
      </p:sp>
      <p:sp>
        <p:nvSpPr>
          <p:cNvPr id="20" name="object 20"/>
          <p:cNvSpPr txBox="1"/>
          <p:nvPr/>
        </p:nvSpPr>
        <p:spPr>
          <a:xfrm>
            <a:off x="7116412" y="5672318"/>
            <a:ext cx="245110" cy="482600"/>
          </a:xfrm>
          <a:prstGeom prst="rect">
            <a:avLst/>
          </a:prstGeom>
        </p:spPr>
        <p:txBody>
          <a:bodyPr vert="horz" wrap="square" lIns="0" tIns="12700" rIns="0" bIns="0" rtlCol="0">
            <a:spAutoFit/>
          </a:bodyPr>
          <a:lstStyle/>
          <a:p>
            <a:pPr marL="12700">
              <a:lnSpc>
                <a:spcPct val="100000"/>
              </a:lnSpc>
              <a:spcBef>
                <a:spcPts val="100"/>
              </a:spcBef>
            </a:pPr>
            <a:r>
              <a:rPr lang="en-US" sz="3000" dirty="0">
                <a:solidFill>
                  <a:srgbClr val="FFFFFF"/>
                </a:solidFill>
                <a:latin typeface="Segoe UI" panose="020B0502040204020203" pitchFamily="34" charset="0"/>
                <a:cs typeface="Segoe UI" panose="020B0502040204020203" pitchFamily="34" charset="0"/>
              </a:rPr>
              <a:t>3</a:t>
            </a:r>
            <a:endParaRPr sz="3000" dirty="0">
              <a:latin typeface="Segoe UI" panose="020B0502040204020203" pitchFamily="34" charset="0"/>
              <a:cs typeface="Segoe UI" panose="020B0502040204020203" pitchFamily="34" charset="0"/>
            </a:endParaRPr>
          </a:p>
        </p:txBody>
      </p:sp>
      <p:sp>
        <p:nvSpPr>
          <p:cNvPr id="21" name="object 21"/>
          <p:cNvSpPr/>
          <p:nvPr/>
        </p:nvSpPr>
        <p:spPr>
          <a:xfrm>
            <a:off x="8944905" y="5590162"/>
            <a:ext cx="665480" cy="665480"/>
          </a:xfrm>
          <a:custGeom>
            <a:avLst/>
            <a:gdLst/>
            <a:ahLst/>
            <a:cxnLst/>
            <a:rect l="l" t="t" r="r" b="b"/>
            <a:pathLst>
              <a:path w="665479" h="665479">
                <a:moveTo>
                  <a:pt x="332613" y="0"/>
                </a:move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close/>
              </a:path>
            </a:pathLst>
          </a:custGeom>
          <a:solidFill>
            <a:srgbClr val="008575"/>
          </a:solidFill>
        </p:spPr>
        <p:txBody>
          <a:bodyPr wrap="square" lIns="0" tIns="0" rIns="0" bIns="0" rtlCol="0"/>
          <a:lstStyle/>
          <a:p>
            <a:endParaRPr/>
          </a:p>
        </p:txBody>
      </p:sp>
      <p:sp>
        <p:nvSpPr>
          <p:cNvPr id="22" name="object 22"/>
          <p:cNvSpPr/>
          <p:nvPr/>
        </p:nvSpPr>
        <p:spPr>
          <a:xfrm>
            <a:off x="8944905" y="5590162"/>
            <a:ext cx="665480" cy="665480"/>
          </a:xfrm>
          <a:custGeom>
            <a:avLst/>
            <a:gdLst/>
            <a:ahLst/>
            <a:cxnLst/>
            <a:rect l="l" t="t" r="r" b="b"/>
            <a:pathLst>
              <a:path w="665479" h="665479">
                <a:moveTo>
                  <a:pt x="332613" y="665226"/>
                </a:move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close/>
              </a:path>
            </a:pathLst>
          </a:custGeom>
          <a:ln w="12700">
            <a:solidFill>
              <a:srgbClr val="FFFFFF"/>
            </a:solidFill>
          </a:ln>
        </p:spPr>
        <p:txBody>
          <a:bodyPr wrap="square" lIns="0" tIns="0" rIns="0" bIns="0" rtlCol="0"/>
          <a:lstStyle/>
          <a:p>
            <a:endParaRPr/>
          </a:p>
        </p:txBody>
      </p:sp>
      <p:sp>
        <p:nvSpPr>
          <p:cNvPr id="23" name="object 23"/>
          <p:cNvSpPr txBox="1"/>
          <p:nvPr/>
        </p:nvSpPr>
        <p:spPr>
          <a:xfrm>
            <a:off x="9159058" y="5672318"/>
            <a:ext cx="237490" cy="482600"/>
          </a:xfrm>
          <a:prstGeom prst="rect">
            <a:avLst/>
          </a:prstGeom>
        </p:spPr>
        <p:txBody>
          <a:bodyPr vert="horz" wrap="square" lIns="0" tIns="12700" rIns="0" bIns="0" rtlCol="0">
            <a:spAutoFit/>
          </a:bodyPr>
          <a:lstStyle/>
          <a:p>
            <a:pPr marL="12700">
              <a:lnSpc>
                <a:spcPct val="100000"/>
              </a:lnSpc>
              <a:spcBef>
                <a:spcPts val="100"/>
              </a:spcBef>
            </a:pPr>
            <a:r>
              <a:rPr lang="en-US" sz="3000" dirty="0">
                <a:solidFill>
                  <a:srgbClr val="FFFFFF"/>
                </a:solidFill>
                <a:latin typeface="Segoe UI" panose="020B0502040204020203" pitchFamily="34" charset="0"/>
                <a:cs typeface="Segoe UI" panose="020B0502040204020203" pitchFamily="34" charset="0"/>
              </a:rPr>
              <a:t>4</a:t>
            </a:r>
            <a:endParaRPr sz="3000" dirty="0">
              <a:latin typeface="Segoe UI" panose="020B0502040204020203" pitchFamily="34" charset="0"/>
              <a:cs typeface="Segoe UI" panose="020B0502040204020203" pitchFamily="34" charset="0"/>
            </a:endParaRPr>
          </a:p>
        </p:txBody>
      </p:sp>
      <p:sp>
        <p:nvSpPr>
          <p:cNvPr id="24" name="object 24"/>
          <p:cNvSpPr/>
          <p:nvPr/>
        </p:nvSpPr>
        <p:spPr>
          <a:xfrm>
            <a:off x="10983552" y="5590162"/>
            <a:ext cx="665480" cy="665480"/>
          </a:xfrm>
          <a:custGeom>
            <a:avLst/>
            <a:gdLst/>
            <a:ahLst/>
            <a:cxnLst/>
            <a:rect l="l" t="t" r="r" b="b"/>
            <a:pathLst>
              <a:path w="665479" h="665479">
                <a:moveTo>
                  <a:pt x="332613" y="0"/>
                </a:move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close/>
              </a:path>
            </a:pathLst>
          </a:custGeom>
          <a:solidFill>
            <a:srgbClr val="008575"/>
          </a:solidFill>
        </p:spPr>
        <p:txBody>
          <a:bodyPr wrap="square" lIns="0" tIns="0" rIns="0" bIns="0" rtlCol="0"/>
          <a:lstStyle/>
          <a:p>
            <a:endParaRPr/>
          </a:p>
        </p:txBody>
      </p:sp>
      <p:sp>
        <p:nvSpPr>
          <p:cNvPr id="25" name="object 25"/>
          <p:cNvSpPr/>
          <p:nvPr/>
        </p:nvSpPr>
        <p:spPr>
          <a:xfrm>
            <a:off x="10983552" y="5590162"/>
            <a:ext cx="665480" cy="665480"/>
          </a:xfrm>
          <a:custGeom>
            <a:avLst/>
            <a:gdLst/>
            <a:ahLst/>
            <a:cxnLst/>
            <a:rect l="l" t="t" r="r" b="b"/>
            <a:pathLst>
              <a:path w="665479" h="665479">
                <a:moveTo>
                  <a:pt x="332613" y="665226"/>
                </a:move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close/>
              </a:path>
            </a:pathLst>
          </a:custGeom>
          <a:ln w="12700">
            <a:solidFill>
              <a:srgbClr val="FFFFFF"/>
            </a:solidFill>
          </a:ln>
        </p:spPr>
        <p:txBody>
          <a:bodyPr wrap="square" lIns="0" tIns="0" rIns="0" bIns="0" rtlCol="0"/>
          <a:lstStyle/>
          <a:p>
            <a:endParaRPr/>
          </a:p>
        </p:txBody>
      </p:sp>
      <p:sp>
        <p:nvSpPr>
          <p:cNvPr id="26" name="object 26"/>
          <p:cNvSpPr txBox="1"/>
          <p:nvPr/>
        </p:nvSpPr>
        <p:spPr>
          <a:xfrm>
            <a:off x="11197145" y="5672318"/>
            <a:ext cx="238125" cy="482600"/>
          </a:xfrm>
          <a:prstGeom prst="rect">
            <a:avLst/>
          </a:prstGeom>
        </p:spPr>
        <p:txBody>
          <a:bodyPr vert="horz" wrap="square" lIns="0" tIns="12700" rIns="0" bIns="0" rtlCol="0">
            <a:spAutoFit/>
          </a:bodyPr>
          <a:lstStyle/>
          <a:p>
            <a:pPr marL="12700">
              <a:lnSpc>
                <a:spcPct val="100000"/>
              </a:lnSpc>
              <a:spcBef>
                <a:spcPts val="100"/>
              </a:spcBef>
            </a:pPr>
            <a:r>
              <a:rPr lang="en-US" sz="3000" dirty="0">
                <a:solidFill>
                  <a:srgbClr val="FFFFFF"/>
                </a:solidFill>
                <a:latin typeface="Segoe UI" panose="020B0502040204020203" pitchFamily="34" charset="0"/>
                <a:cs typeface="Segoe UI" panose="020B0502040204020203" pitchFamily="34" charset="0"/>
              </a:rPr>
              <a:t>5</a:t>
            </a:r>
            <a:endParaRPr sz="3000" dirty="0">
              <a:latin typeface="Segoe UI" panose="020B0502040204020203" pitchFamily="34" charset="0"/>
              <a:cs typeface="Segoe UI" panose="020B0502040204020203" pitchFamily="34" charset="0"/>
            </a:endParaRPr>
          </a:p>
        </p:txBody>
      </p:sp>
      <p:sp>
        <p:nvSpPr>
          <p:cNvPr id="27" name="object 27"/>
          <p:cNvSpPr/>
          <p:nvPr/>
        </p:nvSpPr>
        <p:spPr>
          <a:xfrm>
            <a:off x="13022197" y="5590162"/>
            <a:ext cx="665480" cy="665480"/>
          </a:xfrm>
          <a:custGeom>
            <a:avLst/>
            <a:gdLst/>
            <a:ahLst/>
            <a:cxnLst/>
            <a:rect l="l" t="t" r="r" b="b"/>
            <a:pathLst>
              <a:path w="665480" h="665479">
                <a:moveTo>
                  <a:pt x="332613" y="0"/>
                </a:move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close/>
              </a:path>
            </a:pathLst>
          </a:custGeom>
          <a:solidFill>
            <a:srgbClr val="008575"/>
          </a:solidFill>
        </p:spPr>
        <p:txBody>
          <a:bodyPr wrap="square" lIns="0" tIns="0" rIns="0" bIns="0" rtlCol="0"/>
          <a:lstStyle/>
          <a:p>
            <a:endParaRPr/>
          </a:p>
        </p:txBody>
      </p:sp>
      <p:sp>
        <p:nvSpPr>
          <p:cNvPr id="28" name="object 28"/>
          <p:cNvSpPr/>
          <p:nvPr/>
        </p:nvSpPr>
        <p:spPr>
          <a:xfrm>
            <a:off x="13022197" y="5590162"/>
            <a:ext cx="665480" cy="665480"/>
          </a:xfrm>
          <a:custGeom>
            <a:avLst/>
            <a:gdLst/>
            <a:ahLst/>
            <a:cxnLst/>
            <a:rect l="l" t="t" r="r" b="b"/>
            <a:pathLst>
              <a:path w="665480" h="665479">
                <a:moveTo>
                  <a:pt x="332613" y="665226"/>
                </a:moveTo>
                <a:lnTo>
                  <a:pt x="381763" y="661619"/>
                </a:lnTo>
                <a:lnTo>
                  <a:pt x="428674" y="651143"/>
                </a:lnTo>
                <a:lnTo>
                  <a:pt x="472832" y="634311"/>
                </a:lnTo>
                <a:lnTo>
                  <a:pt x="513722" y="611638"/>
                </a:lnTo>
                <a:lnTo>
                  <a:pt x="550829" y="583640"/>
                </a:lnTo>
                <a:lnTo>
                  <a:pt x="583640" y="550829"/>
                </a:lnTo>
                <a:lnTo>
                  <a:pt x="611638" y="513722"/>
                </a:lnTo>
                <a:lnTo>
                  <a:pt x="634311" y="472832"/>
                </a:lnTo>
                <a:lnTo>
                  <a:pt x="651143" y="428674"/>
                </a:lnTo>
                <a:lnTo>
                  <a:pt x="661619" y="381763"/>
                </a:lnTo>
                <a:lnTo>
                  <a:pt x="665226" y="332612"/>
                </a:lnTo>
                <a:lnTo>
                  <a:pt x="661619" y="283462"/>
                </a:lnTo>
                <a:lnTo>
                  <a:pt x="651143" y="236551"/>
                </a:lnTo>
                <a:lnTo>
                  <a:pt x="634311" y="192393"/>
                </a:lnTo>
                <a:lnTo>
                  <a:pt x="611638" y="151503"/>
                </a:lnTo>
                <a:lnTo>
                  <a:pt x="583640" y="114396"/>
                </a:lnTo>
                <a:lnTo>
                  <a:pt x="550829" y="81585"/>
                </a:lnTo>
                <a:lnTo>
                  <a:pt x="513722" y="53587"/>
                </a:lnTo>
                <a:lnTo>
                  <a:pt x="472832" y="30914"/>
                </a:lnTo>
                <a:lnTo>
                  <a:pt x="428674" y="14082"/>
                </a:lnTo>
                <a:lnTo>
                  <a:pt x="381763" y="3606"/>
                </a:lnTo>
                <a:lnTo>
                  <a:pt x="332613" y="0"/>
                </a:lnTo>
                <a:lnTo>
                  <a:pt x="283462" y="3606"/>
                </a:lnTo>
                <a:lnTo>
                  <a:pt x="236551" y="14082"/>
                </a:lnTo>
                <a:lnTo>
                  <a:pt x="192393" y="30914"/>
                </a:lnTo>
                <a:lnTo>
                  <a:pt x="151503" y="53587"/>
                </a:lnTo>
                <a:lnTo>
                  <a:pt x="114396" y="81585"/>
                </a:lnTo>
                <a:lnTo>
                  <a:pt x="81585" y="114396"/>
                </a:lnTo>
                <a:lnTo>
                  <a:pt x="53587" y="151503"/>
                </a:lnTo>
                <a:lnTo>
                  <a:pt x="30914" y="192393"/>
                </a:lnTo>
                <a:lnTo>
                  <a:pt x="14082" y="236551"/>
                </a:lnTo>
                <a:lnTo>
                  <a:pt x="3606" y="283462"/>
                </a:lnTo>
                <a:lnTo>
                  <a:pt x="0" y="332612"/>
                </a:lnTo>
                <a:lnTo>
                  <a:pt x="3606" y="381763"/>
                </a:lnTo>
                <a:lnTo>
                  <a:pt x="14082" y="428674"/>
                </a:lnTo>
                <a:lnTo>
                  <a:pt x="30914" y="472832"/>
                </a:lnTo>
                <a:lnTo>
                  <a:pt x="53587" y="513722"/>
                </a:lnTo>
                <a:lnTo>
                  <a:pt x="81585" y="550829"/>
                </a:lnTo>
                <a:lnTo>
                  <a:pt x="114396" y="583640"/>
                </a:lnTo>
                <a:lnTo>
                  <a:pt x="151503" y="611638"/>
                </a:lnTo>
                <a:lnTo>
                  <a:pt x="192393" y="634311"/>
                </a:lnTo>
                <a:lnTo>
                  <a:pt x="236551" y="651143"/>
                </a:lnTo>
                <a:lnTo>
                  <a:pt x="283462" y="661619"/>
                </a:lnTo>
                <a:lnTo>
                  <a:pt x="332613" y="665226"/>
                </a:lnTo>
                <a:close/>
              </a:path>
            </a:pathLst>
          </a:custGeom>
          <a:ln w="12700">
            <a:solidFill>
              <a:srgbClr val="FFFFFF"/>
            </a:solidFill>
          </a:ln>
        </p:spPr>
        <p:txBody>
          <a:bodyPr wrap="square" lIns="0" tIns="0" rIns="0" bIns="0" rtlCol="0"/>
          <a:lstStyle/>
          <a:p>
            <a:endParaRPr/>
          </a:p>
        </p:txBody>
      </p:sp>
      <p:sp>
        <p:nvSpPr>
          <p:cNvPr id="29" name="object 29"/>
          <p:cNvSpPr txBox="1"/>
          <p:nvPr/>
        </p:nvSpPr>
        <p:spPr>
          <a:xfrm>
            <a:off x="13239979" y="5672318"/>
            <a:ext cx="229870" cy="482600"/>
          </a:xfrm>
          <a:prstGeom prst="rect">
            <a:avLst/>
          </a:prstGeom>
        </p:spPr>
        <p:txBody>
          <a:bodyPr vert="horz" wrap="square" lIns="0" tIns="12700" rIns="0" bIns="0" rtlCol="0">
            <a:spAutoFit/>
          </a:bodyPr>
          <a:lstStyle/>
          <a:p>
            <a:pPr marL="12700">
              <a:lnSpc>
                <a:spcPct val="100000"/>
              </a:lnSpc>
              <a:spcBef>
                <a:spcPts val="100"/>
              </a:spcBef>
            </a:pPr>
            <a:r>
              <a:rPr lang="en-US" sz="3000" dirty="0">
                <a:solidFill>
                  <a:srgbClr val="FFFFFF"/>
                </a:solidFill>
                <a:latin typeface="Segoe UI" panose="020B0502040204020203" pitchFamily="34" charset="0"/>
                <a:cs typeface="Segoe UI" panose="020B0502040204020203" pitchFamily="34" charset="0"/>
              </a:rPr>
              <a:t>6</a:t>
            </a:r>
            <a:endParaRPr sz="3000" dirty="0">
              <a:latin typeface="Segoe UI" panose="020B0502040204020203" pitchFamily="34" charset="0"/>
              <a:cs typeface="Segoe UI" panose="020B0502040204020203" pitchFamily="34" charset="0"/>
            </a:endParaRPr>
          </a:p>
        </p:txBody>
      </p:sp>
      <p:sp>
        <p:nvSpPr>
          <p:cNvPr id="30" name="object 30"/>
          <p:cNvSpPr/>
          <p:nvPr/>
        </p:nvSpPr>
        <p:spPr>
          <a:xfrm>
            <a:off x="1129283" y="6261732"/>
            <a:ext cx="0" cy="287020"/>
          </a:xfrm>
          <a:custGeom>
            <a:avLst/>
            <a:gdLst/>
            <a:ahLst/>
            <a:cxnLst/>
            <a:rect l="l" t="t" r="r" b="b"/>
            <a:pathLst>
              <a:path h="287020">
                <a:moveTo>
                  <a:pt x="0" y="0"/>
                </a:moveTo>
                <a:lnTo>
                  <a:pt x="0" y="286499"/>
                </a:lnTo>
              </a:path>
            </a:pathLst>
          </a:custGeom>
          <a:ln w="12700">
            <a:solidFill>
              <a:srgbClr val="FFFFFF"/>
            </a:solidFill>
          </a:ln>
        </p:spPr>
        <p:txBody>
          <a:bodyPr wrap="square" lIns="0" tIns="0" rIns="0" bIns="0" rtlCol="0"/>
          <a:lstStyle/>
          <a:p>
            <a:endParaRPr/>
          </a:p>
        </p:txBody>
      </p:sp>
      <p:sp>
        <p:nvSpPr>
          <p:cNvPr id="31" name="object 31"/>
          <p:cNvSpPr/>
          <p:nvPr/>
        </p:nvSpPr>
        <p:spPr>
          <a:xfrm>
            <a:off x="5200227" y="6261732"/>
            <a:ext cx="0" cy="287020"/>
          </a:xfrm>
          <a:custGeom>
            <a:avLst/>
            <a:gdLst/>
            <a:ahLst/>
            <a:cxnLst/>
            <a:rect l="l" t="t" r="r" b="b"/>
            <a:pathLst>
              <a:path h="287020">
                <a:moveTo>
                  <a:pt x="0" y="0"/>
                </a:moveTo>
                <a:lnTo>
                  <a:pt x="0" y="286499"/>
                </a:lnTo>
              </a:path>
            </a:pathLst>
          </a:custGeom>
          <a:ln w="12700">
            <a:solidFill>
              <a:srgbClr val="FFFFFF"/>
            </a:solidFill>
          </a:ln>
        </p:spPr>
        <p:txBody>
          <a:bodyPr wrap="square" lIns="0" tIns="0" rIns="0" bIns="0" rtlCol="0"/>
          <a:lstStyle/>
          <a:p>
            <a:endParaRPr/>
          </a:p>
        </p:txBody>
      </p:sp>
      <p:sp>
        <p:nvSpPr>
          <p:cNvPr id="32" name="object 32"/>
          <p:cNvSpPr/>
          <p:nvPr/>
        </p:nvSpPr>
        <p:spPr>
          <a:xfrm>
            <a:off x="7245222" y="6261732"/>
            <a:ext cx="0" cy="287020"/>
          </a:xfrm>
          <a:custGeom>
            <a:avLst/>
            <a:gdLst/>
            <a:ahLst/>
            <a:cxnLst/>
            <a:rect l="l" t="t" r="r" b="b"/>
            <a:pathLst>
              <a:path h="287020">
                <a:moveTo>
                  <a:pt x="0" y="0"/>
                </a:moveTo>
                <a:lnTo>
                  <a:pt x="0" y="286499"/>
                </a:lnTo>
              </a:path>
            </a:pathLst>
          </a:custGeom>
          <a:ln w="12700">
            <a:solidFill>
              <a:srgbClr val="FFFFFF"/>
            </a:solidFill>
          </a:ln>
        </p:spPr>
        <p:txBody>
          <a:bodyPr wrap="square" lIns="0" tIns="0" rIns="0" bIns="0" rtlCol="0"/>
          <a:lstStyle/>
          <a:p>
            <a:endParaRPr/>
          </a:p>
        </p:txBody>
      </p:sp>
      <p:sp>
        <p:nvSpPr>
          <p:cNvPr id="33" name="object 33"/>
          <p:cNvSpPr/>
          <p:nvPr/>
        </p:nvSpPr>
        <p:spPr>
          <a:xfrm>
            <a:off x="9271170" y="6261732"/>
            <a:ext cx="0" cy="287020"/>
          </a:xfrm>
          <a:custGeom>
            <a:avLst/>
            <a:gdLst/>
            <a:ahLst/>
            <a:cxnLst/>
            <a:rect l="l" t="t" r="r" b="b"/>
            <a:pathLst>
              <a:path h="287020">
                <a:moveTo>
                  <a:pt x="0" y="0"/>
                </a:moveTo>
                <a:lnTo>
                  <a:pt x="0" y="286499"/>
                </a:lnTo>
              </a:path>
            </a:pathLst>
          </a:custGeom>
          <a:ln w="12700">
            <a:solidFill>
              <a:srgbClr val="FFFFFF"/>
            </a:solidFill>
          </a:ln>
        </p:spPr>
        <p:txBody>
          <a:bodyPr wrap="square" lIns="0" tIns="0" rIns="0" bIns="0" rtlCol="0"/>
          <a:lstStyle/>
          <a:p>
            <a:endParaRPr/>
          </a:p>
        </p:txBody>
      </p:sp>
      <p:sp>
        <p:nvSpPr>
          <p:cNvPr id="34" name="object 34"/>
          <p:cNvSpPr/>
          <p:nvPr/>
        </p:nvSpPr>
        <p:spPr>
          <a:xfrm>
            <a:off x="11309815" y="6261732"/>
            <a:ext cx="0" cy="287020"/>
          </a:xfrm>
          <a:custGeom>
            <a:avLst/>
            <a:gdLst/>
            <a:ahLst/>
            <a:cxnLst/>
            <a:rect l="l" t="t" r="r" b="b"/>
            <a:pathLst>
              <a:path h="287020">
                <a:moveTo>
                  <a:pt x="0" y="0"/>
                </a:moveTo>
                <a:lnTo>
                  <a:pt x="0" y="286499"/>
                </a:lnTo>
              </a:path>
            </a:pathLst>
          </a:custGeom>
          <a:ln w="12700">
            <a:solidFill>
              <a:srgbClr val="FFFFFF"/>
            </a:solidFill>
          </a:ln>
        </p:spPr>
        <p:txBody>
          <a:bodyPr wrap="square" lIns="0" tIns="0" rIns="0" bIns="0" rtlCol="0"/>
          <a:lstStyle/>
          <a:p>
            <a:endParaRPr/>
          </a:p>
        </p:txBody>
      </p:sp>
      <p:sp>
        <p:nvSpPr>
          <p:cNvPr id="35" name="object 35"/>
          <p:cNvSpPr/>
          <p:nvPr/>
        </p:nvSpPr>
        <p:spPr>
          <a:xfrm>
            <a:off x="3067811" y="5297313"/>
            <a:ext cx="0" cy="287020"/>
          </a:xfrm>
          <a:custGeom>
            <a:avLst/>
            <a:gdLst/>
            <a:ahLst/>
            <a:cxnLst/>
            <a:rect l="l" t="t" r="r" b="b"/>
            <a:pathLst>
              <a:path h="287020">
                <a:moveTo>
                  <a:pt x="0" y="0"/>
                </a:moveTo>
                <a:lnTo>
                  <a:pt x="0" y="286499"/>
                </a:lnTo>
              </a:path>
            </a:pathLst>
          </a:custGeom>
          <a:ln w="12700">
            <a:solidFill>
              <a:srgbClr val="FFFFFF"/>
            </a:solidFill>
          </a:ln>
        </p:spPr>
        <p:txBody>
          <a:bodyPr wrap="square" lIns="0" tIns="0" rIns="0" bIns="0" rtlCol="0"/>
          <a:lstStyle/>
          <a:p>
            <a:endParaRPr/>
          </a:p>
        </p:txBody>
      </p:sp>
      <p:sp>
        <p:nvSpPr>
          <p:cNvPr id="36" name="object 36"/>
          <p:cNvSpPr/>
          <p:nvPr/>
        </p:nvSpPr>
        <p:spPr>
          <a:xfrm>
            <a:off x="13354811" y="5297313"/>
            <a:ext cx="0" cy="287020"/>
          </a:xfrm>
          <a:custGeom>
            <a:avLst/>
            <a:gdLst/>
            <a:ahLst/>
            <a:cxnLst/>
            <a:rect l="l" t="t" r="r" b="b"/>
            <a:pathLst>
              <a:path h="287020">
                <a:moveTo>
                  <a:pt x="0" y="0"/>
                </a:moveTo>
                <a:lnTo>
                  <a:pt x="0" y="286499"/>
                </a:lnTo>
              </a:path>
            </a:pathLst>
          </a:custGeom>
          <a:ln w="12700">
            <a:solidFill>
              <a:srgbClr val="FFFFFF"/>
            </a:solidFill>
          </a:ln>
        </p:spPr>
        <p:txBody>
          <a:bodyPr wrap="square" lIns="0" tIns="0" rIns="0" bIns="0" rtlCol="0"/>
          <a:lstStyle/>
          <a:p>
            <a:endParaRPr/>
          </a:p>
        </p:txBody>
      </p:sp>
      <p:sp>
        <p:nvSpPr>
          <p:cNvPr id="37" name="object 37"/>
          <p:cNvSpPr txBox="1"/>
          <p:nvPr/>
        </p:nvSpPr>
        <p:spPr>
          <a:xfrm>
            <a:off x="820713" y="6575450"/>
            <a:ext cx="617220" cy="379912"/>
          </a:xfrm>
          <a:prstGeom prst="rect">
            <a:avLst/>
          </a:prstGeom>
        </p:spPr>
        <p:txBody>
          <a:bodyPr vert="horz" wrap="square" lIns="0" tIns="5080" rIns="0" bIns="0" rtlCol="0">
            <a:spAutoFit/>
          </a:bodyPr>
          <a:lstStyle/>
          <a:p>
            <a:pPr marL="43815" marR="5080" indent="-31750">
              <a:lnSpc>
                <a:spcPct val="104200"/>
              </a:lnSpc>
              <a:spcBef>
                <a:spcPts val="40"/>
              </a:spcBef>
            </a:pPr>
            <a:r>
              <a:rPr sz="1200" spc="-10">
                <a:solidFill>
                  <a:srgbClr val="FFFFFF"/>
                </a:solidFill>
                <a:latin typeface="Segoe UI" panose="020B0502040204020203" pitchFamily="34" charset="0"/>
                <a:cs typeface="Segoe UI" panose="020B0502040204020203" pitchFamily="34" charset="0"/>
              </a:rPr>
              <a:t>Prep</a:t>
            </a:r>
            <a:r>
              <a:rPr sz="1200" spc="-85">
                <a:solidFill>
                  <a:srgbClr val="FFFFFF"/>
                </a:solidFill>
                <a:latin typeface="Segoe UI" panose="020B0502040204020203" pitchFamily="34" charset="0"/>
                <a:cs typeface="Segoe UI" panose="020B0502040204020203" pitchFamily="34" charset="0"/>
              </a:rPr>
              <a:t> </a:t>
            </a:r>
            <a:r>
              <a:rPr sz="1200">
                <a:solidFill>
                  <a:srgbClr val="FFFFFF"/>
                </a:solidFill>
                <a:latin typeface="Segoe UI" panose="020B0502040204020203" pitchFamily="34" charset="0"/>
                <a:cs typeface="Segoe UI" panose="020B0502040204020203" pitchFamily="34" charset="0"/>
              </a:rPr>
              <a:t>and  </a:t>
            </a:r>
            <a:r>
              <a:rPr sz="1200" spc="-5">
                <a:solidFill>
                  <a:srgbClr val="FFFFFF"/>
                </a:solidFill>
                <a:latin typeface="Segoe UI" panose="020B0502040204020203" pitchFamily="34" charset="0"/>
                <a:cs typeface="Segoe UI" panose="020B0502040204020203" pitchFamily="34" charset="0"/>
              </a:rPr>
              <a:t>logistics</a:t>
            </a:r>
            <a:endParaRPr sz="1200">
              <a:latin typeface="Segoe UI" panose="020B0502040204020203" pitchFamily="34" charset="0"/>
              <a:cs typeface="Segoe UI" panose="020B0502040204020203" pitchFamily="34" charset="0"/>
            </a:endParaRPr>
          </a:p>
        </p:txBody>
      </p:sp>
      <p:sp>
        <p:nvSpPr>
          <p:cNvPr id="38" name="object 38"/>
          <p:cNvSpPr txBox="1"/>
          <p:nvPr/>
        </p:nvSpPr>
        <p:spPr>
          <a:xfrm>
            <a:off x="7705601" y="6575450"/>
            <a:ext cx="1239304" cy="376065"/>
          </a:xfrm>
          <a:prstGeom prst="rect">
            <a:avLst/>
          </a:prstGeom>
        </p:spPr>
        <p:txBody>
          <a:bodyPr vert="horz" wrap="square" lIns="0" tIns="5080" rIns="0" bIns="0" rtlCol="0">
            <a:spAutoFit/>
          </a:bodyPr>
          <a:lstStyle/>
          <a:p>
            <a:pPr marL="12700" marR="5080" indent="219710">
              <a:lnSpc>
                <a:spcPct val="104200"/>
              </a:lnSpc>
              <a:spcBef>
                <a:spcPts val="40"/>
              </a:spcBef>
            </a:pPr>
            <a:r>
              <a:rPr sz="1200" spc="-10">
                <a:solidFill>
                  <a:srgbClr val="FFFFFF"/>
                </a:solidFill>
                <a:latin typeface="Segoe UI" panose="020B0502040204020203" pitchFamily="34" charset="0"/>
                <a:cs typeface="Segoe UI" panose="020B0502040204020203" pitchFamily="34" charset="0"/>
              </a:rPr>
              <a:t>Weekly  </a:t>
            </a:r>
            <a:r>
              <a:rPr lang="en-US" sz="1200" spc="-10">
                <a:solidFill>
                  <a:srgbClr val="FFFFFF"/>
                </a:solidFill>
                <a:latin typeface="Segoe UI" panose="020B0502040204020203" pitchFamily="34" charset="0"/>
                <a:cs typeface="Segoe UI" panose="020B0502040204020203" pitchFamily="34" charset="0"/>
              </a:rPr>
              <a:t> </a:t>
            </a:r>
            <a:br>
              <a:rPr lang="en-US" sz="1200" spc="-10">
                <a:solidFill>
                  <a:srgbClr val="FFFFFF"/>
                </a:solidFill>
                <a:latin typeface="Segoe UI" panose="020B0502040204020203" pitchFamily="34" charset="0"/>
                <a:cs typeface="Segoe UI" panose="020B0502040204020203" pitchFamily="34" charset="0"/>
              </a:rPr>
            </a:br>
            <a:r>
              <a:rPr lang="en-US" sz="1200" spc="-10">
                <a:solidFill>
                  <a:srgbClr val="FFFFFF"/>
                </a:solidFill>
                <a:latin typeface="Segoe UI" panose="020B0502040204020203" pitchFamily="34" charset="0"/>
                <a:cs typeface="Segoe UI" panose="020B0502040204020203" pitchFamily="34" charset="0"/>
              </a:rPr>
              <a:t> Learning Labs</a:t>
            </a:r>
            <a:endParaRPr sz="1200">
              <a:latin typeface="Segoe UI" panose="020B0502040204020203" pitchFamily="34" charset="0"/>
              <a:cs typeface="Segoe UI" panose="020B0502040204020203" pitchFamily="34" charset="0"/>
            </a:endParaRPr>
          </a:p>
        </p:txBody>
      </p:sp>
      <p:sp>
        <p:nvSpPr>
          <p:cNvPr id="39" name="object 39"/>
          <p:cNvSpPr txBox="1"/>
          <p:nvPr/>
        </p:nvSpPr>
        <p:spPr>
          <a:xfrm>
            <a:off x="2476356" y="4849665"/>
            <a:ext cx="1288816" cy="376065"/>
          </a:xfrm>
          <a:prstGeom prst="rect">
            <a:avLst/>
          </a:prstGeom>
        </p:spPr>
        <p:txBody>
          <a:bodyPr vert="horz" wrap="square" lIns="0" tIns="5080" rIns="0" bIns="0" rtlCol="0">
            <a:spAutoFit/>
          </a:bodyPr>
          <a:lstStyle/>
          <a:p>
            <a:pPr marL="12700" marR="5080" indent="267335">
              <a:lnSpc>
                <a:spcPct val="104200"/>
              </a:lnSpc>
              <a:spcBef>
                <a:spcPts val="40"/>
              </a:spcBef>
            </a:pPr>
            <a:r>
              <a:rPr sz="1200" spc="-10" dirty="0">
                <a:solidFill>
                  <a:srgbClr val="FFFFFF"/>
                </a:solidFill>
                <a:latin typeface="Segoe UI" panose="020B0502040204020203" pitchFamily="34" charset="0"/>
                <a:cs typeface="Segoe UI" panose="020B0502040204020203" pitchFamily="34" charset="0"/>
              </a:rPr>
              <a:t>Welcome  </a:t>
            </a:r>
            <a:br>
              <a:rPr lang="en-US" sz="1200" spc="-10" dirty="0">
                <a:solidFill>
                  <a:srgbClr val="FFFFFF"/>
                </a:solidFill>
                <a:latin typeface="Segoe UI" panose="020B0502040204020203" pitchFamily="34" charset="0"/>
                <a:cs typeface="Segoe UI" panose="020B0502040204020203" pitchFamily="34" charset="0"/>
              </a:rPr>
            </a:br>
            <a:r>
              <a:rPr sz="1200" spc="-15" dirty="0">
                <a:solidFill>
                  <a:srgbClr val="FFFFFF"/>
                </a:solidFill>
                <a:latin typeface="Segoe UI" panose="020B0502040204020203" pitchFamily="34" charset="0"/>
                <a:cs typeface="Segoe UI" panose="020B0502040204020203" pitchFamily="34" charset="0"/>
              </a:rPr>
              <a:t>1:1’s </a:t>
            </a:r>
            <a:r>
              <a:rPr sz="1200" spc="-5" dirty="0">
                <a:solidFill>
                  <a:srgbClr val="FFFFFF"/>
                </a:solidFill>
                <a:latin typeface="Segoe UI" panose="020B0502040204020203" pitchFamily="34" charset="0"/>
                <a:cs typeface="Segoe UI" panose="020B0502040204020203" pitchFamily="34" charset="0"/>
              </a:rPr>
              <a:t>with</a:t>
            </a:r>
            <a:r>
              <a:rPr sz="1200" spc="-80" dirty="0">
                <a:solidFill>
                  <a:srgbClr val="FFFFFF"/>
                </a:solidFill>
                <a:latin typeface="Segoe UI" panose="020B0502040204020203" pitchFamily="34" charset="0"/>
                <a:cs typeface="Segoe UI" panose="020B0502040204020203" pitchFamily="34" charset="0"/>
              </a:rPr>
              <a:t> </a:t>
            </a:r>
            <a:r>
              <a:rPr sz="1200" dirty="0">
                <a:solidFill>
                  <a:srgbClr val="FFFFFF"/>
                </a:solidFill>
                <a:latin typeface="Segoe UI" panose="020B0502040204020203" pitchFamily="34" charset="0"/>
                <a:cs typeface="Segoe UI" panose="020B0502040204020203" pitchFamily="34" charset="0"/>
              </a:rPr>
              <a:t>mentees</a:t>
            </a:r>
            <a:endParaRPr sz="1200" dirty="0">
              <a:latin typeface="Segoe UI" panose="020B0502040204020203" pitchFamily="34" charset="0"/>
              <a:cs typeface="Segoe UI" panose="020B0502040204020203" pitchFamily="34" charset="0"/>
            </a:endParaRPr>
          </a:p>
        </p:txBody>
      </p:sp>
      <p:sp>
        <p:nvSpPr>
          <p:cNvPr id="40" name="object 40"/>
          <p:cNvSpPr txBox="1"/>
          <p:nvPr/>
        </p:nvSpPr>
        <p:spPr>
          <a:xfrm>
            <a:off x="12763355" y="5040164"/>
            <a:ext cx="1288813" cy="197490"/>
          </a:xfrm>
          <a:prstGeom prst="rect">
            <a:avLst/>
          </a:prstGeom>
        </p:spPr>
        <p:txBody>
          <a:bodyPr vert="horz" wrap="square" lIns="0" tIns="12700" rIns="0" bIns="0" rtlCol="0">
            <a:spAutoFit/>
          </a:bodyPr>
          <a:lstStyle/>
          <a:p>
            <a:pPr marL="12700">
              <a:lnSpc>
                <a:spcPct val="100000"/>
              </a:lnSpc>
              <a:spcBef>
                <a:spcPts val="100"/>
              </a:spcBef>
            </a:pPr>
            <a:r>
              <a:rPr sz="1200" spc="-15">
                <a:solidFill>
                  <a:srgbClr val="FFFFFF"/>
                </a:solidFill>
                <a:latin typeface="Segoe UI" panose="020B0502040204020203" pitchFamily="34" charset="0"/>
                <a:cs typeface="Segoe UI" panose="020B0502040204020203" pitchFamily="34" charset="0"/>
              </a:rPr>
              <a:t>1:1’s </a:t>
            </a:r>
            <a:r>
              <a:rPr sz="1200" spc="-5">
                <a:solidFill>
                  <a:srgbClr val="FFFFFF"/>
                </a:solidFill>
                <a:latin typeface="Segoe UI" panose="020B0502040204020203" pitchFamily="34" charset="0"/>
                <a:cs typeface="Segoe UI" panose="020B0502040204020203" pitchFamily="34" charset="0"/>
              </a:rPr>
              <a:t>with</a:t>
            </a:r>
            <a:r>
              <a:rPr sz="1200" spc="-70">
                <a:solidFill>
                  <a:srgbClr val="FFFFFF"/>
                </a:solidFill>
                <a:latin typeface="Segoe UI" panose="020B0502040204020203" pitchFamily="34" charset="0"/>
                <a:cs typeface="Segoe UI" panose="020B0502040204020203" pitchFamily="34" charset="0"/>
              </a:rPr>
              <a:t> </a:t>
            </a:r>
            <a:r>
              <a:rPr sz="1200">
                <a:solidFill>
                  <a:srgbClr val="FFFFFF"/>
                </a:solidFill>
                <a:latin typeface="Segoe UI" panose="020B0502040204020203" pitchFamily="34" charset="0"/>
                <a:cs typeface="Segoe UI" panose="020B0502040204020203" pitchFamily="34" charset="0"/>
              </a:rPr>
              <a:t>mentees</a:t>
            </a:r>
            <a:endParaRPr sz="1200">
              <a:latin typeface="Segoe UI" panose="020B0502040204020203" pitchFamily="34" charset="0"/>
              <a:cs typeface="Segoe UI" panose="020B0502040204020203" pitchFamily="34" charset="0"/>
            </a:endParaRPr>
          </a:p>
        </p:txBody>
      </p:sp>
      <p:sp>
        <p:nvSpPr>
          <p:cNvPr id="41" name="object 41"/>
          <p:cNvSpPr/>
          <p:nvPr/>
        </p:nvSpPr>
        <p:spPr>
          <a:xfrm>
            <a:off x="5193877" y="6541876"/>
            <a:ext cx="6122670" cy="0"/>
          </a:xfrm>
          <a:custGeom>
            <a:avLst/>
            <a:gdLst/>
            <a:ahLst/>
            <a:cxnLst/>
            <a:rect l="l" t="t" r="r" b="b"/>
            <a:pathLst>
              <a:path w="6122670">
                <a:moveTo>
                  <a:pt x="0" y="0"/>
                </a:moveTo>
                <a:lnTo>
                  <a:pt x="6122289" y="0"/>
                </a:lnTo>
              </a:path>
            </a:pathLst>
          </a:custGeom>
          <a:ln w="12700">
            <a:solidFill>
              <a:srgbClr val="FFFFFF"/>
            </a:solidFill>
          </a:ln>
        </p:spPr>
        <p:txBody>
          <a:bodyPr wrap="square" lIns="0" tIns="0" rIns="0" bIns="0" rtlCol="0"/>
          <a:lstStyle/>
          <a:p>
            <a:endParaRPr/>
          </a:p>
        </p:txBody>
      </p:sp>
      <p:sp>
        <p:nvSpPr>
          <p:cNvPr id="42" name="object 42"/>
          <p:cNvSpPr txBox="1"/>
          <p:nvPr/>
        </p:nvSpPr>
        <p:spPr>
          <a:xfrm>
            <a:off x="673100" y="231892"/>
            <a:ext cx="2052955" cy="197490"/>
          </a:xfrm>
          <a:prstGeom prst="rect">
            <a:avLst/>
          </a:prstGeom>
        </p:spPr>
        <p:txBody>
          <a:bodyPr vert="horz" wrap="square" lIns="0" tIns="12700" rIns="0" bIns="0" rtlCol="0">
            <a:spAutoFit/>
          </a:bodyPr>
          <a:lstStyle/>
          <a:p>
            <a:pPr marL="12700">
              <a:lnSpc>
                <a:spcPct val="100000"/>
              </a:lnSpc>
              <a:spcBef>
                <a:spcPts val="100"/>
              </a:spcBef>
            </a:pPr>
            <a:r>
              <a:rPr sz="1200" spc="-5">
                <a:solidFill>
                  <a:srgbClr val="FFFFFF"/>
                </a:solidFill>
                <a:latin typeface="Segoe UI" panose="020B0502040204020203" pitchFamily="34" charset="0"/>
                <a:cs typeface="Segoe UI" panose="020B0502040204020203" pitchFamily="34" charset="0"/>
              </a:rPr>
              <a:t>Growth and </a:t>
            </a:r>
            <a:r>
              <a:rPr sz="1200" spc="-10">
                <a:solidFill>
                  <a:srgbClr val="FFFFFF"/>
                </a:solidFill>
                <a:latin typeface="Segoe UI" panose="020B0502040204020203" pitchFamily="34" charset="0"/>
                <a:cs typeface="Segoe UI" panose="020B0502040204020203" pitchFamily="34" charset="0"/>
              </a:rPr>
              <a:t>Resilience in</a:t>
            </a:r>
            <a:r>
              <a:rPr sz="1200" spc="-20">
                <a:solidFill>
                  <a:srgbClr val="FFFFFF"/>
                </a:solidFill>
                <a:latin typeface="Segoe UI" panose="020B0502040204020203" pitchFamily="34" charset="0"/>
                <a:cs typeface="Segoe UI" panose="020B0502040204020203" pitchFamily="34" charset="0"/>
              </a:rPr>
              <a:t> </a:t>
            </a:r>
            <a:r>
              <a:rPr sz="1200" spc="-25">
                <a:solidFill>
                  <a:srgbClr val="FFFFFF"/>
                </a:solidFill>
                <a:latin typeface="Segoe UI" panose="020B0502040204020203" pitchFamily="34" charset="0"/>
                <a:cs typeface="Segoe UI" panose="020B0502040204020203" pitchFamily="34" charset="0"/>
              </a:rPr>
              <a:t>Tech</a:t>
            </a:r>
            <a:endParaRPr sz="1200">
              <a:latin typeface="Segoe UI" panose="020B0502040204020203" pitchFamily="34" charset="0"/>
              <a:cs typeface="Segoe UI" panose="020B0502040204020203" pitchFamily="34" charset="0"/>
            </a:endParaRPr>
          </a:p>
        </p:txBody>
      </p:sp>
      <p:sp>
        <p:nvSpPr>
          <p:cNvPr id="43" name="object 43"/>
          <p:cNvSpPr txBox="1"/>
          <p:nvPr/>
        </p:nvSpPr>
        <p:spPr>
          <a:xfrm>
            <a:off x="11067084" y="1166193"/>
            <a:ext cx="3258516" cy="1268296"/>
          </a:xfrm>
          <a:prstGeom prst="rect">
            <a:avLst/>
          </a:prstGeom>
        </p:spPr>
        <p:txBody>
          <a:bodyPr vert="horz" wrap="square" lIns="0" tIns="13970" rIns="0" bIns="0" rtlCol="0">
            <a:spAutoFit/>
          </a:bodyPr>
          <a:lstStyle/>
          <a:p>
            <a:pPr>
              <a:lnSpc>
                <a:spcPct val="100000"/>
              </a:lnSpc>
              <a:spcBef>
                <a:spcPts val="110"/>
              </a:spcBef>
            </a:pPr>
            <a:r>
              <a:rPr sz="8150" b="1" spc="5">
                <a:solidFill>
                  <a:srgbClr val="FFFFFF"/>
                </a:solidFill>
                <a:latin typeface="Segoe UI Semibold" panose="020B0502040204020203" pitchFamily="34" charset="0"/>
                <a:cs typeface="Segoe UI Semibold" panose="020B0502040204020203" pitchFamily="34" charset="0"/>
              </a:rPr>
              <a:t>~2</a:t>
            </a:r>
            <a:r>
              <a:rPr sz="8150" b="1" spc="-95">
                <a:solidFill>
                  <a:srgbClr val="FFFFFF"/>
                </a:solidFill>
                <a:latin typeface="Segoe UI Semibold" panose="020B0502040204020203" pitchFamily="34" charset="0"/>
                <a:cs typeface="Segoe UI Semibold" panose="020B0502040204020203" pitchFamily="34" charset="0"/>
              </a:rPr>
              <a:t> </a:t>
            </a:r>
            <a:r>
              <a:rPr sz="8150" b="1" spc="5">
                <a:solidFill>
                  <a:srgbClr val="FFFFFF"/>
                </a:solidFill>
                <a:latin typeface="Segoe UI Semibold" panose="020B0502040204020203" pitchFamily="34" charset="0"/>
                <a:cs typeface="Segoe UI Semibold" panose="020B0502040204020203" pitchFamily="34" charset="0"/>
              </a:rPr>
              <a:t>hr/</a:t>
            </a:r>
            <a:endParaRPr sz="8150" b="1">
              <a:latin typeface="Segoe UI Semibold" panose="020B0502040204020203" pitchFamily="34" charset="0"/>
              <a:cs typeface="Segoe UI Semibold" panose="020B0502040204020203" pitchFamily="34" charset="0"/>
            </a:endParaRPr>
          </a:p>
        </p:txBody>
      </p:sp>
      <p:sp>
        <p:nvSpPr>
          <p:cNvPr id="44" name="object 44"/>
          <p:cNvSpPr txBox="1"/>
          <p:nvPr/>
        </p:nvSpPr>
        <p:spPr>
          <a:xfrm>
            <a:off x="11314149" y="2029793"/>
            <a:ext cx="2441575" cy="1269365"/>
          </a:xfrm>
          <a:prstGeom prst="rect">
            <a:avLst/>
          </a:prstGeom>
        </p:spPr>
        <p:txBody>
          <a:bodyPr vert="horz" wrap="square" lIns="0" tIns="13970" rIns="0" bIns="0" rtlCol="0">
            <a:spAutoFit/>
          </a:bodyPr>
          <a:lstStyle/>
          <a:p>
            <a:pPr>
              <a:lnSpc>
                <a:spcPct val="100000"/>
              </a:lnSpc>
              <a:spcBef>
                <a:spcPts val="110"/>
              </a:spcBef>
            </a:pPr>
            <a:r>
              <a:rPr sz="8150" b="1" spc="-35">
                <a:solidFill>
                  <a:srgbClr val="FFFFFF"/>
                </a:solidFill>
                <a:latin typeface="Segoe UI Semibold" panose="020B0502040204020203" pitchFamily="34" charset="0"/>
                <a:cs typeface="Segoe UI Semibold" panose="020B0502040204020203" pitchFamily="34" charset="0"/>
              </a:rPr>
              <a:t>w</a:t>
            </a:r>
            <a:r>
              <a:rPr sz="8150" b="1" spc="5">
                <a:solidFill>
                  <a:srgbClr val="FFFFFF"/>
                </a:solidFill>
                <a:latin typeface="Segoe UI Semibold" panose="020B0502040204020203" pitchFamily="34" charset="0"/>
                <a:cs typeface="Segoe UI Semibold" panose="020B0502040204020203" pitchFamily="34" charset="0"/>
              </a:rPr>
              <a:t>eek</a:t>
            </a:r>
            <a:endParaRPr sz="8150" b="1">
              <a:latin typeface="Segoe UI Semibold" panose="020B0502040204020203" pitchFamily="34" charset="0"/>
              <a:cs typeface="Segoe UI Semibold" panose="020B0502040204020203" pitchFamily="34" charset="0"/>
            </a:endParaRPr>
          </a:p>
        </p:txBody>
      </p:sp>
      <p:sp>
        <p:nvSpPr>
          <p:cNvPr id="45" name="Slide Number Placeholder 44">
            <a:extLst>
              <a:ext uri="{FF2B5EF4-FFF2-40B4-BE49-F238E27FC236}">
                <a16:creationId xmlns:a16="http://schemas.microsoft.com/office/drawing/2014/main" id="{8BAE946F-DC77-C34E-83F7-3DC15EF99484}"/>
              </a:ext>
            </a:extLst>
          </p:cNvPr>
          <p:cNvSpPr>
            <a:spLocks noGrp="1"/>
          </p:cNvSpPr>
          <p:nvPr>
            <p:ph type="sldNum" sz="quarter" idx="12"/>
          </p:nvPr>
        </p:nvSpPr>
        <p:spPr/>
        <p:txBody>
          <a:bodyPr/>
          <a:lstStyle/>
          <a:p>
            <a:fld id="{1E84DF03-1452-DD4E-83DB-2447253A7020}" type="slidenum">
              <a:rPr lang="en-US"/>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74A46"/>
          </a:solidFill>
        </p:spPr>
        <p:txBody>
          <a:bodyPr wrap="square" lIns="0" tIns="0" rIns="0" bIns="0" rtlCol="0"/>
          <a:lstStyle/>
          <a:p>
            <a:endParaRPr/>
          </a:p>
        </p:txBody>
      </p:sp>
      <p:sp>
        <p:nvSpPr>
          <p:cNvPr id="3" name="object 3"/>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8575"/>
          </a:solidFill>
        </p:spPr>
        <p:txBody>
          <a:bodyPr wrap="square" lIns="0" tIns="0" rIns="0" bIns="0" rtlCol="0"/>
          <a:lstStyle/>
          <a:p>
            <a:endParaRPr/>
          </a:p>
        </p:txBody>
      </p:sp>
      <p:sp>
        <p:nvSpPr>
          <p:cNvPr id="4" name="object 4"/>
          <p:cNvSpPr/>
          <p:nvPr/>
        </p:nvSpPr>
        <p:spPr>
          <a:xfrm>
            <a:off x="12081840" y="7141665"/>
            <a:ext cx="375285" cy="378460"/>
          </a:xfrm>
          <a:custGeom>
            <a:avLst/>
            <a:gdLst/>
            <a:ahLst/>
            <a:cxnLst/>
            <a:rect l="l" t="t" r="r" b="b"/>
            <a:pathLst>
              <a:path w="375284" h="378459">
                <a:moveTo>
                  <a:pt x="302272" y="0"/>
                </a:moveTo>
                <a:lnTo>
                  <a:pt x="259753" y="17703"/>
                </a:lnTo>
                <a:lnTo>
                  <a:pt x="27089" y="253415"/>
                </a:lnTo>
                <a:lnTo>
                  <a:pt x="0" y="366090"/>
                </a:lnTo>
                <a:lnTo>
                  <a:pt x="1384" y="370954"/>
                </a:lnTo>
                <a:lnTo>
                  <a:pt x="4775" y="374256"/>
                </a:lnTo>
                <a:lnTo>
                  <a:pt x="7353" y="376821"/>
                </a:lnTo>
                <a:lnTo>
                  <a:pt x="10934" y="378294"/>
                </a:lnTo>
                <a:lnTo>
                  <a:pt x="14503" y="378294"/>
                </a:lnTo>
                <a:lnTo>
                  <a:pt x="117538" y="354977"/>
                </a:lnTo>
                <a:lnTo>
                  <a:pt x="124244" y="351205"/>
                </a:lnTo>
                <a:lnTo>
                  <a:pt x="129231" y="346151"/>
                </a:lnTo>
                <a:lnTo>
                  <a:pt x="32600" y="346151"/>
                </a:lnTo>
                <a:lnTo>
                  <a:pt x="42430" y="301904"/>
                </a:lnTo>
                <a:lnTo>
                  <a:pt x="78706" y="301904"/>
                </a:lnTo>
                <a:lnTo>
                  <a:pt x="77155" y="300574"/>
                </a:lnTo>
                <a:lnTo>
                  <a:pt x="63732" y="284439"/>
                </a:lnTo>
                <a:lnTo>
                  <a:pt x="53162" y="266179"/>
                </a:lnTo>
                <a:lnTo>
                  <a:pt x="231292" y="85750"/>
                </a:lnTo>
                <a:lnTo>
                  <a:pt x="269985" y="85750"/>
                </a:lnTo>
                <a:lnTo>
                  <a:pt x="250672" y="66192"/>
                </a:lnTo>
                <a:lnTo>
                  <a:pt x="285470" y="30937"/>
                </a:lnTo>
                <a:lnTo>
                  <a:pt x="293636" y="27533"/>
                </a:lnTo>
                <a:lnTo>
                  <a:pt x="354375" y="27533"/>
                </a:lnTo>
                <a:lnTo>
                  <a:pt x="344779" y="17805"/>
                </a:lnTo>
                <a:lnTo>
                  <a:pt x="335641" y="10179"/>
                </a:lnTo>
                <a:lnTo>
                  <a:pt x="325284" y="4584"/>
                </a:lnTo>
                <a:lnTo>
                  <a:pt x="314095" y="1166"/>
                </a:lnTo>
                <a:lnTo>
                  <a:pt x="302272" y="0"/>
                </a:lnTo>
                <a:close/>
              </a:path>
              <a:path w="375284" h="378459">
                <a:moveTo>
                  <a:pt x="78706" y="301904"/>
                </a:moveTo>
                <a:lnTo>
                  <a:pt x="42430" y="301904"/>
                </a:lnTo>
                <a:lnTo>
                  <a:pt x="49890" y="311433"/>
                </a:lnTo>
                <a:lnTo>
                  <a:pt x="58069" y="320322"/>
                </a:lnTo>
                <a:lnTo>
                  <a:pt x="66921" y="328539"/>
                </a:lnTo>
                <a:lnTo>
                  <a:pt x="76403" y="336054"/>
                </a:lnTo>
                <a:lnTo>
                  <a:pt x="32600" y="346151"/>
                </a:lnTo>
                <a:lnTo>
                  <a:pt x="129231" y="346151"/>
                </a:lnTo>
                <a:lnTo>
                  <a:pt x="149985" y="325119"/>
                </a:lnTo>
                <a:lnTo>
                  <a:pt x="111188" y="325119"/>
                </a:lnTo>
                <a:lnTo>
                  <a:pt x="93088" y="314246"/>
                </a:lnTo>
                <a:lnTo>
                  <a:pt x="78706" y="301904"/>
                </a:lnTo>
                <a:close/>
              </a:path>
              <a:path w="375284" h="378459">
                <a:moveTo>
                  <a:pt x="269985" y="85750"/>
                </a:moveTo>
                <a:lnTo>
                  <a:pt x="231292" y="85750"/>
                </a:lnTo>
                <a:lnTo>
                  <a:pt x="289318" y="144513"/>
                </a:lnTo>
                <a:lnTo>
                  <a:pt x="111188" y="325119"/>
                </a:lnTo>
                <a:lnTo>
                  <a:pt x="149985" y="325119"/>
                </a:lnTo>
                <a:lnTo>
                  <a:pt x="347493" y="124967"/>
                </a:lnTo>
                <a:lnTo>
                  <a:pt x="308711" y="124967"/>
                </a:lnTo>
                <a:lnTo>
                  <a:pt x="269985" y="85750"/>
                </a:lnTo>
                <a:close/>
              </a:path>
              <a:path w="375284" h="378459">
                <a:moveTo>
                  <a:pt x="354375" y="27533"/>
                </a:moveTo>
                <a:lnTo>
                  <a:pt x="310908" y="27533"/>
                </a:lnTo>
                <a:lnTo>
                  <a:pt x="319087" y="30937"/>
                </a:lnTo>
                <a:lnTo>
                  <a:pt x="337985" y="50126"/>
                </a:lnTo>
                <a:lnTo>
                  <a:pt x="344907" y="60696"/>
                </a:lnTo>
                <a:lnTo>
                  <a:pt x="347213" y="72721"/>
                </a:lnTo>
                <a:lnTo>
                  <a:pt x="344907" y="84731"/>
                </a:lnTo>
                <a:lnTo>
                  <a:pt x="337985" y="95300"/>
                </a:lnTo>
                <a:lnTo>
                  <a:pt x="308711" y="124967"/>
                </a:lnTo>
                <a:lnTo>
                  <a:pt x="347493" y="124967"/>
                </a:lnTo>
                <a:lnTo>
                  <a:pt x="357644" y="114680"/>
                </a:lnTo>
                <a:lnTo>
                  <a:pt x="370503" y="95054"/>
                </a:lnTo>
                <a:lnTo>
                  <a:pt x="374788" y="72713"/>
                </a:lnTo>
                <a:lnTo>
                  <a:pt x="370503" y="50410"/>
                </a:lnTo>
                <a:lnTo>
                  <a:pt x="357644" y="30848"/>
                </a:lnTo>
                <a:lnTo>
                  <a:pt x="354375" y="27533"/>
                </a:lnTo>
                <a:close/>
              </a:path>
            </a:pathLst>
          </a:custGeom>
          <a:solidFill>
            <a:srgbClr val="FFFFFF"/>
          </a:solidFill>
        </p:spPr>
        <p:txBody>
          <a:bodyPr wrap="square" lIns="0" tIns="0" rIns="0" bIns="0" rtlCol="0"/>
          <a:lstStyle/>
          <a:p>
            <a:endParaRPr/>
          </a:p>
        </p:txBody>
      </p:sp>
      <p:sp>
        <p:nvSpPr>
          <p:cNvPr id="5" name="object 5"/>
          <p:cNvSpPr/>
          <p:nvPr/>
        </p:nvSpPr>
        <p:spPr>
          <a:xfrm>
            <a:off x="11345591" y="7095743"/>
            <a:ext cx="376555" cy="470534"/>
          </a:xfrm>
          <a:custGeom>
            <a:avLst/>
            <a:gdLst/>
            <a:ahLst/>
            <a:cxnLst/>
            <a:rect l="l" t="t" r="r" b="b"/>
            <a:pathLst>
              <a:path w="376554" h="470534">
                <a:moveTo>
                  <a:pt x="343700" y="0"/>
                </a:moveTo>
                <a:lnTo>
                  <a:pt x="32435" y="0"/>
                </a:lnTo>
                <a:lnTo>
                  <a:pt x="19850" y="2564"/>
                </a:lnTo>
                <a:lnTo>
                  <a:pt x="9536" y="9542"/>
                </a:lnTo>
                <a:lnTo>
                  <a:pt x="2562" y="19861"/>
                </a:lnTo>
                <a:lnTo>
                  <a:pt x="0" y="32448"/>
                </a:lnTo>
                <a:lnTo>
                  <a:pt x="25" y="437807"/>
                </a:lnTo>
                <a:lnTo>
                  <a:pt x="2562" y="450267"/>
                </a:lnTo>
                <a:lnTo>
                  <a:pt x="9536" y="460586"/>
                </a:lnTo>
                <a:lnTo>
                  <a:pt x="19850" y="467564"/>
                </a:lnTo>
                <a:lnTo>
                  <a:pt x="32435" y="470128"/>
                </a:lnTo>
                <a:lnTo>
                  <a:pt x="255015" y="470128"/>
                </a:lnTo>
                <a:lnTo>
                  <a:pt x="259524" y="468248"/>
                </a:lnTo>
                <a:lnTo>
                  <a:pt x="276582" y="451192"/>
                </a:lnTo>
                <a:lnTo>
                  <a:pt x="24968" y="451192"/>
                </a:lnTo>
                <a:lnTo>
                  <a:pt x="18935" y="445160"/>
                </a:lnTo>
                <a:lnTo>
                  <a:pt x="18935" y="24980"/>
                </a:lnTo>
                <a:lnTo>
                  <a:pt x="24968" y="18935"/>
                </a:lnTo>
                <a:lnTo>
                  <a:pt x="372958" y="18935"/>
                </a:lnTo>
                <a:lnTo>
                  <a:pt x="366606" y="9542"/>
                </a:lnTo>
                <a:lnTo>
                  <a:pt x="356287" y="2564"/>
                </a:lnTo>
                <a:lnTo>
                  <a:pt x="343700" y="0"/>
                </a:lnTo>
                <a:close/>
              </a:path>
              <a:path w="376554" h="470534">
                <a:moveTo>
                  <a:pt x="372958" y="18935"/>
                </a:moveTo>
                <a:lnTo>
                  <a:pt x="351167" y="18935"/>
                </a:lnTo>
                <a:lnTo>
                  <a:pt x="357212" y="24980"/>
                </a:lnTo>
                <a:lnTo>
                  <a:pt x="357212" y="338239"/>
                </a:lnTo>
                <a:lnTo>
                  <a:pt x="276707" y="338239"/>
                </a:lnTo>
                <a:lnTo>
                  <a:pt x="264122" y="340801"/>
                </a:lnTo>
                <a:lnTo>
                  <a:pt x="253807" y="347776"/>
                </a:lnTo>
                <a:lnTo>
                  <a:pt x="246834" y="358095"/>
                </a:lnTo>
                <a:lnTo>
                  <a:pt x="244271" y="370687"/>
                </a:lnTo>
                <a:lnTo>
                  <a:pt x="244271" y="451192"/>
                </a:lnTo>
                <a:lnTo>
                  <a:pt x="276582" y="451192"/>
                </a:lnTo>
                <a:lnTo>
                  <a:pt x="289969" y="437807"/>
                </a:lnTo>
                <a:lnTo>
                  <a:pt x="263194" y="437807"/>
                </a:lnTo>
                <a:lnTo>
                  <a:pt x="263194" y="363232"/>
                </a:lnTo>
                <a:lnTo>
                  <a:pt x="269252" y="357174"/>
                </a:lnTo>
                <a:lnTo>
                  <a:pt x="370610" y="357174"/>
                </a:lnTo>
                <a:lnTo>
                  <a:pt x="374281" y="353504"/>
                </a:lnTo>
                <a:lnTo>
                  <a:pt x="376148" y="348995"/>
                </a:lnTo>
                <a:lnTo>
                  <a:pt x="376148" y="32448"/>
                </a:lnTo>
                <a:lnTo>
                  <a:pt x="373584" y="19861"/>
                </a:lnTo>
                <a:lnTo>
                  <a:pt x="372958" y="18935"/>
                </a:lnTo>
                <a:close/>
              </a:path>
              <a:path w="376554" h="470534">
                <a:moveTo>
                  <a:pt x="370610" y="357174"/>
                </a:moveTo>
                <a:lnTo>
                  <a:pt x="343827" y="357174"/>
                </a:lnTo>
                <a:lnTo>
                  <a:pt x="263194" y="437807"/>
                </a:lnTo>
                <a:lnTo>
                  <a:pt x="289969" y="437807"/>
                </a:lnTo>
                <a:lnTo>
                  <a:pt x="370610" y="357174"/>
                </a:lnTo>
                <a:close/>
              </a:path>
            </a:pathLst>
          </a:custGeom>
          <a:solidFill>
            <a:srgbClr val="FFFFFF"/>
          </a:solidFill>
        </p:spPr>
        <p:txBody>
          <a:bodyPr wrap="square" lIns="0" tIns="0" rIns="0" bIns="0" rtlCol="0"/>
          <a:lstStyle/>
          <a:p>
            <a:endParaRPr/>
          </a:p>
        </p:txBody>
      </p:sp>
      <p:sp>
        <p:nvSpPr>
          <p:cNvPr id="6" name="object 6"/>
          <p:cNvSpPr/>
          <p:nvPr/>
        </p:nvSpPr>
        <p:spPr>
          <a:xfrm>
            <a:off x="11461196" y="7185961"/>
            <a:ext cx="212090" cy="0"/>
          </a:xfrm>
          <a:custGeom>
            <a:avLst/>
            <a:gdLst/>
            <a:ahLst/>
            <a:cxnLst/>
            <a:rect l="l" t="t" r="r" b="b"/>
            <a:pathLst>
              <a:path w="212090">
                <a:moveTo>
                  <a:pt x="0" y="0"/>
                </a:moveTo>
                <a:lnTo>
                  <a:pt x="212039" y="0"/>
                </a:lnTo>
              </a:path>
            </a:pathLst>
          </a:custGeom>
          <a:ln w="18935">
            <a:solidFill>
              <a:srgbClr val="FFFFFF"/>
            </a:solidFill>
          </a:ln>
        </p:spPr>
        <p:txBody>
          <a:bodyPr wrap="square" lIns="0" tIns="0" rIns="0" bIns="0" rtlCol="0"/>
          <a:lstStyle/>
          <a:p>
            <a:endParaRPr/>
          </a:p>
        </p:txBody>
      </p:sp>
      <p:sp>
        <p:nvSpPr>
          <p:cNvPr id="7" name="object 7"/>
          <p:cNvSpPr/>
          <p:nvPr/>
        </p:nvSpPr>
        <p:spPr>
          <a:xfrm>
            <a:off x="11394099" y="7243899"/>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8" name="object 8"/>
          <p:cNvSpPr/>
          <p:nvPr/>
        </p:nvSpPr>
        <p:spPr>
          <a:xfrm>
            <a:off x="11394099" y="7301838"/>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9" name="object 9"/>
          <p:cNvSpPr/>
          <p:nvPr/>
        </p:nvSpPr>
        <p:spPr>
          <a:xfrm>
            <a:off x="11394099" y="7359777"/>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0" name="object 10"/>
          <p:cNvSpPr/>
          <p:nvPr/>
        </p:nvSpPr>
        <p:spPr>
          <a:xfrm>
            <a:off x="11394099" y="7417714"/>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1" name="object 11"/>
          <p:cNvSpPr/>
          <p:nvPr/>
        </p:nvSpPr>
        <p:spPr>
          <a:xfrm>
            <a:off x="11394099" y="7475652"/>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2" name="object 12"/>
          <p:cNvSpPr/>
          <p:nvPr/>
        </p:nvSpPr>
        <p:spPr>
          <a:xfrm>
            <a:off x="11345565"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13" name="object 13"/>
          <p:cNvSpPr/>
          <p:nvPr/>
        </p:nvSpPr>
        <p:spPr>
          <a:xfrm>
            <a:off x="12844350"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14" name="object 14"/>
          <p:cNvSpPr/>
          <p:nvPr/>
        </p:nvSpPr>
        <p:spPr>
          <a:xfrm>
            <a:off x="12887025"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15" name="object 15"/>
          <p:cNvSpPr/>
          <p:nvPr/>
        </p:nvSpPr>
        <p:spPr>
          <a:xfrm>
            <a:off x="12921857"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16" name="object 16"/>
          <p:cNvSpPr/>
          <p:nvPr/>
        </p:nvSpPr>
        <p:spPr>
          <a:xfrm>
            <a:off x="12956664"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17" name="object 17"/>
          <p:cNvSpPr/>
          <p:nvPr/>
        </p:nvSpPr>
        <p:spPr>
          <a:xfrm>
            <a:off x="12899466"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18" name="object 18"/>
          <p:cNvSpPr/>
          <p:nvPr/>
        </p:nvSpPr>
        <p:spPr>
          <a:xfrm>
            <a:off x="12899466"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19" name="object 19"/>
          <p:cNvSpPr/>
          <p:nvPr/>
        </p:nvSpPr>
        <p:spPr>
          <a:xfrm>
            <a:off x="12899466"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20" name="object 20"/>
          <p:cNvSpPr/>
          <p:nvPr/>
        </p:nvSpPr>
        <p:spPr>
          <a:xfrm>
            <a:off x="12994258"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21" name="object 21"/>
          <p:cNvSpPr/>
          <p:nvPr/>
        </p:nvSpPr>
        <p:spPr>
          <a:xfrm>
            <a:off x="13042772"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22" name="object 22"/>
          <p:cNvSpPr/>
          <p:nvPr/>
        </p:nvSpPr>
        <p:spPr>
          <a:xfrm>
            <a:off x="13042622"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23" name="object 23"/>
          <p:cNvSpPr/>
          <p:nvPr/>
        </p:nvSpPr>
        <p:spPr>
          <a:xfrm>
            <a:off x="13042772"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24" name="object 24"/>
          <p:cNvSpPr/>
          <p:nvPr/>
        </p:nvSpPr>
        <p:spPr>
          <a:xfrm>
            <a:off x="12220977"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25" name="object 25"/>
          <p:cNvSpPr txBox="1"/>
          <p:nvPr/>
        </p:nvSpPr>
        <p:spPr>
          <a:xfrm>
            <a:off x="7315199" y="585216"/>
            <a:ext cx="7587917" cy="3063916"/>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2250" b="1" dirty="0">
              <a:latin typeface="Segoe UI Semibold" panose="020B0502040204020203" pitchFamily="34" charset="0"/>
              <a:cs typeface="Segoe UI Semibold" panose="020B0502040204020203" pitchFamily="34" charset="0"/>
            </a:endParaRPr>
          </a:p>
          <a:p>
            <a:pPr marL="285750">
              <a:lnSpc>
                <a:spcPct val="100000"/>
              </a:lnSpc>
            </a:pPr>
            <a:r>
              <a:rPr sz="1200" b="1" spc="25" dirty="0">
                <a:latin typeface="Segoe UI Semibold" panose="020B0502040204020203" pitchFamily="34" charset="0"/>
                <a:cs typeface="Segoe UI Semibold" panose="020B0502040204020203" pitchFamily="34" charset="0"/>
              </a:rPr>
              <a:t>PURPOSE </a:t>
            </a:r>
            <a:r>
              <a:rPr sz="1200" b="1" spc="15" dirty="0">
                <a:latin typeface="Segoe UI Semibold" panose="020B0502040204020203" pitchFamily="34" charset="0"/>
                <a:cs typeface="Segoe UI Semibold" panose="020B0502040204020203" pitchFamily="34" charset="0"/>
              </a:rPr>
              <a:t>OF</a:t>
            </a:r>
            <a:r>
              <a:rPr sz="1200" b="1" spc="9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SESSION</a:t>
            </a:r>
            <a:endParaRPr sz="1200" b="1" dirty="0">
              <a:latin typeface="Segoe UI Semibold" panose="020B0502040204020203" pitchFamily="34" charset="0"/>
              <a:cs typeface="Segoe UI Semibold" panose="020B0502040204020203" pitchFamily="34" charset="0"/>
            </a:endParaRPr>
          </a:p>
          <a:p>
            <a:pPr marL="285750" marR="821690">
              <a:lnSpc>
                <a:spcPct val="101899"/>
              </a:lnSpc>
              <a:spcBef>
                <a:spcPts val="1220"/>
              </a:spcBef>
            </a:pPr>
            <a:r>
              <a:rPr lang="en-US" sz="1800" b="1" spc="-10" dirty="0">
                <a:latin typeface="Segoe UI Semibold" panose="020B0502040204020203" pitchFamily="34" charset="0"/>
                <a:cs typeface="Segoe UI Semibold" panose="020B0502040204020203" pitchFamily="34" charset="0"/>
              </a:rPr>
              <a:t>Explore </a:t>
            </a:r>
            <a:r>
              <a:rPr lang="en-US" sz="1800" b="1" dirty="0">
                <a:latin typeface="Segoe UI Semibold" panose="020B0502040204020203" pitchFamily="34" charset="0"/>
                <a:cs typeface="Segoe UI Semibold" panose="020B0502040204020203" pitchFamily="34" charset="0"/>
              </a:rPr>
              <a:t>what factors are at play when first facing a challenge.</a:t>
            </a:r>
          </a:p>
          <a:p>
            <a:pPr>
              <a:lnSpc>
                <a:spcPct val="100000"/>
              </a:lnSpc>
              <a:spcBef>
                <a:spcPts val="40"/>
              </a:spcBef>
            </a:pPr>
            <a:endParaRPr lang="en-US" sz="1600" b="1" dirty="0">
              <a:latin typeface="Segoe UI Semibold" panose="020B0502040204020203" pitchFamily="34" charset="0"/>
              <a:cs typeface="Segoe UI Semibold" panose="020B0502040204020203" pitchFamily="34" charset="0"/>
            </a:endParaRPr>
          </a:p>
          <a:p>
            <a:pPr marL="285750" marR="625475">
              <a:lnSpc>
                <a:spcPct val="101899"/>
              </a:lnSpc>
            </a:pPr>
            <a:r>
              <a:rPr sz="1800" b="1" spc="-5" dirty="0">
                <a:latin typeface="Segoe UI Semibold" panose="020B0502040204020203" pitchFamily="34" charset="0"/>
                <a:cs typeface="Segoe UI Semibold" panose="020B0502040204020203" pitchFamily="34" charset="0"/>
              </a:rPr>
              <a:t>Understand </a:t>
            </a:r>
            <a:r>
              <a:rPr sz="1800" b="1" dirty="0">
                <a:latin typeface="Segoe UI Semibold" panose="020B0502040204020203" pitchFamily="34" charset="0"/>
                <a:cs typeface="Segoe UI Semibold" panose="020B0502040204020203" pitchFamily="34" charset="0"/>
              </a:rPr>
              <a:t>how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be strategic </a:t>
            </a:r>
            <a:r>
              <a:rPr sz="1800" b="1" dirty="0">
                <a:latin typeface="Segoe UI Semibold" panose="020B0502040204020203" pitchFamily="34" charset="0"/>
                <a:cs typeface="Segoe UI Semibold" panose="020B0502040204020203" pitchFamily="34" charset="0"/>
              </a:rPr>
              <a:t>when </a:t>
            </a:r>
            <a:r>
              <a:rPr lang="en-US" sz="1800" b="1" spc="-10" dirty="0">
                <a:latin typeface="Segoe UI Semibold" panose="020B0502040204020203" pitchFamily="34" charset="0"/>
                <a:cs typeface="Segoe UI Semibold" panose="020B0502040204020203" pitchFamily="34" charset="0"/>
              </a:rPr>
              <a:t>planning the approach to a problem</a:t>
            </a:r>
            <a:r>
              <a:rPr sz="1800" b="1" spc="-10" dirty="0">
                <a:latin typeface="Segoe UI Semibold" panose="020B0502040204020203" pitchFamily="34" charset="0"/>
                <a:cs typeface="Segoe UI Semibold" panose="020B0502040204020203" pitchFamily="34" charset="0"/>
              </a:rPr>
              <a:t>.</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pPr>
            <a:endParaRPr sz="1600" b="1" dirty="0">
              <a:latin typeface="Segoe UI Semibold" panose="020B0502040204020203" pitchFamily="34" charset="0"/>
              <a:cs typeface="Segoe UI Semibold" panose="020B0502040204020203" pitchFamily="34" charset="0"/>
            </a:endParaRPr>
          </a:p>
          <a:p>
            <a:pPr marL="285750" marR="930275">
              <a:lnSpc>
                <a:spcPct val="101899"/>
              </a:lnSpc>
            </a:pPr>
            <a:r>
              <a:rPr sz="1800" b="1" spc="-25" dirty="0">
                <a:latin typeface="Segoe UI Semibold" panose="020B0502040204020203" pitchFamily="34" charset="0"/>
                <a:cs typeface="Segoe UI Semibold" panose="020B0502040204020203" pitchFamily="34" charset="0"/>
              </a:rPr>
              <a:t>Walk </a:t>
            </a:r>
            <a:r>
              <a:rPr sz="1800" b="1" dirty="0">
                <a:latin typeface="Segoe UI Semibold" panose="020B0502040204020203" pitchFamily="34" charset="0"/>
                <a:cs typeface="Segoe UI Semibold" panose="020B0502040204020203" pitchFamily="34" charset="0"/>
              </a:rPr>
              <a:t>away with </a:t>
            </a:r>
            <a:r>
              <a:rPr sz="1800" b="1" spc="-5" dirty="0">
                <a:latin typeface="Segoe UI Semibold" panose="020B0502040204020203" pitchFamily="34" charset="0"/>
                <a:cs typeface="Segoe UI Semibold" panose="020B0502040204020203" pitchFamily="34" charset="0"/>
              </a:rPr>
              <a:t>knowledge on </a:t>
            </a:r>
            <a:r>
              <a:rPr sz="1800" b="1" dirty="0">
                <a:latin typeface="Segoe UI Semibold" panose="020B0502040204020203" pitchFamily="34" charset="0"/>
                <a:cs typeface="Segoe UI Semibold" panose="020B0502040204020203" pitchFamily="34" charset="0"/>
              </a:rPr>
              <a:t>how </a:t>
            </a:r>
            <a:r>
              <a:rPr sz="1800" b="1" spc="-15" dirty="0">
                <a:latin typeface="Segoe UI Semibold" panose="020B0502040204020203" pitchFamily="34" charset="0"/>
                <a:cs typeface="Segoe UI Semibold" panose="020B0502040204020203" pitchFamily="34" charset="0"/>
              </a:rPr>
              <a:t>to </a:t>
            </a:r>
            <a:r>
              <a:rPr sz="1800" b="1" spc="-5" dirty="0">
                <a:latin typeface="Segoe UI Semibold" panose="020B0502040204020203" pitchFamily="34" charset="0"/>
                <a:cs typeface="Segoe UI Semibold" panose="020B0502040204020203" pitchFamily="34" charset="0"/>
              </a:rPr>
              <a:t>tackle challenges in </a:t>
            </a:r>
            <a:r>
              <a:rPr sz="1800" b="1" dirty="0">
                <a:latin typeface="Segoe UI Semibold" panose="020B0502040204020203" pitchFamily="34" charset="0"/>
                <a:cs typeface="Segoe UI Semibold" panose="020B0502040204020203" pitchFamily="34" charset="0"/>
              </a:rPr>
              <a:t>a  </a:t>
            </a:r>
            <a:r>
              <a:rPr sz="1800" b="1" spc="-5" dirty="0">
                <a:latin typeface="Segoe UI Semibold" panose="020B0502040204020203" pitchFamily="34" charset="0"/>
                <a:cs typeface="Segoe UI Semibold" panose="020B0502040204020203" pitchFamily="34" charset="0"/>
              </a:rPr>
              <a:t>strategic </a:t>
            </a:r>
            <a:r>
              <a:rPr sz="1800" b="1" dirty="0">
                <a:latin typeface="Segoe UI Semibold" panose="020B0502040204020203" pitchFamily="34" charset="0"/>
                <a:cs typeface="Segoe UI Semibold" panose="020B0502040204020203" pitchFamily="34" charset="0"/>
              </a:rPr>
              <a:t>and </a:t>
            </a:r>
            <a:r>
              <a:rPr sz="1800" b="1" spc="-10" dirty="0">
                <a:latin typeface="Segoe UI Semibold" panose="020B0502040204020203" pitchFamily="34" charset="0"/>
                <a:cs typeface="Segoe UI Semibold" panose="020B0502040204020203" pitchFamily="34" charset="0"/>
              </a:rPr>
              <a:t>productive</a:t>
            </a:r>
            <a:r>
              <a:rPr sz="1800" b="1" dirty="0">
                <a:latin typeface="Segoe UI Semibold" panose="020B0502040204020203" pitchFamily="34" charset="0"/>
                <a:cs typeface="Segoe UI Semibold" panose="020B0502040204020203" pitchFamily="34" charset="0"/>
              </a:rPr>
              <a:t> </a:t>
            </a:r>
            <a:r>
              <a:rPr sz="1800" b="1" spc="-40" dirty="0">
                <a:latin typeface="Segoe UI Semibold" panose="020B0502040204020203" pitchFamily="34" charset="0"/>
                <a:cs typeface="Segoe UI Semibold" panose="020B0502040204020203" pitchFamily="34" charset="0"/>
              </a:rPr>
              <a:t>way.</a:t>
            </a:r>
            <a:endParaRPr sz="1800" b="1" dirty="0">
              <a:latin typeface="Segoe UI Semibold" panose="020B0502040204020203" pitchFamily="34" charset="0"/>
              <a:cs typeface="Segoe UI Semibold" panose="020B0502040204020203" pitchFamily="34" charset="0"/>
            </a:endParaRPr>
          </a:p>
        </p:txBody>
      </p:sp>
      <p:sp>
        <p:nvSpPr>
          <p:cNvPr id="27" name="object 27"/>
          <p:cNvSpPr txBox="1"/>
          <p:nvPr/>
        </p:nvSpPr>
        <p:spPr>
          <a:xfrm>
            <a:off x="673100" y="1305442"/>
            <a:ext cx="6286500" cy="946413"/>
          </a:xfrm>
          <a:prstGeom prst="rect">
            <a:avLst/>
          </a:prstGeom>
        </p:spPr>
        <p:txBody>
          <a:bodyPr vert="horz" wrap="square" lIns="0" tIns="73660" rIns="0" bIns="0" rtlCol="0">
            <a:spAutoFit/>
          </a:bodyPr>
          <a:lstStyle/>
          <a:p>
            <a:pPr marL="12700" marR="820419">
              <a:lnSpc>
                <a:spcPts val="3400"/>
              </a:lnSpc>
              <a:spcBef>
                <a:spcPts val="580"/>
              </a:spcBef>
            </a:pPr>
            <a:r>
              <a:rPr lang="en-US" sz="3200" b="1" spc="-30" dirty="0">
                <a:latin typeface="Segoe UI Semibold" panose="020B0502040204020203" pitchFamily="34" charset="0"/>
                <a:cs typeface="Segoe UI Semibold" panose="020B0502040204020203" pitchFamily="34" charset="0"/>
              </a:rPr>
              <a:t>Overview: </a:t>
            </a:r>
            <a:r>
              <a:rPr sz="3200" b="1" spc="-20" dirty="0">
                <a:latin typeface="Segoe UI Semibold" panose="020B0502040204020203" pitchFamily="34" charset="0"/>
                <a:cs typeface="Segoe UI Semibold" panose="020B0502040204020203" pitchFamily="34" charset="0"/>
              </a:rPr>
              <a:t>Learning</a:t>
            </a:r>
            <a:r>
              <a:rPr sz="3200" b="1" spc="-114" dirty="0">
                <a:latin typeface="Segoe UI Semibold" panose="020B0502040204020203" pitchFamily="34" charset="0"/>
                <a:cs typeface="Segoe UI Semibold" panose="020B0502040204020203" pitchFamily="34" charset="0"/>
              </a:rPr>
              <a:t> </a:t>
            </a:r>
            <a:r>
              <a:rPr sz="3200" b="1" spc="-20" dirty="0">
                <a:latin typeface="Segoe UI Semibold" panose="020B0502040204020203" pitchFamily="34" charset="0"/>
                <a:cs typeface="Segoe UI Semibold" panose="020B0502040204020203" pitchFamily="34" charset="0"/>
              </a:rPr>
              <a:t>Lab</a:t>
            </a:r>
            <a:r>
              <a:rPr lang="en-US" sz="3200" b="1" spc="-20" dirty="0">
                <a:latin typeface="Segoe UI Semibold" panose="020B0502040204020203" pitchFamily="34" charset="0"/>
                <a:cs typeface="Segoe UI Semibold" panose="020B0502040204020203" pitchFamily="34" charset="0"/>
              </a:rPr>
              <a:t> -</a:t>
            </a:r>
            <a:r>
              <a:rPr sz="3200" b="1" spc="-20" dirty="0">
                <a:latin typeface="Segoe UI Semibold" panose="020B0502040204020203" pitchFamily="34" charset="0"/>
                <a:cs typeface="Segoe UI Semibold" panose="020B0502040204020203" pitchFamily="34" charset="0"/>
              </a:rPr>
              <a:t>  </a:t>
            </a:r>
            <a:br>
              <a:rPr lang="en-US" sz="3200" b="1" spc="-20" dirty="0">
                <a:latin typeface="Segoe UI Semibold" panose="020B0502040204020203" pitchFamily="34" charset="0"/>
                <a:cs typeface="Segoe UI Semibold" panose="020B0502040204020203" pitchFamily="34" charset="0"/>
              </a:rPr>
            </a:br>
            <a:r>
              <a:rPr lang="en-US" sz="3200" b="1" spc="-40" dirty="0">
                <a:latin typeface="Segoe UI Semibold" panose="020B0502040204020203" pitchFamily="34" charset="0"/>
                <a:cs typeface="Segoe UI Semibold" panose="020B0502040204020203" pitchFamily="34" charset="0"/>
              </a:rPr>
              <a:t>Am I up to the challenge?</a:t>
            </a:r>
            <a:endParaRPr lang="en-US" sz="1700" b="1" dirty="0">
              <a:latin typeface="Segoe UI Semibold" panose="020B0502040204020203" pitchFamily="34" charset="0"/>
              <a:cs typeface="Segoe UI Semibold" panose="020B0502040204020203" pitchFamily="34" charset="0"/>
            </a:endParaRPr>
          </a:p>
        </p:txBody>
      </p:sp>
      <p:sp>
        <p:nvSpPr>
          <p:cNvPr id="29" name="object 29"/>
          <p:cNvSpPr txBox="1"/>
          <p:nvPr/>
        </p:nvSpPr>
        <p:spPr>
          <a:xfrm>
            <a:off x="11258550" y="4333942"/>
            <a:ext cx="2656840" cy="970280"/>
          </a:xfrm>
          <a:prstGeom prst="rect">
            <a:avLst/>
          </a:prstGeom>
        </p:spPr>
        <p:txBody>
          <a:bodyPr vert="horz" wrap="square" lIns="0" tIns="12700" rIns="0" bIns="0" rtlCol="0">
            <a:spAutoFit/>
          </a:bodyPr>
          <a:lstStyle/>
          <a:p>
            <a:pPr>
              <a:lnSpc>
                <a:spcPct val="100000"/>
              </a:lnSpc>
              <a:spcBef>
                <a:spcPts val="100"/>
              </a:spcBef>
            </a:pPr>
            <a:r>
              <a:rPr sz="1200" b="1" spc="20">
                <a:solidFill>
                  <a:srgbClr val="FFFFFF"/>
                </a:solidFill>
                <a:latin typeface="Segoe UI Semibold" panose="020B0502040204020203" pitchFamily="34" charset="0"/>
                <a:cs typeface="Segoe UI Semibold" panose="020B0502040204020203" pitchFamily="34" charset="0"/>
              </a:rPr>
              <a:t>TECH</a:t>
            </a:r>
            <a:r>
              <a:rPr sz="1200" b="1" spc="55">
                <a:solidFill>
                  <a:srgbClr val="FFFFFF"/>
                </a:solidFill>
                <a:latin typeface="Segoe UI Semibold" panose="020B0502040204020203" pitchFamily="34" charset="0"/>
                <a:cs typeface="Segoe UI Semibold" panose="020B0502040204020203" pitchFamily="34" charset="0"/>
              </a:rPr>
              <a:t> </a:t>
            </a:r>
            <a:r>
              <a:rPr sz="1200" b="1" spc="25">
                <a:solidFill>
                  <a:srgbClr val="FFFFFF"/>
                </a:solidFill>
                <a:latin typeface="Segoe UI Semibold" panose="020B0502040204020203" pitchFamily="34" charset="0"/>
                <a:cs typeface="Segoe UI Semibold" panose="020B0502040204020203" pitchFamily="34" charset="0"/>
              </a:rPr>
              <a:t>REQUIREMENTS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5">
                <a:solidFill>
                  <a:srgbClr val="FFFFFF"/>
                </a:solidFill>
                <a:latin typeface="Segoe UI" panose="020B0502040204020203" pitchFamily="34" charset="0"/>
                <a:cs typeface="Segoe UI" panose="020B0502040204020203" pitchFamily="34" charset="0"/>
              </a:rPr>
              <a:t>If </a:t>
            </a:r>
            <a:r>
              <a:rPr sz="1200">
                <a:solidFill>
                  <a:srgbClr val="FFFFFF"/>
                </a:solidFill>
                <a:latin typeface="Segoe UI" panose="020B0502040204020203" pitchFamily="34" charset="0"/>
                <a:cs typeface="Segoe UI" panose="020B0502040204020203" pitchFamily="34" charset="0"/>
              </a:rPr>
              <a:t>you </a:t>
            </a:r>
            <a:r>
              <a:rPr sz="1200" spc="-10">
                <a:solidFill>
                  <a:srgbClr val="FFFFFF"/>
                </a:solidFill>
                <a:latin typeface="Segoe UI" panose="020B0502040204020203" pitchFamily="34" charset="0"/>
                <a:cs typeface="Segoe UI" panose="020B0502040204020203" pitchFamily="34" charset="0"/>
              </a:rPr>
              <a:t>are </a:t>
            </a:r>
            <a:r>
              <a:rPr sz="1200">
                <a:solidFill>
                  <a:srgbClr val="FFFFFF"/>
                </a:solidFill>
                <a:latin typeface="Segoe UI" panose="020B0502040204020203" pitchFamily="34" charset="0"/>
                <a:cs typeface="Segoe UI" panose="020B0502040204020203" pitchFamily="34" charset="0"/>
              </a:rPr>
              <a:t>doing this as a </a:t>
            </a:r>
            <a:r>
              <a:rPr sz="1200" spc="-10">
                <a:solidFill>
                  <a:srgbClr val="FFFFFF"/>
                </a:solidFill>
                <a:latin typeface="Segoe UI" panose="020B0502040204020203" pitchFamily="34" charset="0"/>
                <a:cs typeface="Segoe UI" panose="020B0502040204020203" pitchFamily="34" charset="0"/>
              </a:rPr>
              <a:t>remote </a:t>
            </a:r>
            <a:r>
              <a:rPr sz="1200" spc="-5">
                <a:solidFill>
                  <a:srgbClr val="FFFFFF"/>
                </a:solidFill>
                <a:latin typeface="Segoe UI" panose="020B0502040204020203" pitchFamily="34" charset="0"/>
                <a:cs typeface="Segoe UI" panose="020B0502040204020203" pitchFamily="34" charset="0"/>
              </a:rPr>
              <a:t>session,  </a:t>
            </a:r>
            <a:r>
              <a:rPr sz="1200">
                <a:solidFill>
                  <a:srgbClr val="FFFFFF"/>
                </a:solidFill>
                <a:latin typeface="Segoe UI" panose="020B0502040204020203" pitchFamily="34" charset="0"/>
                <a:cs typeface="Segoe UI" panose="020B0502040204020203" pitchFamily="34" charset="0"/>
              </a:rPr>
              <a:t>you need a </a:t>
            </a:r>
            <a:r>
              <a:rPr sz="1200" spc="-5">
                <a:solidFill>
                  <a:srgbClr val="FFFFFF"/>
                </a:solidFill>
                <a:latin typeface="Segoe UI" panose="020B0502040204020203" pitchFamily="34" charset="0"/>
                <a:cs typeface="Segoe UI" panose="020B0502040204020203" pitchFamily="34" charset="0"/>
              </a:rPr>
              <a:t>web conferencing platform  </a:t>
            </a:r>
            <a:r>
              <a:rPr sz="1200">
                <a:solidFill>
                  <a:srgbClr val="FFFFFF"/>
                </a:solidFill>
                <a:latin typeface="Segoe UI" panose="020B0502040204020203" pitchFamily="34" charset="0"/>
                <a:cs typeface="Segoe UI" panose="020B0502040204020203" pitchFamily="34" charset="0"/>
              </a:rPr>
              <a:t>that supports </a:t>
            </a:r>
            <a:r>
              <a:rPr sz="1200" spc="-10">
                <a:solidFill>
                  <a:srgbClr val="FFFFFF"/>
                </a:solidFill>
                <a:latin typeface="Segoe UI" panose="020B0502040204020203" pitchFamily="34" charset="0"/>
                <a:cs typeface="Segoe UI" panose="020B0502040204020203" pitchFamily="34" charset="0"/>
              </a:rPr>
              <a:t>screensharing, breakout  rooms, </a:t>
            </a:r>
            <a:r>
              <a:rPr sz="1200">
                <a:solidFill>
                  <a:srgbClr val="FFFFFF"/>
                </a:solidFill>
                <a:latin typeface="Segoe UI" panose="020B0502040204020203" pitchFamily="34" charset="0"/>
                <a:cs typeface="Segoe UI" panose="020B0502040204020203" pitchFamily="34" charset="0"/>
              </a:rPr>
              <a:t>and a </a:t>
            </a:r>
            <a:r>
              <a:rPr sz="1200" spc="-5">
                <a:solidFill>
                  <a:srgbClr val="FFFFFF"/>
                </a:solidFill>
                <a:latin typeface="Segoe UI" panose="020B0502040204020203" pitchFamily="34" charset="0"/>
                <a:cs typeface="Segoe UI" panose="020B0502040204020203" pitchFamily="34" charset="0"/>
              </a:rPr>
              <a:t>web</a:t>
            </a:r>
            <a:r>
              <a:rPr sz="1200" spc="-10">
                <a:solidFill>
                  <a:srgbClr val="FFFFFF"/>
                </a:solidFill>
                <a:latin typeface="Segoe UI" panose="020B0502040204020203" pitchFamily="34" charset="0"/>
                <a:cs typeface="Segoe UI" panose="020B0502040204020203" pitchFamily="34" charset="0"/>
              </a:rPr>
              <a:t> </a:t>
            </a:r>
            <a:r>
              <a:rPr sz="1200" spc="-20">
                <a:solidFill>
                  <a:srgbClr val="FFFFFF"/>
                </a:solidFill>
                <a:latin typeface="Segoe UI" panose="020B0502040204020203" pitchFamily="34" charset="0"/>
                <a:cs typeface="Segoe UI" panose="020B0502040204020203" pitchFamily="34" charset="0"/>
              </a:rPr>
              <a:t>browser.</a:t>
            </a:r>
            <a:endParaRPr sz="1200">
              <a:latin typeface="Segoe UI" panose="020B0502040204020203" pitchFamily="34" charset="0"/>
              <a:cs typeface="Segoe UI" panose="020B0502040204020203" pitchFamily="34" charset="0"/>
            </a:endParaRPr>
          </a:p>
        </p:txBody>
      </p:sp>
      <p:sp>
        <p:nvSpPr>
          <p:cNvPr id="30" name="object 30"/>
          <p:cNvSpPr txBox="1"/>
          <p:nvPr/>
        </p:nvSpPr>
        <p:spPr>
          <a:xfrm>
            <a:off x="11258550" y="6458247"/>
            <a:ext cx="2272030" cy="398780"/>
          </a:xfrm>
          <a:prstGeom prst="rect">
            <a:avLst/>
          </a:prstGeom>
        </p:spPr>
        <p:txBody>
          <a:bodyPr vert="horz" wrap="square" lIns="0" tIns="12700" rIns="0" bIns="0" rtlCol="0">
            <a:spAutoFit/>
          </a:bodyPr>
          <a:lstStyle/>
          <a:p>
            <a:pPr>
              <a:lnSpc>
                <a:spcPct val="100000"/>
              </a:lnSpc>
              <a:spcBef>
                <a:spcPts val="100"/>
              </a:spcBef>
            </a:pPr>
            <a:r>
              <a:rPr sz="1200" b="1" spc="10">
                <a:solidFill>
                  <a:srgbClr val="FFFFFF"/>
                </a:solidFill>
                <a:latin typeface="Segoe UI Semibold" panose="020B0502040204020203" pitchFamily="34" charset="0"/>
                <a:cs typeface="Segoe UI Semibold" panose="020B0502040204020203" pitchFamily="34" charset="0"/>
              </a:rPr>
              <a:t>MATERIALS </a:t>
            </a:r>
            <a:r>
              <a:rPr sz="1200" b="1" spc="20">
                <a:solidFill>
                  <a:srgbClr val="FFFFFF"/>
                </a:solidFill>
                <a:latin typeface="Segoe UI Semibold" panose="020B0502040204020203" pitchFamily="34" charset="0"/>
                <a:cs typeface="Segoe UI Semibold" panose="020B0502040204020203" pitchFamily="34" charset="0"/>
              </a:rPr>
              <a:t>FOR</a:t>
            </a:r>
            <a:r>
              <a:rPr sz="1200" b="1" spc="70">
                <a:solidFill>
                  <a:srgbClr val="FFFFFF"/>
                </a:solidFill>
                <a:latin typeface="Segoe UI Semibold" panose="020B0502040204020203" pitchFamily="34" charset="0"/>
                <a:cs typeface="Segoe UI Semibold" panose="020B0502040204020203" pitchFamily="34" charset="0"/>
              </a:rPr>
              <a:t> </a:t>
            </a:r>
            <a:r>
              <a:rPr sz="1200" b="1" spc="5">
                <a:solidFill>
                  <a:srgbClr val="FFFFFF"/>
                </a:solidFill>
                <a:latin typeface="Segoe UI Semibold" panose="020B0502040204020203" pitchFamily="34" charset="0"/>
                <a:cs typeface="Segoe UI Semibold" panose="020B0502040204020203" pitchFamily="34" charset="0"/>
              </a:rPr>
              <a:t>PARTICIPANTS:</a:t>
            </a:r>
            <a:endParaRPr sz="1200" b="1">
              <a:latin typeface="Segoe UI Semibold" panose="020B0502040204020203" pitchFamily="34" charset="0"/>
              <a:cs typeface="Segoe UI Semibold" panose="020B0502040204020203" pitchFamily="34" charset="0"/>
            </a:endParaRPr>
          </a:p>
          <a:p>
            <a:pPr>
              <a:lnSpc>
                <a:spcPct val="100000"/>
              </a:lnSpc>
              <a:spcBef>
                <a:spcPts val="60"/>
              </a:spcBef>
            </a:pPr>
            <a:r>
              <a:rPr sz="1200" spc="-25">
                <a:solidFill>
                  <a:srgbClr val="FFFFFF"/>
                </a:solidFill>
                <a:latin typeface="Segoe UI" panose="020B0502040204020203" pitchFamily="34" charset="0"/>
                <a:cs typeface="Segoe UI" panose="020B0502040204020203" pitchFamily="34" charset="0"/>
              </a:rPr>
              <a:t>Paper, </a:t>
            </a:r>
            <a:r>
              <a:rPr sz="1200">
                <a:solidFill>
                  <a:srgbClr val="FFFFFF"/>
                </a:solidFill>
                <a:latin typeface="Segoe UI" panose="020B0502040204020203" pitchFamily="34" charset="0"/>
                <a:cs typeface="Segoe UI" panose="020B0502040204020203" pitchFamily="34" charset="0"/>
              </a:rPr>
              <a:t>and a </a:t>
            </a:r>
            <a:r>
              <a:rPr sz="1200" spc="-5">
                <a:solidFill>
                  <a:srgbClr val="FFFFFF"/>
                </a:solidFill>
                <a:latin typeface="Segoe UI" panose="020B0502040204020203" pitchFamily="34" charset="0"/>
                <a:cs typeface="Segoe UI" panose="020B0502040204020203" pitchFamily="34" charset="0"/>
              </a:rPr>
              <a:t>writing</a:t>
            </a:r>
            <a:r>
              <a:rPr sz="1200">
                <a:solidFill>
                  <a:srgbClr val="FFFFFF"/>
                </a:solidFill>
                <a:latin typeface="Segoe UI" panose="020B0502040204020203" pitchFamily="34" charset="0"/>
                <a:cs typeface="Segoe UI" panose="020B0502040204020203" pitchFamily="34" charset="0"/>
              </a:rPr>
              <a:t> utensil.</a:t>
            </a:r>
            <a:endParaRPr sz="1200">
              <a:latin typeface="Segoe UI" panose="020B0502040204020203" pitchFamily="34" charset="0"/>
              <a:cs typeface="Segoe UI" panose="020B0502040204020203" pitchFamily="34" charset="0"/>
            </a:endParaRPr>
          </a:p>
        </p:txBody>
      </p:sp>
      <p:sp>
        <p:nvSpPr>
          <p:cNvPr id="38" name="object 38"/>
          <p:cNvSpPr/>
          <p:nvPr/>
        </p:nvSpPr>
        <p:spPr>
          <a:xfrm>
            <a:off x="7315193" y="6162408"/>
            <a:ext cx="3657606" cy="2067191"/>
          </a:xfrm>
          <a:prstGeom prst="rect">
            <a:avLst/>
          </a:prstGeom>
          <a:blipFill>
            <a:blip r:embed="rId2" cstate="print"/>
            <a:stretch>
              <a:fillRect/>
            </a:stretch>
          </a:blipFill>
        </p:spPr>
        <p:txBody>
          <a:bodyPr wrap="square" lIns="0" tIns="0" rIns="0" bIns="0" rtlCol="0"/>
          <a:lstStyle/>
          <a:p>
            <a:endParaRPr/>
          </a:p>
        </p:txBody>
      </p:sp>
      <p:sp>
        <p:nvSpPr>
          <p:cNvPr id="34" name="object 27">
            <a:extLst>
              <a:ext uri="{FF2B5EF4-FFF2-40B4-BE49-F238E27FC236}">
                <a16:creationId xmlns:a16="http://schemas.microsoft.com/office/drawing/2014/main" id="{5AFE2785-30A6-CE48-B8F6-1E3227A2E3F7}"/>
              </a:ext>
            </a:extLst>
          </p:cNvPr>
          <p:cNvSpPr txBox="1"/>
          <p:nvPr/>
        </p:nvSpPr>
        <p:spPr>
          <a:xfrm>
            <a:off x="673099" y="2404199"/>
            <a:ext cx="5519153" cy="4642681"/>
          </a:xfrm>
          <a:prstGeom prst="rect">
            <a:avLst/>
          </a:prstGeom>
        </p:spPr>
        <p:txBody>
          <a:bodyPr vert="horz" wrap="square" lIns="0" tIns="73660" rIns="0" bIns="0" rtlCol="0">
            <a:spAutoFit/>
          </a:bodyPr>
          <a:lstStyle/>
          <a:p>
            <a:pPr marL="12700">
              <a:lnSpc>
                <a:spcPct val="100000"/>
              </a:lnSpc>
              <a:spcBef>
                <a:spcPts val="1920"/>
              </a:spcBef>
            </a:pPr>
            <a:r>
              <a:rPr sz="1200" b="1" spc="30" dirty="0">
                <a:latin typeface="Segoe UI Semibold" panose="020B0502040204020203" pitchFamily="34" charset="0"/>
                <a:cs typeface="Segoe UI Semibold" panose="020B0502040204020203" pitchFamily="34" charset="0"/>
              </a:rPr>
              <a:t>PLAN. </a:t>
            </a:r>
            <a:r>
              <a:rPr sz="1200" b="1" spc="-25" dirty="0">
                <a:latin typeface="Segoe UI Semibold" panose="020B0502040204020203" pitchFamily="34" charset="0"/>
                <a:cs typeface="Segoe UI Semibold" panose="020B0502040204020203" pitchFamily="34" charset="0"/>
              </a:rPr>
              <a:t>ACT.</a:t>
            </a:r>
            <a:r>
              <a:rPr sz="1200" b="1" spc="85" dirty="0">
                <a:latin typeface="Segoe UI Semibold" panose="020B0502040204020203" pitchFamily="34" charset="0"/>
                <a:cs typeface="Segoe UI Semibold" panose="020B0502040204020203" pitchFamily="34" charset="0"/>
              </a:rPr>
              <a:t> </a:t>
            </a:r>
            <a:r>
              <a:rPr sz="1200" b="1" dirty="0">
                <a:latin typeface="Segoe UI Semibold" panose="020B0502040204020203" pitchFamily="34" charset="0"/>
                <a:cs typeface="Segoe UI Semibold" panose="020B0502040204020203" pitchFamily="34" charset="0"/>
              </a:rPr>
              <a:t>REFLECT.</a:t>
            </a:r>
          </a:p>
          <a:p>
            <a:pPr marL="12700" marR="132080">
              <a:lnSpc>
                <a:spcPct val="112700"/>
              </a:lnSpc>
              <a:spcBef>
                <a:spcPts val="100"/>
              </a:spcBef>
            </a:pPr>
            <a:r>
              <a:rPr sz="1700" b="1" spc="-5" dirty="0">
                <a:latin typeface="Segoe UI Semibold" panose="020B0502040204020203" pitchFamily="34" charset="0"/>
                <a:cs typeface="Segoe UI Semibold" panose="020B0502040204020203" pitchFamily="34" charset="0"/>
              </a:rPr>
              <a:t>Have </a:t>
            </a:r>
            <a:r>
              <a:rPr sz="1700" b="1" spc="-10" dirty="0">
                <a:latin typeface="Segoe UI Semibold" panose="020B0502040204020203" pitchFamily="34" charset="0"/>
                <a:cs typeface="Segoe UI Semibold" panose="020B0502040204020203" pitchFamily="34" charset="0"/>
              </a:rPr>
              <a:t>you </a:t>
            </a:r>
            <a:r>
              <a:rPr sz="1700" b="1" spc="-5" dirty="0">
                <a:latin typeface="Segoe UI Semibold" panose="020B0502040204020203" pitchFamily="34" charset="0"/>
                <a:cs typeface="Segoe UI Semibold" panose="020B0502040204020203" pitchFamily="34" charset="0"/>
              </a:rPr>
              <a:t>ever been </a:t>
            </a:r>
            <a:r>
              <a:rPr sz="1700" b="1" spc="-10" dirty="0">
                <a:latin typeface="Segoe UI Semibold" panose="020B0502040204020203" pitchFamily="34" charset="0"/>
                <a:cs typeface="Segoe UI Semibold" panose="020B0502040204020203" pitchFamily="34" charset="0"/>
              </a:rPr>
              <a:t>presented </a:t>
            </a:r>
            <a:r>
              <a:rPr sz="1700" b="1" dirty="0">
                <a:latin typeface="Segoe UI Semibold" panose="020B0502040204020203" pitchFamily="34" charset="0"/>
                <a:cs typeface="Segoe UI Semibold" panose="020B0502040204020203" pitchFamily="34" charset="0"/>
              </a:rPr>
              <a:t>with a </a:t>
            </a:r>
            <a:r>
              <a:rPr sz="1700" b="1" spc="-5" dirty="0">
                <a:latin typeface="Segoe UI Semibold" panose="020B0502040204020203" pitchFamily="34" charset="0"/>
                <a:cs typeface="Segoe UI Semibold" panose="020B0502040204020203" pitchFamily="34" charset="0"/>
              </a:rPr>
              <a:t>challenge </a:t>
            </a:r>
            <a:r>
              <a:rPr sz="1700" b="1" dirty="0">
                <a:latin typeface="Segoe UI Semibold" panose="020B0502040204020203" pitchFamily="34" charset="0"/>
                <a:cs typeface="Segoe UI Semibold" panose="020B0502040204020203" pitchFamily="34" charset="0"/>
              </a:rPr>
              <a:t>and </a:t>
            </a:r>
            <a:r>
              <a:rPr sz="1700" b="1" spc="-5" dirty="0">
                <a:latin typeface="Segoe UI Semibold" panose="020B0502040204020203" pitchFamily="34" charset="0"/>
                <a:cs typeface="Segoe UI Semibold" panose="020B0502040204020203" pitchFamily="34" charset="0"/>
              </a:rPr>
              <a:t>felt </a:t>
            </a:r>
            <a:r>
              <a:rPr sz="1700" b="1" spc="-15" dirty="0">
                <a:latin typeface="Segoe UI Semibold" panose="020B0502040204020203" pitchFamily="34" charset="0"/>
                <a:cs typeface="Segoe UI Semibold" panose="020B0502040204020203" pitchFamily="34" charset="0"/>
              </a:rPr>
              <a:t>like </a:t>
            </a:r>
            <a:r>
              <a:rPr sz="1700" b="1" spc="-10" dirty="0">
                <a:latin typeface="Segoe UI Semibold" panose="020B0502040204020203" pitchFamily="34" charset="0"/>
                <a:cs typeface="Segoe UI Semibold" panose="020B0502040204020203" pitchFamily="34" charset="0"/>
              </a:rPr>
              <a:t>you </a:t>
            </a:r>
            <a:r>
              <a:rPr sz="1700" b="1" spc="-5" dirty="0">
                <a:latin typeface="Segoe UI Semibold" panose="020B0502040204020203" pitchFamily="34" charset="0"/>
                <a:cs typeface="Segoe UI Semibold" panose="020B0502040204020203" pitchFamily="34" charset="0"/>
              </a:rPr>
              <a:t>didn’t even know </a:t>
            </a:r>
            <a:r>
              <a:rPr sz="1700" b="1" spc="-10" dirty="0">
                <a:latin typeface="Segoe UI Semibold" panose="020B0502040204020203" pitchFamily="34" charset="0"/>
                <a:cs typeface="Segoe UI Semibold" panose="020B0502040204020203" pitchFamily="34" charset="0"/>
              </a:rPr>
              <a:t>where to </a:t>
            </a:r>
            <a:r>
              <a:rPr sz="1700" b="1" spc="-5" dirty="0">
                <a:latin typeface="Segoe UI Semibold" panose="020B0502040204020203" pitchFamily="34" charset="0"/>
                <a:cs typeface="Segoe UI Semibold" panose="020B0502040204020203" pitchFamily="34" charset="0"/>
              </a:rPr>
              <a:t>start? </a:t>
            </a:r>
            <a:r>
              <a:rPr sz="1700" b="1" spc="-15" dirty="0">
                <a:latin typeface="Segoe UI Semibold" panose="020B0502040204020203" pitchFamily="34" charset="0"/>
                <a:cs typeface="Segoe UI Semibold" panose="020B0502040204020203" pitchFamily="34" charset="0"/>
              </a:rPr>
              <a:t>Strategic </a:t>
            </a:r>
            <a:r>
              <a:rPr sz="1700" b="1" spc="-10" dirty="0">
                <a:latin typeface="Segoe UI Semibold" panose="020B0502040204020203" pitchFamily="34" charset="0"/>
                <a:cs typeface="Segoe UI Semibold" panose="020B0502040204020203" pitchFamily="34" charset="0"/>
              </a:rPr>
              <a:t>problem </a:t>
            </a:r>
            <a:r>
              <a:rPr sz="1700" b="1" spc="-5" dirty="0">
                <a:latin typeface="Segoe UI Semibold" panose="020B0502040204020203" pitchFamily="34" charset="0"/>
                <a:cs typeface="Segoe UI Semibold" panose="020B0502040204020203" pitchFamily="34" charset="0"/>
              </a:rPr>
              <a:t>solving </a:t>
            </a:r>
            <a:r>
              <a:rPr sz="1700" b="1" dirty="0">
                <a:latin typeface="Segoe UI Semibold" panose="020B0502040204020203" pitchFamily="34" charset="0"/>
                <a:cs typeface="Segoe UI Semibold" panose="020B0502040204020203" pitchFamily="34" charset="0"/>
              </a:rPr>
              <a:t>abilities </a:t>
            </a:r>
            <a:r>
              <a:rPr sz="1700" b="1" spc="-10" dirty="0">
                <a:latin typeface="Segoe UI Semibold" panose="020B0502040204020203" pitchFamily="34" charset="0"/>
                <a:cs typeface="Segoe UI Semibold" panose="020B0502040204020203" pitchFamily="34" charset="0"/>
              </a:rPr>
              <a:t>to </a:t>
            </a:r>
            <a:r>
              <a:rPr sz="1700" b="1" spc="-5" dirty="0">
                <a:latin typeface="Segoe UI Semibold" panose="020B0502040204020203" pitchFamily="34" charset="0"/>
                <a:cs typeface="Segoe UI Semibold" panose="020B0502040204020203" pitchFamily="34" charset="0"/>
              </a:rPr>
              <a:t>plan, iteratively test, </a:t>
            </a:r>
            <a:r>
              <a:rPr sz="1700" b="1" spc="-10" dirty="0">
                <a:latin typeface="Segoe UI Semibold" panose="020B0502040204020203" pitchFamily="34" charset="0"/>
                <a:cs typeface="Segoe UI Semibold" panose="020B0502040204020203" pitchFamily="34" charset="0"/>
              </a:rPr>
              <a:t>evaluate, </a:t>
            </a:r>
            <a:r>
              <a:rPr sz="1700" b="1" dirty="0">
                <a:latin typeface="Segoe UI Semibold" panose="020B0502040204020203" pitchFamily="34" charset="0"/>
                <a:cs typeface="Segoe UI Semibold" panose="020B0502040204020203" pitchFamily="34" charset="0"/>
              </a:rPr>
              <a:t>and </a:t>
            </a:r>
            <a:r>
              <a:rPr sz="1700" b="1" spc="-10" dirty="0">
                <a:latin typeface="Segoe UI Semibold" panose="020B0502040204020203" pitchFamily="34" charset="0"/>
                <a:cs typeface="Segoe UI Semibold" panose="020B0502040204020203" pitchFamily="34" charset="0"/>
              </a:rPr>
              <a:t>refine </a:t>
            </a:r>
            <a:r>
              <a:rPr sz="1700" b="1" spc="-5" dirty="0">
                <a:latin typeface="Segoe UI Semibold" panose="020B0502040204020203" pitchFamily="34" charset="0"/>
                <a:cs typeface="Segoe UI Semibold" panose="020B0502040204020203" pitchFamily="34" charset="0"/>
              </a:rPr>
              <a:t>work </a:t>
            </a:r>
            <a:r>
              <a:rPr sz="1700" b="1" spc="-10" dirty="0">
                <a:latin typeface="Segoe UI Semibold" panose="020B0502040204020203" pitchFamily="34" charset="0"/>
                <a:cs typeface="Segoe UI Semibold" panose="020B0502040204020203" pitchFamily="34" charset="0"/>
              </a:rPr>
              <a:t>are </a:t>
            </a:r>
            <a:r>
              <a:rPr sz="1700" b="1" spc="10" dirty="0">
                <a:latin typeface="Segoe UI Semibold" panose="020B0502040204020203" pitchFamily="34" charset="0"/>
                <a:cs typeface="Segoe UI Semibold" panose="020B0502040204020203" pitchFamily="34" charset="0"/>
              </a:rPr>
              <a:t>necessary </a:t>
            </a:r>
            <a:r>
              <a:rPr sz="1700" b="1" spc="-5" dirty="0">
                <a:latin typeface="Segoe UI Semibold" panose="020B0502040204020203" pitchFamily="34" charset="0"/>
                <a:cs typeface="Segoe UI Semibold" panose="020B0502040204020203" pitchFamily="34" charset="0"/>
              </a:rPr>
              <a:t>for </a:t>
            </a:r>
            <a:r>
              <a:rPr sz="1700" b="1" spc="-10" dirty="0">
                <a:latin typeface="Segoe UI Semibold" panose="020B0502040204020203" pitchFamily="34" charset="0"/>
                <a:cs typeface="Segoe UI Semibold" panose="020B0502040204020203" pitchFamily="34" charset="0"/>
              </a:rPr>
              <a:t>group</a:t>
            </a:r>
            <a:r>
              <a:rPr sz="1700" b="1" spc="-15" dirty="0">
                <a:latin typeface="Segoe UI Semibold" panose="020B0502040204020203" pitchFamily="34" charset="0"/>
                <a:cs typeface="Segoe UI Semibold" panose="020B0502040204020203" pitchFamily="34" charset="0"/>
              </a:rPr>
              <a:t> </a:t>
            </a:r>
            <a:r>
              <a:rPr sz="1700" b="1" spc="-5" dirty="0">
                <a:latin typeface="Segoe UI Semibold" panose="020B0502040204020203" pitchFamily="34" charset="0"/>
                <a:cs typeface="Segoe UI Semibold" panose="020B0502040204020203" pitchFamily="34" charset="0"/>
              </a:rPr>
              <a:t>or</a:t>
            </a:r>
            <a:r>
              <a:rPr lang="en-US" sz="1700" b="1" dirty="0">
                <a:latin typeface="Segoe UI Semibold" panose="020B0502040204020203" pitchFamily="34" charset="0"/>
                <a:cs typeface="Segoe UI Semibold" panose="020B0502040204020203" pitchFamily="34" charset="0"/>
              </a:rPr>
              <a:t> </a:t>
            </a:r>
            <a:r>
              <a:rPr sz="1700" b="1" spc="-5" dirty="0">
                <a:latin typeface="Segoe UI Semibold" panose="020B0502040204020203" pitchFamily="34" charset="0"/>
                <a:cs typeface="Segoe UI Semibold" panose="020B0502040204020203" pitchFamily="34" charset="0"/>
              </a:rPr>
              <a:t>individual </a:t>
            </a:r>
            <a:r>
              <a:rPr sz="1700" b="1" spc="-10" dirty="0">
                <a:latin typeface="Segoe UI Semibold" panose="020B0502040204020203" pitchFamily="34" charset="0"/>
                <a:cs typeface="Segoe UI Semibold" panose="020B0502040204020203" pitchFamily="34" charset="0"/>
              </a:rPr>
              <a:t>projects. </a:t>
            </a:r>
            <a:r>
              <a:rPr sz="1700" b="1" dirty="0">
                <a:latin typeface="Segoe UI Semibold" panose="020B0502040204020203" pitchFamily="34" charset="0"/>
                <a:cs typeface="Segoe UI Semibold" panose="020B0502040204020203" pitchFamily="34" charset="0"/>
              </a:rPr>
              <a:t>How </a:t>
            </a:r>
            <a:r>
              <a:rPr sz="1700" b="1" spc="-5" dirty="0">
                <a:latin typeface="Segoe UI Semibold" panose="020B0502040204020203" pitchFamily="34" charset="0"/>
                <a:cs typeface="Segoe UI Semibold" panose="020B0502040204020203" pitchFamily="34" charset="0"/>
              </a:rPr>
              <a:t>we </a:t>
            </a:r>
            <a:r>
              <a:rPr lang="en-US" sz="1700" b="1" spc="-15" dirty="0">
                <a:latin typeface="Segoe UI Semibold" panose="020B0502040204020203" pitchFamily="34" charset="0"/>
                <a:cs typeface="Segoe UI Semibold" panose="020B0502040204020203" pitchFamily="34" charset="0"/>
              </a:rPr>
              <a:t>approach something</a:t>
            </a:r>
            <a:r>
              <a:rPr sz="1700" b="1" spc="-15" dirty="0">
                <a:latin typeface="Segoe UI Semibold" panose="020B0502040204020203" pitchFamily="34" charset="0"/>
                <a:cs typeface="Segoe UI Semibold" panose="020B0502040204020203" pitchFamily="34" charset="0"/>
              </a:rPr>
              <a:t> </a:t>
            </a:r>
            <a:r>
              <a:rPr lang="en-US" sz="1700" b="1" spc="-5" dirty="0">
                <a:latin typeface="Segoe UI Semibold" panose="020B0502040204020203" pitchFamily="34" charset="0"/>
                <a:cs typeface="Segoe UI Semibold" panose="020B0502040204020203" pitchFamily="34" charset="0"/>
              </a:rPr>
              <a:t>can be</a:t>
            </a:r>
            <a:r>
              <a:rPr sz="1700" b="1" spc="-5" dirty="0">
                <a:latin typeface="Segoe UI Semibold" panose="020B0502040204020203" pitchFamily="34" charset="0"/>
                <a:cs typeface="Segoe UI Semibold" panose="020B0502040204020203" pitchFamily="34" charset="0"/>
              </a:rPr>
              <a:t> </a:t>
            </a:r>
            <a:r>
              <a:rPr sz="1700" b="1" dirty="0">
                <a:latin typeface="Segoe UI Semibold" panose="020B0502040204020203" pitchFamily="34" charset="0"/>
                <a:cs typeface="Segoe UI Semibold" panose="020B0502040204020203" pitchFamily="34" charset="0"/>
              </a:rPr>
              <a:t>as important as </a:t>
            </a:r>
            <a:r>
              <a:rPr lang="en-US" sz="1700" b="1" dirty="0">
                <a:latin typeface="Segoe UI Semibold" panose="020B0502040204020203" pitchFamily="34" charset="0"/>
                <a:cs typeface="Segoe UI Semibold" panose="020B0502040204020203" pitchFamily="34" charset="0"/>
              </a:rPr>
              <a:t>the final solution</a:t>
            </a:r>
            <a:r>
              <a:rPr sz="1700" b="1" spc="-15" dirty="0">
                <a:latin typeface="Segoe UI Semibold" panose="020B0502040204020203" pitchFamily="34" charset="0"/>
                <a:cs typeface="Segoe UI Semibold" panose="020B0502040204020203" pitchFamily="34" charset="0"/>
              </a:rPr>
              <a:t>. </a:t>
            </a:r>
            <a:r>
              <a:rPr sz="1700" b="1" dirty="0">
                <a:latin typeface="Segoe UI Semibold" panose="020B0502040204020203" pitchFamily="34" charset="0"/>
                <a:cs typeface="Segoe UI Semibold" panose="020B0502040204020203" pitchFamily="34" charset="0"/>
              </a:rPr>
              <a:t>This </a:t>
            </a:r>
            <a:r>
              <a:rPr sz="1700" b="1" spc="-10" dirty="0">
                <a:latin typeface="Segoe UI Semibold" panose="020B0502040204020203" pitchFamily="34" charset="0"/>
                <a:cs typeface="Segoe UI Semibold" panose="020B0502040204020203" pitchFamily="34" charset="0"/>
              </a:rPr>
              <a:t>process </a:t>
            </a:r>
            <a:r>
              <a:rPr sz="1700" b="1" spc="-5" dirty="0">
                <a:latin typeface="Segoe UI Semibold" panose="020B0502040204020203" pitchFamily="34" charset="0"/>
                <a:cs typeface="Segoe UI Semibold" panose="020B0502040204020203" pitchFamily="34" charset="0"/>
              </a:rPr>
              <a:t>includes awareness </a:t>
            </a:r>
            <a:r>
              <a:rPr sz="1700" b="1" spc="-25" dirty="0">
                <a:latin typeface="Segoe UI Semibold" panose="020B0502040204020203" pitchFamily="34" charset="0"/>
                <a:cs typeface="Segoe UI Semibold" panose="020B0502040204020203" pitchFamily="34" charset="0"/>
              </a:rPr>
              <a:t>of </a:t>
            </a:r>
            <a:r>
              <a:rPr sz="1700" b="1" spc="-5" dirty="0">
                <a:latin typeface="Segoe UI Semibold" panose="020B0502040204020203" pitchFamily="34" charset="0"/>
                <a:cs typeface="Segoe UI Semibold" panose="020B0502040204020203" pitchFamily="34" charset="0"/>
              </a:rPr>
              <a:t>our </a:t>
            </a:r>
            <a:r>
              <a:rPr sz="1700" b="1" dirty="0">
                <a:latin typeface="Segoe UI Semibold" panose="020B0502040204020203" pitchFamily="34" charset="0"/>
                <a:cs typeface="Segoe UI Semibold" panose="020B0502040204020203" pitchFamily="34" charset="0"/>
              </a:rPr>
              <a:t>emotional </a:t>
            </a:r>
            <a:r>
              <a:rPr sz="1700" b="1" spc="-10" dirty="0">
                <a:latin typeface="Segoe UI Semibold" panose="020B0502040204020203" pitchFamily="34" charset="0"/>
                <a:cs typeface="Segoe UI Semibold" panose="020B0502040204020203" pitchFamily="34" charset="0"/>
              </a:rPr>
              <a:t>state </a:t>
            </a:r>
            <a:r>
              <a:rPr sz="1700" b="1" dirty="0">
                <a:latin typeface="Segoe UI Semibold" panose="020B0502040204020203" pitchFamily="34" charset="0"/>
                <a:cs typeface="Segoe UI Semibold" panose="020B0502040204020203" pitchFamily="34" charset="0"/>
              </a:rPr>
              <a:t>as </a:t>
            </a:r>
            <a:r>
              <a:rPr sz="1700" b="1" spc="-5" dirty="0">
                <a:latin typeface="Segoe UI Semibold" panose="020B0502040204020203" pitchFamily="34" charset="0"/>
                <a:cs typeface="Segoe UI Semibold" panose="020B0502040204020203" pitchFamily="34" charset="0"/>
              </a:rPr>
              <a:t>well </a:t>
            </a:r>
            <a:r>
              <a:rPr sz="1700" b="1" dirty="0">
                <a:latin typeface="Segoe UI Semibold" panose="020B0502040204020203" pitchFamily="34" charset="0"/>
                <a:cs typeface="Segoe UI Semibold" panose="020B0502040204020203" pitchFamily="34" charset="0"/>
              </a:rPr>
              <a:t>as </a:t>
            </a:r>
            <a:r>
              <a:rPr sz="1700" b="1" spc="-5" dirty="0">
                <a:latin typeface="Segoe UI Semibold" panose="020B0502040204020203" pitchFamily="34" charset="0"/>
                <a:cs typeface="Segoe UI Semibold" panose="020B0502040204020203" pitchFamily="34" charset="0"/>
              </a:rPr>
              <a:t>management or regulation </a:t>
            </a:r>
            <a:r>
              <a:rPr sz="1700" b="1" spc="-25" dirty="0">
                <a:latin typeface="Segoe UI Semibold" panose="020B0502040204020203" pitchFamily="34" charset="0"/>
                <a:cs typeface="Segoe UI Semibold" panose="020B0502040204020203" pitchFamily="34" charset="0"/>
              </a:rPr>
              <a:t>of </a:t>
            </a:r>
            <a:r>
              <a:rPr sz="1700" b="1" dirty="0">
                <a:latin typeface="Segoe UI Semibold" panose="020B0502040204020203" pitchFamily="34" charset="0"/>
                <a:cs typeface="Segoe UI Semibold" panose="020B0502040204020203" pitchFamily="34" charset="0"/>
              </a:rPr>
              <a:t>emotional</a:t>
            </a:r>
            <a:r>
              <a:rPr sz="1700" b="1" spc="-5" dirty="0">
                <a:latin typeface="Segoe UI Semibold" panose="020B0502040204020203" pitchFamily="34" charset="0"/>
                <a:cs typeface="Segoe UI Semibold" panose="020B0502040204020203" pitchFamily="34" charset="0"/>
              </a:rPr>
              <a:t> reactions.</a:t>
            </a:r>
            <a:endParaRPr lang="en-US" sz="1700" b="1" spc="-5" dirty="0">
              <a:latin typeface="Segoe UI Semibold" panose="020B0502040204020203" pitchFamily="34" charset="0"/>
              <a:cs typeface="Segoe UI Semibold" panose="020B0502040204020203" pitchFamily="34" charset="0"/>
            </a:endParaRPr>
          </a:p>
          <a:p>
            <a:pPr marL="12700" marR="5080">
              <a:lnSpc>
                <a:spcPct val="112700"/>
              </a:lnSpc>
            </a:pPr>
            <a:endParaRPr lang="en-US" sz="1700" b="1" spc="-5" dirty="0">
              <a:latin typeface="Segoe UI Semibold" panose="020B0502040204020203" pitchFamily="34" charset="0"/>
              <a:cs typeface="Segoe UI Semibold" panose="020B0502040204020203" pitchFamily="34" charset="0"/>
            </a:endParaRPr>
          </a:p>
          <a:p>
            <a:pPr marL="12700" algn="just">
              <a:lnSpc>
                <a:spcPct val="100000"/>
              </a:lnSpc>
              <a:spcBef>
                <a:spcPts val="355"/>
              </a:spcBef>
            </a:pPr>
            <a:r>
              <a:rPr lang="en-US" sz="1200" b="1" spc="25" dirty="0">
                <a:latin typeface="Segoe UI Semibold" panose="020B0502040204020203" pitchFamily="34" charset="0"/>
                <a:cs typeface="Segoe UI Semibold" panose="020B0502040204020203" pitchFamily="34" charset="0"/>
              </a:rPr>
              <a:t>TECHNICAL SKILLS </a:t>
            </a:r>
            <a:r>
              <a:rPr lang="en-US" sz="1200" b="1" spc="35" dirty="0">
                <a:latin typeface="Segoe UI Semibold" panose="020B0502040204020203" pitchFamily="34" charset="0"/>
                <a:cs typeface="Segoe UI Semibold" panose="020B0502040204020203" pitchFamily="34" charset="0"/>
              </a:rPr>
              <a:t>AREN’T</a:t>
            </a:r>
            <a:r>
              <a:rPr lang="en-US" sz="1200" b="1" spc="125" dirty="0">
                <a:latin typeface="Segoe UI Semibold" panose="020B0502040204020203" pitchFamily="34" charset="0"/>
                <a:cs typeface="Segoe UI Semibold" panose="020B0502040204020203" pitchFamily="34" charset="0"/>
              </a:rPr>
              <a:t> </a:t>
            </a:r>
            <a:r>
              <a:rPr lang="en-US" sz="1200" b="1" spc="25" dirty="0">
                <a:latin typeface="Segoe UI Semibold" panose="020B0502040204020203" pitchFamily="34" charset="0"/>
                <a:cs typeface="Segoe UI Semibold" panose="020B0502040204020203" pitchFamily="34" charset="0"/>
              </a:rPr>
              <a:t>ENOUGH</a:t>
            </a:r>
            <a:endParaRPr lang="en-US" sz="1200" b="1" dirty="0">
              <a:latin typeface="Segoe UI Semibold" panose="020B0502040204020203" pitchFamily="34" charset="0"/>
              <a:cs typeface="Segoe UI Semibold" panose="020B0502040204020203" pitchFamily="34" charset="0"/>
            </a:endParaRPr>
          </a:p>
          <a:p>
            <a:pPr marL="12700" marR="336550">
              <a:lnSpc>
                <a:spcPct val="112700"/>
              </a:lnSpc>
              <a:spcBef>
                <a:spcPts val="100"/>
              </a:spcBef>
            </a:pPr>
            <a:r>
              <a:rPr lang="en-US" sz="1700" b="1" spc="-30" dirty="0">
                <a:latin typeface="Segoe UI Semibold" panose="020B0502040204020203" pitchFamily="34" charset="0"/>
                <a:cs typeface="Segoe UI Semibold" panose="020B0502040204020203" pitchFamily="34" charset="0"/>
              </a:rPr>
              <a:t>We </a:t>
            </a:r>
            <a:r>
              <a:rPr lang="en-US" sz="1700" b="1" spc="-5" dirty="0">
                <a:latin typeface="Segoe UI Semibold" panose="020B0502040204020203" pitchFamily="34" charset="0"/>
                <a:cs typeface="Segoe UI Semibold" panose="020B0502040204020203" pitchFamily="34" charset="0"/>
              </a:rPr>
              <a:t>often </a:t>
            </a:r>
            <a:r>
              <a:rPr lang="en-US" sz="1700" b="1" spc="-10" dirty="0">
                <a:latin typeface="Segoe UI Semibold" panose="020B0502040204020203" pitchFamily="34" charset="0"/>
                <a:cs typeface="Segoe UI Semibold" panose="020B0502040204020203" pitchFamily="34" charset="0"/>
              </a:rPr>
              <a:t>devote inordinate </a:t>
            </a:r>
            <a:r>
              <a:rPr lang="en-US" sz="1700" b="1" dirty="0">
                <a:latin typeface="Segoe UI Semibold" panose="020B0502040204020203" pitchFamily="34" charset="0"/>
                <a:cs typeface="Segoe UI Semibold" panose="020B0502040204020203" pitchFamily="34" charset="0"/>
              </a:rPr>
              <a:t>hours </a:t>
            </a:r>
            <a:r>
              <a:rPr lang="en-US" sz="1700" b="1" spc="-10" dirty="0">
                <a:latin typeface="Segoe UI Semibold" panose="020B0502040204020203" pitchFamily="34" charset="0"/>
                <a:cs typeface="Segoe UI Semibold" panose="020B0502040204020203" pitchFamily="34" charset="0"/>
              </a:rPr>
              <a:t>to </a:t>
            </a:r>
            <a:r>
              <a:rPr lang="en-US" sz="1700" b="1" spc="-5" dirty="0">
                <a:latin typeface="Segoe UI Semibold" panose="020B0502040204020203" pitchFamily="34" charset="0"/>
                <a:cs typeface="Segoe UI Semibold" panose="020B0502040204020203" pitchFamily="34" charset="0"/>
              </a:rPr>
              <a:t>learning </a:t>
            </a:r>
            <a:r>
              <a:rPr lang="en-US" sz="1700" b="1" dirty="0">
                <a:latin typeface="Segoe UI Semibold" panose="020B0502040204020203" pitchFamily="34" charset="0"/>
                <a:cs typeface="Segoe UI Semibold" panose="020B0502040204020203" pitchFamily="34" charset="0"/>
              </a:rPr>
              <a:t>how </a:t>
            </a:r>
            <a:r>
              <a:rPr lang="en-US" sz="1700" b="1" spc="-10" dirty="0">
                <a:latin typeface="Segoe UI Semibold" panose="020B0502040204020203" pitchFamily="34" charset="0"/>
                <a:cs typeface="Segoe UI Semibold" panose="020B0502040204020203" pitchFamily="34" charset="0"/>
              </a:rPr>
              <a:t>to </a:t>
            </a:r>
            <a:r>
              <a:rPr lang="en-US" sz="1700" b="1" dirty="0">
                <a:latin typeface="Segoe UI Semibold" panose="020B0502040204020203" pitchFamily="34" charset="0"/>
                <a:cs typeface="Segoe UI Semibold" panose="020B0502040204020203" pitchFamily="34" charset="0"/>
              </a:rPr>
              <a:t>use and </a:t>
            </a:r>
            <a:r>
              <a:rPr lang="en-US" sz="1700" b="1" spc="-10" dirty="0">
                <a:latin typeface="Segoe UI Semibold" panose="020B0502040204020203" pitchFamily="34" charset="0"/>
                <a:cs typeface="Segoe UI Semibold" panose="020B0502040204020203" pitchFamily="34" charset="0"/>
              </a:rPr>
              <a:t>create </a:t>
            </a:r>
            <a:r>
              <a:rPr lang="en-US" sz="1700" b="1" dirty="0">
                <a:latin typeface="Segoe UI Semibold" panose="020B0502040204020203" pitchFamily="34" charset="0"/>
                <a:cs typeface="Segoe UI Semibold" panose="020B0502040204020203" pitchFamily="34" charset="0"/>
              </a:rPr>
              <a:t>with </a:t>
            </a:r>
            <a:r>
              <a:rPr lang="en-US" sz="1700" b="1" spc="-5" dirty="0">
                <a:latin typeface="Segoe UI Semibold" panose="020B0502040204020203" pitchFamily="34" charset="0"/>
                <a:cs typeface="Segoe UI Semibold" panose="020B0502040204020203" pitchFamily="34" charset="0"/>
              </a:rPr>
              <a:t>technology, but relatively</a:t>
            </a:r>
            <a:r>
              <a:rPr lang="en-US" sz="1700" b="1" spc="-40" dirty="0">
                <a:latin typeface="Segoe UI Semibold" panose="020B0502040204020203" pitchFamily="34" charset="0"/>
                <a:cs typeface="Segoe UI Semibold" panose="020B0502040204020203" pitchFamily="34" charset="0"/>
              </a:rPr>
              <a:t> </a:t>
            </a:r>
            <a:r>
              <a:rPr lang="en-US" sz="1700" b="1" spc="-5" dirty="0">
                <a:latin typeface="Segoe UI Semibold" panose="020B0502040204020203" pitchFamily="34" charset="0"/>
                <a:cs typeface="Segoe UI Semibold" panose="020B0502040204020203" pitchFamily="34" charset="0"/>
              </a:rPr>
              <a:t>few </a:t>
            </a:r>
            <a:r>
              <a:rPr lang="en-US" sz="1700" b="1" dirty="0">
                <a:latin typeface="Segoe UI Semibold" panose="020B0502040204020203" pitchFamily="34" charset="0"/>
                <a:cs typeface="Segoe UI Semibold" panose="020B0502040204020203" pitchFamily="34" charset="0"/>
              </a:rPr>
              <a:t>hours </a:t>
            </a:r>
            <a:r>
              <a:rPr lang="en-US" sz="1700" b="1" spc="-5" dirty="0">
                <a:latin typeface="Segoe UI Semibold" panose="020B0502040204020203" pitchFamily="34" charset="0"/>
                <a:cs typeface="Segoe UI Semibold" panose="020B0502040204020203" pitchFamily="34" charset="0"/>
              </a:rPr>
              <a:t>on our </a:t>
            </a:r>
            <a:r>
              <a:rPr lang="en-US" sz="1700" b="1" dirty="0">
                <a:latin typeface="Segoe UI Semibold" panose="020B0502040204020203" pitchFamily="34" charset="0"/>
                <a:cs typeface="Segoe UI Semibold" panose="020B0502040204020203" pitchFamily="34" charset="0"/>
              </a:rPr>
              <a:t>emotions. </a:t>
            </a:r>
            <a:r>
              <a:rPr lang="en-US" sz="1700" b="1" spc="-5" dirty="0">
                <a:latin typeface="Segoe UI Semibold" panose="020B0502040204020203" pitchFamily="34" charset="0"/>
                <a:cs typeface="Segoe UI Semibold" panose="020B0502040204020203" pitchFamily="34" charset="0"/>
              </a:rPr>
              <a:t>Making </a:t>
            </a:r>
            <a:r>
              <a:rPr lang="en-US" sz="1700" b="1" spc="-10" dirty="0">
                <a:latin typeface="Segoe UI Semibold" panose="020B0502040204020203" pitchFamily="34" charset="0"/>
                <a:cs typeface="Segoe UI Semibold" panose="020B0502040204020203" pitchFamily="34" charset="0"/>
              </a:rPr>
              <a:t>space to </a:t>
            </a:r>
            <a:r>
              <a:rPr lang="en-US" sz="1700" b="1" spc="-5" dirty="0">
                <a:latin typeface="Segoe UI Semibold" panose="020B0502040204020203" pitchFamily="34" charset="0"/>
                <a:cs typeface="Segoe UI Semibold" panose="020B0502040204020203" pitchFamily="34" charset="0"/>
              </a:rPr>
              <a:t>recognize </a:t>
            </a:r>
            <a:r>
              <a:rPr lang="en-US" sz="1700" b="1" dirty="0">
                <a:latin typeface="Segoe UI Semibold" panose="020B0502040204020203" pitchFamily="34" charset="0"/>
                <a:cs typeface="Segoe UI Semibold" panose="020B0502040204020203" pitchFamily="34" charset="0"/>
              </a:rPr>
              <a:t>and </a:t>
            </a:r>
            <a:r>
              <a:rPr lang="en-US" sz="1700" b="1" spc="-5" dirty="0">
                <a:latin typeface="Segoe UI Semibold" panose="020B0502040204020203" pitchFamily="34" charset="0"/>
                <a:cs typeface="Segoe UI Semibold" panose="020B0502040204020203" pitchFamily="34" charset="0"/>
              </a:rPr>
              <a:t>strategize </a:t>
            </a:r>
            <a:r>
              <a:rPr lang="en-US" sz="1700" b="1" spc="-10" dirty="0">
                <a:latin typeface="Segoe UI Semibold" panose="020B0502040204020203" pitchFamily="34" charset="0"/>
                <a:cs typeface="Segoe UI Semibold" panose="020B0502040204020203" pitchFamily="34" charset="0"/>
              </a:rPr>
              <a:t>around </a:t>
            </a:r>
            <a:r>
              <a:rPr lang="en-US" sz="1700" b="1" spc="-5" dirty="0">
                <a:latin typeface="Segoe UI Semibold" panose="020B0502040204020203" pitchFamily="34" charset="0"/>
                <a:cs typeface="Segoe UI Semibold" panose="020B0502040204020203" pitchFamily="34" charset="0"/>
              </a:rPr>
              <a:t>the </a:t>
            </a:r>
            <a:r>
              <a:rPr lang="en-US" sz="1700" b="1" spc="-15" dirty="0">
                <a:latin typeface="Segoe UI Semibold" panose="020B0502040204020203" pitchFamily="34" charset="0"/>
                <a:cs typeface="Segoe UI Semibold" panose="020B0502040204020203" pitchFamily="34" charset="0"/>
              </a:rPr>
              <a:t>role </a:t>
            </a:r>
            <a:r>
              <a:rPr lang="en-US" sz="1700" b="1" dirty="0">
                <a:latin typeface="Segoe UI Semibold" panose="020B0502040204020203" pitchFamily="34" charset="0"/>
                <a:cs typeface="Segoe UI Semibold" panose="020B0502040204020203" pitchFamily="34" charset="0"/>
              </a:rPr>
              <a:t>emotions </a:t>
            </a:r>
            <a:r>
              <a:rPr lang="en-US" sz="1700" b="1" spc="-5" dirty="0">
                <a:latin typeface="Segoe UI Semibold" panose="020B0502040204020203" pitchFamily="34" charset="0"/>
                <a:cs typeface="Segoe UI Semibold" panose="020B0502040204020203" pitchFamily="34" charset="0"/>
              </a:rPr>
              <a:t>play is </a:t>
            </a:r>
            <a:r>
              <a:rPr lang="en-US" sz="1700" b="1" dirty="0">
                <a:latin typeface="Segoe UI Semibold" panose="020B0502040204020203" pitchFamily="34" charset="0"/>
                <a:cs typeface="Segoe UI Semibold" panose="020B0502040204020203" pitchFamily="34" charset="0"/>
              </a:rPr>
              <a:t>essential </a:t>
            </a:r>
            <a:r>
              <a:rPr lang="en-US" sz="1700" b="1" spc="-5" dirty="0">
                <a:latin typeface="Segoe UI Semibold" panose="020B0502040204020203" pitchFamily="34" charset="0"/>
                <a:cs typeface="Segoe UI Semibold" panose="020B0502040204020203" pitchFamily="34" charset="0"/>
              </a:rPr>
              <a:t>for succeeding in CS </a:t>
            </a:r>
            <a:r>
              <a:rPr lang="en-US" sz="1700" b="1" dirty="0">
                <a:latin typeface="Segoe UI Semibold" panose="020B0502040204020203" pitchFamily="34" charset="0"/>
                <a:cs typeface="Segoe UI Semibold" panose="020B0502040204020203" pitchFamily="34" charset="0"/>
              </a:rPr>
              <a:t>and at</a:t>
            </a:r>
            <a:r>
              <a:rPr lang="en-US" sz="1700" b="1" spc="-10" dirty="0">
                <a:latin typeface="Segoe UI Semibold" panose="020B0502040204020203" pitchFamily="34" charset="0"/>
                <a:cs typeface="Segoe UI Semibold" panose="020B0502040204020203" pitchFamily="34" charset="0"/>
              </a:rPr>
              <a:t> </a:t>
            </a:r>
            <a:r>
              <a:rPr lang="en-US" sz="1700" b="1" spc="10" dirty="0">
                <a:latin typeface="Segoe UI Semibold" panose="020B0502040204020203" pitchFamily="34" charset="0"/>
                <a:cs typeface="Segoe UI Semibold" panose="020B0502040204020203" pitchFamily="34" charset="0"/>
              </a:rPr>
              <a:t>work.</a:t>
            </a:r>
            <a:endParaRPr lang="en-US" sz="1700" b="1" dirty="0">
              <a:latin typeface="Segoe UI Semibold" panose="020B0502040204020203" pitchFamily="34" charset="0"/>
              <a:cs typeface="Segoe UI Semibold" panose="020B0502040204020203" pitchFamily="34" charset="0"/>
            </a:endParaRPr>
          </a:p>
        </p:txBody>
      </p:sp>
      <p:sp>
        <p:nvSpPr>
          <p:cNvPr id="33" name="object 31">
            <a:extLst>
              <a:ext uri="{FF2B5EF4-FFF2-40B4-BE49-F238E27FC236}">
                <a16:creationId xmlns:a16="http://schemas.microsoft.com/office/drawing/2014/main" id="{586CE0F2-3014-A149-8308-CAF90615E2E7}"/>
              </a:ext>
            </a:extLst>
          </p:cNvPr>
          <p:cNvSpPr txBox="1"/>
          <p:nvPr/>
        </p:nvSpPr>
        <p:spPr>
          <a:xfrm>
            <a:off x="7315200" y="4294995"/>
            <a:ext cx="3657600" cy="1408719"/>
          </a:xfrm>
          <a:prstGeom prst="rect">
            <a:avLst/>
          </a:prstGeom>
        </p:spPr>
        <p:txBody>
          <a:bodyPr vert="horz" wrap="square" lIns="0" tIns="51435" rIns="0" bIns="0" rtlCol="0">
            <a:spAutoFit/>
          </a:bodyPr>
          <a:lstStyle/>
          <a:p>
            <a:pPr marL="285750">
              <a:lnSpc>
                <a:spcPct val="100000"/>
              </a:lnSpc>
              <a:spcBef>
                <a:spcPts val="405"/>
              </a:spcBef>
            </a:pPr>
            <a:r>
              <a:rPr lang="en-US" sz="1200" b="1" spc="-20">
                <a:solidFill>
                  <a:srgbClr val="FFFFFF"/>
                </a:solidFill>
                <a:latin typeface="Segoe UI Semibold" panose="020B0502040204020203" pitchFamily="34" charset="0"/>
                <a:cs typeface="Segoe UI Semibold" panose="020B0502040204020203" pitchFamily="34" charset="0"/>
              </a:rPr>
              <a:t>PREPARATION</a:t>
            </a:r>
            <a:endParaRPr sz="1200" b="1">
              <a:latin typeface="Segoe UI Semibold" panose="020B0502040204020203" pitchFamily="34" charset="0"/>
              <a:cs typeface="Segoe UI Semibold" panose="020B0502040204020203" pitchFamily="34" charset="0"/>
            </a:endParaRPr>
          </a:p>
          <a:p>
            <a:pPr marL="285750">
              <a:lnSpc>
                <a:spcPct val="100000"/>
              </a:lnSpc>
              <a:spcBef>
                <a:spcPts val="459"/>
              </a:spcBef>
            </a:pPr>
            <a:r>
              <a:rPr lang="en-US" b="1">
                <a:solidFill>
                  <a:srgbClr val="FFFFFF"/>
                </a:solidFill>
                <a:latin typeface="Segoe UI Semibold" panose="020B0502040204020203" pitchFamily="34" charset="0"/>
                <a:cs typeface="Segoe UI Semibold" panose="020B0502040204020203" pitchFamily="34" charset="0"/>
              </a:rPr>
              <a:t>Craft stories on self-efficacy and mindset to lead into the videos. We recommend that each co-mentor lead one story.</a:t>
            </a:r>
          </a:p>
        </p:txBody>
      </p:sp>
      <p:sp>
        <p:nvSpPr>
          <p:cNvPr id="26" name="Slide Number Placeholder 25">
            <a:extLst>
              <a:ext uri="{FF2B5EF4-FFF2-40B4-BE49-F238E27FC236}">
                <a16:creationId xmlns:a16="http://schemas.microsoft.com/office/drawing/2014/main" id="{67B5BB49-F1F4-9C49-AAC4-C7F55C2074C2}"/>
              </a:ext>
            </a:extLst>
          </p:cNvPr>
          <p:cNvSpPr>
            <a:spLocks noGrp="1"/>
          </p:cNvSpPr>
          <p:nvPr>
            <p:ph type="sldNum" sz="quarter" idx="14"/>
          </p:nvPr>
        </p:nvSpPr>
        <p:spPr/>
        <p:txBody>
          <a:bodyPr/>
          <a:lstStyle/>
          <a:p>
            <a:fld id="{70AF1ED0-5DD8-0441-82D6-AD5820264631}" type="slidenum">
              <a:rPr lang="en-US"/>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extLst>
              <p:ext uri="{D42A27DB-BD31-4B8C-83A1-F6EECF244321}">
                <p14:modId xmlns:p14="http://schemas.microsoft.com/office/powerpoint/2010/main" val="1648509862"/>
              </p:ext>
            </p:extLst>
          </p:nvPr>
        </p:nvGraphicFramePr>
        <p:xfrm>
          <a:off x="685800" y="4234903"/>
          <a:ext cx="13258800" cy="2312908"/>
        </p:xfrm>
        <a:graphic>
          <a:graphicData uri="http://schemas.openxmlformats.org/drawingml/2006/table">
            <a:tbl>
              <a:tblPr firstRow="1" bandRow="1">
                <a:tableStyleId>{2D5ABB26-0587-4C30-8999-92F81FD0307C}</a:tableStyleId>
              </a:tblPr>
              <a:tblGrid>
                <a:gridCol w="2243455">
                  <a:extLst>
                    <a:ext uri="{9D8B030D-6E8A-4147-A177-3AD203B41FA5}">
                      <a16:colId xmlns:a16="http://schemas.microsoft.com/office/drawing/2014/main" val="20000"/>
                    </a:ext>
                  </a:extLst>
                </a:gridCol>
                <a:gridCol w="5411470">
                  <a:extLst>
                    <a:ext uri="{9D8B030D-6E8A-4147-A177-3AD203B41FA5}">
                      <a16:colId xmlns:a16="http://schemas.microsoft.com/office/drawing/2014/main" val="20001"/>
                    </a:ext>
                  </a:extLst>
                </a:gridCol>
                <a:gridCol w="5603875">
                  <a:extLst>
                    <a:ext uri="{9D8B030D-6E8A-4147-A177-3AD203B41FA5}">
                      <a16:colId xmlns:a16="http://schemas.microsoft.com/office/drawing/2014/main" val="20002"/>
                    </a:ext>
                  </a:extLst>
                </a:gridCol>
              </a:tblGrid>
              <a:tr h="462572">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1</a:t>
                      </a:r>
                      <a:r>
                        <a:rPr sz="1800" b="1" i="0" spc="-5" dirty="0">
                          <a:solidFill>
                            <a:srgbClr val="FFFFFF"/>
                          </a:solidFill>
                          <a:latin typeface="Segoe UI Semibold" panose="020B0502040204020203" pitchFamily="34" charset="0"/>
                          <a:cs typeface="Segoe UI Semibold" panose="020B0502040204020203" pitchFamily="34" charset="0"/>
                        </a:rPr>
                        <a:t>5</a:t>
                      </a:r>
                      <a:r>
                        <a:rPr sz="1800" b="1" i="0" spc="-15"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8345">
                        <a:lnSpc>
                          <a:spcPct val="100000"/>
                        </a:lnSpc>
                        <a:spcBef>
                          <a:spcPts val="695"/>
                        </a:spcBef>
                      </a:pPr>
                      <a:r>
                        <a:rPr lang="en-US" sz="1800" b="1" i="0" spc="-15">
                          <a:solidFill>
                            <a:srgbClr val="FFFFFF"/>
                          </a:solidFill>
                          <a:latin typeface="Segoe UI Semibold" panose="020B0502040204020203" pitchFamily="34" charset="0"/>
                          <a:cs typeface="Segoe UI Semibold" panose="020B0502040204020203" pitchFamily="34" charset="0"/>
                        </a:rPr>
                        <a:t>Introduction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80264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Mentee Slides, Prompt</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680"/>
                        </a:spcBef>
                      </a:pPr>
                      <a:r>
                        <a:rPr lang="en-US" sz="1800" b="1" i="0" spc="-5">
                          <a:solidFill>
                            <a:srgbClr val="FFFFFF"/>
                          </a:solidFill>
                          <a:latin typeface="Segoe UI Semibold" panose="020B0502040204020203" pitchFamily="34" charset="0"/>
                          <a:cs typeface="Segoe UI Semibold" panose="020B0502040204020203" pitchFamily="34" charset="0"/>
                        </a:rPr>
                        <a:t>2</a:t>
                      </a:r>
                      <a:r>
                        <a:rPr sz="1800" b="1" i="0" spc="-5">
                          <a:solidFill>
                            <a:srgbClr val="FFFFFF"/>
                          </a:solidFill>
                          <a:latin typeface="Segoe UI Semibold" panose="020B0502040204020203" pitchFamily="34" charset="0"/>
                          <a:cs typeface="Segoe UI Semibold" panose="020B0502040204020203" pitchFamily="34" charset="0"/>
                        </a:rPr>
                        <a:t>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6360" marB="0">
                    <a:solidFill>
                      <a:srgbClr val="274A46"/>
                    </a:solidFill>
                  </a:tcPr>
                </a:tc>
                <a:tc>
                  <a:txBody>
                    <a:bodyPr/>
                    <a:lstStyle/>
                    <a:p>
                      <a:pPr marL="728345">
                        <a:lnSpc>
                          <a:spcPct val="100000"/>
                        </a:lnSpc>
                        <a:spcBef>
                          <a:spcPts val="680"/>
                        </a:spcBef>
                      </a:pPr>
                      <a:r>
                        <a:rPr lang="en-US" sz="1800" b="1" i="0">
                          <a:solidFill>
                            <a:srgbClr val="FFFFFF"/>
                          </a:solidFill>
                          <a:latin typeface="Segoe UI Semibold" panose="020B0502040204020203" pitchFamily="34" charset="0"/>
                          <a:cs typeface="Segoe UI Semibold" panose="020B0502040204020203" pitchFamily="34" charset="0"/>
                        </a:rPr>
                        <a:t>Video 1: How can I do this strategically?</a:t>
                      </a:r>
                      <a:endParaRPr sz="1800" b="1" i="0">
                        <a:latin typeface="Segoe UI Semibold" panose="020B0502040204020203" pitchFamily="34" charset="0"/>
                        <a:cs typeface="Segoe UI Semibold" panose="020B0502040204020203" pitchFamily="34" charset="0"/>
                      </a:endParaRPr>
                    </a:p>
                  </a:txBody>
                  <a:tcPr marL="0" marR="0" marT="86360" marB="0">
                    <a:solidFill>
                      <a:srgbClr val="274A46"/>
                    </a:solidFill>
                  </a:tcPr>
                </a:tc>
                <a:tc>
                  <a:txBody>
                    <a:bodyPr/>
                    <a:lstStyle/>
                    <a:p>
                      <a:pPr marL="802640">
                        <a:lnSpc>
                          <a:spcPct val="100000"/>
                        </a:lnSpc>
                        <a:spcBef>
                          <a:spcPts val="715"/>
                        </a:spcBef>
                      </a:pPr>
                      <a:r>
                        <a:rPr lang="en-US" sz="1800" b="1" i="0" spc="-5">
                          <a:solidFill>
                            <a:srgbClr val="FFFFFF"/>
                          </a:solidFill>
                          <a:latin typeface="Segoe UI Semibold" panose="020B0502040204020203" pitchFamily="34" charset="0"/>
                          <a:cs typeface="Segoe UI Semibold" panose="020B0502040204020203" pitchFamily="34" charset="0"/>
                        </a:rPr>
                        <a:t>Self-regulation Video</a:t>
                      </a:r>
                      <a:endParaRPr sz="1800" b="1" i="0">
                        <a:latin typeface="Segoe UI Semibold" panose="020B0502040204020203" pitchFamily="34" charset="0"/>
                        <a:cs typeface="Segoe UI Semibold" panose="020B0502040204020203" pitchFamily="34" charset="0"/>
                      </a:endParaRPr>
                    </a:p>
                  </a:txBody>
                  <a:tcPr marL="0" marR="0" marT="90805" marB="0">
                    <a:solidFill>
                      <a:srgbClr val="274A46"/>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40</a:t>
                      </a:r>
                      <a:r>
                        <a:rPr sz="1800" b="1" i="0" spc="-15">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728345">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Collab Exercise: Am I up to the challenge?</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008575"/>
                    </a:solidFill>
                  </a:tcPr>
                </a:tc>
                <a:tc>
                  <a:txBody>
                    <a:bodyPr/>
                    <a:lstStyle/>
                    <a:p>
                      <a:pPr marL="802640">
                        <a:lnSpc>
                          <a:spcPct val="100000"/>
                        </a:lnSpc>
                        <a:spcBef>
                          <a:spcPts val="770"/>
                        </a:spcBef>
                      </a:pPr>
                      <a:r>
                        <a:rPr lang="en-US" sz="1800" b="1" i="0" spc="-5">
                          <a:solidFill>
                            <a:srgbClr val="FFFFFF"/>
                          </a:solidFill>
                          <a:latin typeface="Segoe UI Semibold" panose="020B0502040204020203" pitchFamily="34" charset="0"/>
                          <a:cs typeface="Segoe UI Semibold" panose="020B0502040204020203" pitchFamily="34" charset="0"/>
                        </a:rPr>
                        <a:t>Mentee Slides, Activity</a:t>
                      </a:r>
                      <a:endParaRPr sz="1800" b="1" i="0">
                        <a:latin typeface="Segoe UI Semibold" panose="020B0502040204020203" pitchFamily="34" charset="0"/>
                        <a:cs typeface="Segoe UI Semibold" panose="020B0502040204020203" pitchFamily="34" charset="0"/>
                      </a:endParaRPr>
                    </a:p>
                  </a:txBody>
                  <a:tcPr marL="0" marR="0" marT="97790" marB="0">
                    <a:solidFill>
                      <a:srgbClr val="008575"/>
                    </a:solidFill>
                  </a:tcPr>
                </a:tc>
                <a:extLst>
                  <a:ext uri="{0D108BD9-81ED-4DB2-BD59-A6C34878D82A}">
                    <a16:rowId xmlns:a16="http://schemas.microsoft.com/office/drawing/2014/main" val="10004"/>
                  </a:ext>
                </a:extLst>
              </a:tr>
              <a:tr h="462584">
                <a:tc>
                  <a:txBody>
                    <a:bodyPr/>
                    <a:lstStyle/>
                    <a:p>
                      <a:pPr marL="463550">
                        <a:lnSpc>
                          <a:spcPct val="100000"/>
                        </a:lnSpc>
                        <a:spcBef>
                          <a:spcPts val="695"/>
                        </a:spcBef>
                      </a:pPr>
                      <a:r>
                        <a:rPr lang="en-US" sz="1800" b="1" i="0" spc="-5">
                          <a:solidFill>
                            <a:schemeClr val="bg1"/>
                          </a:solidFill>
                          <a:latin typeface="Segoe UI Semibold" panose="020B0502040204020203" pitchFamily="34" charset="0"/>
                          <a:cs typeface="Segoe UI Semibold" panose="020B0502040204020203" pitchFamily="34" charset="0"/>
                        </a:rPr>
                        <a:t>2</a:t>
                      </a:r>
                      <a:r>
                        <a:rPr sz="1800" b="1" i="0" spc="-5">
                          <a:solidFill>
                            <a:schemeClr val="bg1"/>
                          </a:solidFill>
                          <a:latin typeface="Segoe UI Semibold" panose="020B0502040204020203" pitchFamily="34" charset="0"/>
                          <a:cs typeface="Segoe UI Semibold" panose="020B0502040204020203" pitchFamily="34" charset="0"/>
                        </a:rPr>
                        <a:t>0</a:t>
                      </a:r>
                      <a:r>
                        <a:rPr sz="1800" b="1" i="0" spc="-10">
                          <a:solidFill>
                            <a:schemeClr val="bg1"/>
                          </a:solidFill>
                          <a:latin typeface="Segoe UI Semibold" panose="020B0502040204020203" pitchFamily="34" charset="0"/>
                          <a:cs typeface="Segoe UI Semibold" panose="020B0502040204020203" pitchFamily="34" charset="0"/>
                        </a:rPr>
                        <a:t> </a:t>
                      </a:r>
                      <a:r>
                        <a:rPr sz="1800" b="1" i="0" spc="-5">
                          <a:solidFill>
                            <a:schemeClr val="bg1"/>
                          </a:solidFill>
                          <a:latin typeface="Segoe UI Semibold" panose="020B0502040204020203" pitchFamily="34" charset="0"/>
                          <a:cs typeface="Segoe UI Semibold" panose="020B0502040204020203" pitchFamily="34" charset="0"/>
                        </a:rPr>
                        <a:t>min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274A46"/>
                    </a:solidFill>
                  </a:tcPr>
                </a:tc>
                <a:tc>
                  <a:txBody>
                    <a:bodyPr/>
                    <a:lstStyle/>
                    <a:p>
                      <a:pPr marL="728345">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Video 2: What can I do to get through this?</a:t>
                      </a:r>
                      <a:endParaRPr sz="1800" b="1" i="0">
                        <a:latin typeface="Segoe UI Semibold" panose="020B0502040204020203" pitchFamily="34" charset="0"/>
                        <a:cs typeface="Segoe UI Semibold" panose="020B0502040204020203" pitchFamily="34" charset="0"/>
                      </a:endParaRPr>
                    </a:p>
                  </a:txBody>
                  <a:tcPr marL="0" marR="0" marT="88265" marB="0">
                    <a:solidFill>
                      <a:srgbClr val="274A46"/>
                    </a:solidFill>
                  </a:tcPr>
                </a:tc>
                <a:tc>
                  <a:txBody>
                    <a:bodyPr/>
                    <a:lstStyle/>
                    <a:p>
                      <a:pPr marL="802640">
                        <a:lnSpc>
                          <a:spcPct val="100000"/>
                        </a:lnSpc>
                        <a:spcBef>
                          <a:spcPts val="695"/>
                        </a:spcBef>
                      </a:pPr>
                      <a:r>
                        <a:rPr lang="en-US" sz="1800" b="1" i="0" spc="-15">
                          <a:solidFill>
                            <a:srgbClr val="FFFFFF"/>
                          </a:solidFill>
                          <a:latin typeface="Segoe UI Semibold" panose="020B0502040204020203" pitchFamily="34" charset="0"/>
                          <a:cs typeface="Segoe UI Semibold" panose="020B0502040204020203" pitchFamily="34" charset="0"/>
                        </a:rPr>
                        <a:t>Emotional Intelligence Video</a:t>
                      </a:r>
                      <a:endParaRPr sz="1800" b="1" i="0">
                        <a:latin typeface="Segoe UI Semibold" panose="020B0502040204020203" pitchFamily="34" charset="0"/>
                        <a:cs typeface="Segoe UI Semibold" panose="020B0502040204020203" pitchFamily="34" charset="0"/>
                      </a:endParaRPr>
                    </a:p>
                  </a:txBody>
                  <a:tcPr marL="0" marR="0" marT="88265" marB="0">
                    <a:solidFill>
                      <a:srgbClr val="274A46"/>
                    </a:solidFill>
                  </a:tcPr>
                </a:tc>
                <a:extLst>
                  <a:ext uri="{0D108BD9-81ED-4DB2-BD59-A6C34878D82A}">
                    <a16:rowId xmlns:a16="http://schemas.microsoft.com/office/drawing/2014/main" val="10005"/>
                  </a:ext>
                </a:extLst>
              </a:tr>
              <a:tr h="462584">
                <a:tc>
                  <a:txBody>
                    <a:bodyPr/>
                    <a:lstStyle/>
                    <a:p>
                      <a:pPr marL="463550">
                        <a:lnSpc>
                          <a:spcPct val="100000"/>
                        </a:lnSpc>
                        <a:spcBef>
                          <a:spcPts val="695"/>
                        </a:spcBef>
                      </a:pPr>
                      <a:r>
                        <a:rPr lang="en-US" sz="1800" b="1" i="0" dirty="0">
                          <a:solidFill>
                            <a:schemeClr val="bg1"/>
                          </a:solidFill>
                          <a:latin typeface="Segoe UI Semibold" panose="020B0502040204020203" pitchFamily="34" charset="0"/>
                          <a:cs typeface="Segoe UI Semibold" panose="020B0502040204020203" pitchFamily="34" charset="0"/>
                        </a:rPr>
                        <a:t>20 min+</a:t>
                      </a:r>
                      <a:endParaRPr sz="1800" b="1" i="0" dirty="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128475"/>
                    </a:solidFill>
                  </a:tcPr>
                </a:tc>
                <a:tc>
                  <a:txBody>
                    <a:bodyPr/>
                    <a:lstStyle/>
                    <a:p>
                      <a:pPr marL="728345">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Wrap up and discussion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128475"/>
                    </a:solidFill>
                  </a:tcPr>
                </a:tc>
                <a:tc>
                  <a:txBody>
                    <a:bodyPr/>
                    <a:lstStyle/>
                    <a:p>
                      <a:pPr marL="802640">
                        <a:lnSpc>
                          <a:spcPct val="100000"/>
                        </a:lnSpc>
                        <a:spcBef>
                          <a:spcPts val="695"/>
                        </a:spcBef>
                      </a:pPr>
                      <a:r>
                        <a:rPr lang="en-US" sz="1800" b="1" i="0" dirty="0">
                          <a:solidFill>
                            <a:schemeClr val="bg1"/>
                          </a:solidFill>
                          <a:latin typeface="Segoe UI Semibold" panose="020B0502040204020203" pitchFamily="34" charset="0"/>
                          <a:cs typeface="Segoe UI Semibold" panose="020B0502040204020203" pitchFamily="34" charset="0"/>
                        </a:rPr>
                        <a:t>Mentee Slides</a:t>
                      </a:r>
                      <a:endParaRPr sz="1800" b="1" i="0" dirty="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128475"/>
                    </a:solidFill>
                  </a:tcPr>
                </a:tc>
                <a:extLst>
                  <a:ext uri="{0D108BD9-81ED-4DB2-BD59-A6C34878D82A}">
                    <a16:rowId xmlns:a16="http://schemas.microsoft.com/office/drawing/2014/main" val="3666164673"/>
                  </a:ext>
                </a:extLst>
              </a:tr>
            </a:tbl>
          </a:graphicData>
        </a:graphic>
      </p:graphicFrame>
      <p:sp>
        <p:nvSpPr>
          <p:cNvPr id="16" name="object 16"/>
          <p:cNvSpPr txBox="1"/>
          <p:nvPr/>
        </p:nvSpPr>
        <p:spPr>
          <a:xfrm>
            <a:off x="685800" y="1068287"/>
            <a:ext cx="4765175" cy="3230693"/>
          </a:xfrm>
          <a:prstGeom prst="rect">
            <a:avLst/>
          </a:prstGeom>
        </p:spPr>
        <p:txBody>
          <a:bodyPr vert="horz" wrap="square" lIns="0" tIns="12700" rIns="0" bIns="0" rtlCol="0">
            <a:spAutoFit/>
          </a:bodyPr>
          <a:lstStyle/>
          <a:p>
            <a:pPr marL="12700">
              <a:lnSpc>
                <a:spcPct val="100000"/>
              </a:lnSpc>
              <a:spcBef>
                <a:spcPts val="100"/>
              </a:spcBef>
            </a:pPr>
            <a:r>
              <a:rPr sz="3600" b="1" spc="-35" dirty="0">
                <a:latin typeface="Segoe UI Semibold" panose="020B0502040204020203" pitchFamily="34" charset="0"/>
                <a:cs typeface="Segoe UI Semibold" panose="020B0502040204020203" pitchFamily="34" charset="0"/>
              </a:rPr>
              <a:t>Recommended</a:t>
            </a:r>
            <a:r>
              <a:rPr sz="3600" b="1" spc="-85"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agenda</a:t>
            </a:r>
            <a:endParaRPr sz="3600" b="1" dirty="0">
              <a:latin typeface="Segoe UI Semibold" panose="020B0502040204020203" pitchFamily="34" charset="0"/>
              <a:cs typeface="Segoe UI Semibold" panose="020B0502040204020203" pitchFamily="34" charset="0"/>
            </a:endParaRPr>
          </a:p>
          <a:p>
            <a:pPr marL="12700" marR="1293495">
              <a:lnSpc>
                <a:spcPct val="104200"/>
              </a:lnSpc>
              <a:spcBef>
                <a:spcPts val="1965"/>
              </a:spcBef>
            </a:pPr>
            <a:r>
              <a:rPr sz="1200" dirty="0">
                <a:latin typeface="Segoe UI" panose="020B0502040204020203" pitchFamily="34" charset="0"/>
                <a:cs typeface="Segoe UI" panose="020B0502040204020203" pitchFamily="34" charset="0"/>
              </a:rPr>
              <a:t>This </a:t>
            </a:r>
            <a:r>
              <a:rPr sz="1200" spc="-5" dirty="0">
                <a:latin typeface="Segoe UI" panose="020B0502040204020203" pitchFamily="34" charset="0"/>
                <a:cs typeface="Segoe UI" panose="020B0502040204020203" pitchFamily="34" charset="0"/>
              </a:rPr>
              <a:t>session </a:t>
            </a:r>
            <a:r>
              <a:rPr sz="1200" dirty="0">
                <a:latin typeface="Segoe UI" panose="020B0502040204020203" pitchFamily="34" charset="0"/>
                <a:cs typeface="Segoe UI" panose="020B0502040204020203" pitchFamily="34" charset="0"/>
              </a:rPr>
              <a:t>has been designed to </a:t>
            </a:r>
            <a:r>
              <a:rPr sz="1200" spc="-5" dirty="0">
                <a:latin typeface="Segoe UI" panose="020B0502040204020203" pitchFamily="34" charset="0"/>
                <a:cs typeface="Segoe UI" panose="020B0502040204020203" pitchFamily="34" charset="0"/>
              </a:rPr>
              <a:t>work sequentially  </a:t>
            </a:r>
            <a:r>
              <a:rPr sz="1200" dirty="0">
                <a:latin typeface="Segoe UI" panose="020B0502040204020203" pitchFamily="34" charset="0"/>
                <a:cs typeface="Segoe UI" panose="020B0502040204020203" pitchFamily="34" charset="0"/>
              </a:rPr>
              <a:t>and the agenda </a:t>
            </a:r>
            <a:r>
              <a:rPr sz="1200" spc="-5" dirty="0">
                <a:latin typeface="Segoe UI" panose="020B0502040204020203" pitchFamily="34" charset="0"/>
                <a:cs typeface="Segoe UI" panose="020B0502040204020203" pitchFamily="34" charset="0"/>
              </a:rPr>
              <a:t>shows </a:t>
            </a:r>
            <a:r>
              <a:rPr sz="1200" dirty="0">
                <a:latin typeface="Segoe UI" panose="020B0502040204020203" pitchFamily="34" charset="0"/>
                <a:cs typeface="Segoe UI" panose="020B0502040204020203" pitchFamily="34" charset="0"/>
              </a:rPr>
              <a:t>the </a:t>
            </a:r>
            <a:r>
              <a:rPr sz="1200" spc="-5" dirty="0">
                <a:latin typeface="Segoe UI" panose="020B0502040204020203" pitchFamily="34" charset="0"/>
                <a:cs typeface="Segoe UI" panose="020B0502040204020203" pitchFamily="34" charset="0"/>
              </a:rPr>
              <a:t>approximate </a:t>
            </a:r>
            <a:r>
              <a:rPr sz="1200" dirty="0">
                <a:latin typeface="Segoe UI" panose="020B0502040204020203" pitchFamily="34" charset="0"/>
                <a:cs typeface="Segoe UI" panose="020B0502040204020203" pitchFamily="34" charset="0"/>
              </a:rPr>
              <a:t>time you </a:t>
            </a:r>
            <a:r>
              <a:rPr sz="1200" spc="-5" dirty="0">
                <a:latin typeface="Segoe UI" panose="020B0502040204020203" pitchFamily="34" charset="0"/>
                <a:cs typeface="Segoe UI" panose="020B0502040204020203" pitchFamily="34" charset="0"/>
              </a:rPr>
              <a:t>will </a:t>
            </a:r>
            <a:r>
              <a:rPr sz="1200" dirty="0">
                <a:latin typeface="Segoe UI" panose="020B0502040204020203" pitchFamily="34" charset="0"/>
                <a:cs typeface="Segoe UI" panose="020B0502040204020203" pitchFamily="34" charset="0"/>
              </a:rPr>
              <a:t>need to cover the material. </a:t>
            </a:r>
            <a:r>
              <a:rPr sz="1200" spc="-5" dirty="0">
                <a:latin typeface="Segoe UI" panose="020B0502040204020203" pitchFamily="34" charset="0"/>
                <a:cs typeface="Segoe UI" panose="020B0502040204020203" pitchFamily="34" charset="0"/>
              </a:rPr>
              <a:t>Depending on </a:t>
            </a:r>
            <a:r>
              <a:rPr sz="1200" dirty="0">
                <a:latin typeface="Segoe UI" panose="020B0502040204020203" pitchFamily="34" charset="0"/>
                <a:cs typeface="Segoe UI" panose="020B0502040204020203" pitchFamily="34" charset="0"/>
              </a:rPr>
              <a:t>your  </a:t>
            </a:r>
            <a:r>
              <a:rPr sz="1200" spc="-10" dirty="0">
                <a:latin typeface="Segoe UI" panose="020B0502040204020203" pitchFamily="34" charset="0"/>
                <a:cs typeface="Segoe UI" panose="020B0502040204020203" pitchFamily="34" charset="0"/>
              </a:rPr>
              <a:t>group </a:t>
            </a:r>
            <a:r>
              <a:rPr sz="1200" dirty="0">
                <a:latin typeface="Segoe UI" panose="020B0502040204020203" pitchFamily="34" charset="0"/>
                <a:cs typeface="Segoe UI" panose="020B0502040204020203" pitchFamily="34" charset="0"/>
              </a:rPr>
              <a:t>and time available </a:t>
            </a:r>
            <a:r>
              <a:rPr sz="1200" spc="-15" dirty="0">
                <a:latin typeface="Segoe UI" panose="020B0502040204020203" pitchFamily="34" charset="0"/>
                <a:cs typeface="Segoe UI" panose="020B0502040204020203" pitchFamily="34" charset="0"/>
              </a:rPr>
              <a:t>together, </a:t>
            </a:r>
            <a:r>
              <a:rPr sz="1200" dirty="0">
                <a:latin typeface="Segoe UI" panose="020B0502040204020203" pitchFamily="34" charset="0"/>
                <a:cs typeface="Segoe UI" panose="020B0502040204020203" pitchFamily="34" charset="0"/>
              </a:rPr>
              <a:t>you may choose to adjust the timing </a:t>
            </a:r>
            <a:r>
              <a:rPr sz="1200" spc="-15" dirty="0">
                <a:latin typeface="Segoe UI" panose="020B0502040204020203" pitchFamily="34" charset="0"/>
                <a:cs typeface="Segoe UI" panose="020B0502040204020203" pitchFamily="34" charset="0"/>
              </a:rPr>
              <a:t>of </a:t>
            </a:r>
            <a:r>
              <a:rPr sz="1200" dirty="0">
                <a:latin typeface="Segoe UI" panose="020B0502040204020203" pitchFamily="34" charset="0"/>
                <a:cs typeface="Segoe UI" panose="020B0502040204020203" pitchFamily="34" charset="0"/>
              </a:rPr>
              <a:t>the agenda to </a:t>
            </a:r>
            <a:r>
              <a:rPr sz="1200" spc="-5" dirty="0">
                <a:latin typeface="Segoe UI" panose="020B0502040204020203" pitchFamily="34" charset="0"/>
                <a:cs typeface="Segoe UI" panose="020B0502040204020203" pitchFamily="34" charset="0"/>
              </a:rPr>
              <a:t>enable more  </a:t>
            </a:r>
            <a:r>
              <a:rPr sz="1200" dirty="0">
                <a:latin typeface="Segoe UI" panose="020B0502040204020203" pitchFamily="34" charset="0"/>
                <a:cs typeface="Segoe UI" panose="020B0502040204020203" pitchFamily="34" charset="0"/>
              </a:rPr>
              <a:t>discussion.</a:t>
            </a:r>
            <a:endParaRPr lang="en-US" sz="1200" dirty="0">
              <a:latin typeface="Segoe UI" panose="020B0502040204020203" pitchFamily="34" charset="0"/>
              <a:cs typeface="Segoe UI" panose="020B0502040204020203" pitchFamily="34" charset="0"/>
            </a:endParaRPr>
          </a:p>
          <a:p>
            <a:pPr marL="12700" marR="1293495">
              <a:lnSpc>
                <a:spcPct val="104200"/>
              </a:lnSpc>
              <a:spcBef>
                <a:spcPts val="1965"/>
              </a:spcBef>
            </a:pPr>
            <a:r>
              <a:rPr lang="en-US" sz="1200" spc="-5" dirty="0">
                <a:latin typeface="Segoe UI" panose="020B0502040204020203" pitchFamily="34" charset="0"/>
                <a:cs typeface="Segoe UI" panose="020B0502040204020203" pitchFamily="34" charset="0"/>
              </a:rPr>
              <a:t>Depending on </a:t>
            </a:r>
            <a:r>
              <a:rPr lang="en-US" sz="1200" dirty="0">
                <a:latin typeface="Segoe UI" panose="020B0502040204020203" pitchFamily="34" charset="0"/>
                <a:cs typeface="Segoe UI" panose="020B0502040204020203" pitchFamily="34" charset="0"/>
              </a:rPr>
              <a:t>your </a:t>
            </a:r>
            <a:r>
              <a:rPr lang="en-US" sz="1200" spc="-10" dirty="0">
                <a:latin typeface="Segoe UI" panose="020B0502040204020203" pitchFamily="34" charset="0"/>
                <a:cs typeface="Segoe UI" panose="020B0502040204020203" pitchFamily="34" charset="0"/>
              </a:rPr>
              <a:t>group </a:t>
            </a:r>
            <a:r>
              <a:rPr lang="en-US" sz="1200" dirty="0">
                <a:latin typeface="Segoe UI" panose="020B0502040204020203" pitchFamily="34" charset="0"/>
                <a:cs typeface="Segoe UI" panose="020B0502040204020203" pitchFamily="34" charset="0"/>
              </a:rPr>
              <a:t>and time available </a:t>
            </a:r>
            <a:r>
              <a:rPr lang="en-US" sz="1200" spc="-14" dirty="0">
                <a:latin typeface="Segoe UI" panose="020B0502040204020203" pitchFamily="34" charset="0"/>
                <a:cs typeface="Segoe UI" panose="020B0502040204020203" pitchFamily="34" charset="0"/>
              </a:rPr>
              <a:t>together, </a:t>
            </a:r>
            <a:r>
              <a:rPr lang="en-US" sz="1200" dirty="0">
                <a:latin typeface="Segoe UI" panose="020B0502040204020203" pitchFamily="34" charset="0"/>
                <a:cs typeface="Segoe UI" panose="020B0502040204020203" pitchFamily="34" charset="0"/>
              </a:rPr>
              <a:t>you may choose to </a:t>
            </a:r>
            <a:r>
              <a:rPr lang="en-US" sz="1200" b="1" dirty="0">
                <a:latin typeface="Segoe UI" panose="020B0502040204020203" pitchFamily="34" charset="0"/>
                <a:cs typeface="Segoe UI" panose="020B0502040204020203" pitchFamily="34" charset="0"/>
              </a:rPr>
              <a:t>adjust the timing</a:t>
            </a:r>
            <a:r>
              <a:rPr lang="en-US" sz="1200" dirty="0">
                <a:latin typeface="Segoe UI" panose="020B0502040204020203" pitchFamily="34" charset="0"/>
                <a:cs typeface="Segoe UI" panose="020B0502040204020203" pitchFamily="34" charset="0"/>
              </a:rPr>
              <a:t> </a:t>
            </a:r>
            <a:br>
              <a:rPr lang="en-US" sz="1200" dirty="0">
                <a:latin typeface="Segoe UI" panose="020B0502040204020203" pitchFamily="34" charset="0"/>
                <a:cs typeface="Segoe UI" panose="020B0502040204020203" pitchFamily="34" charset="0"/>
              </a:rPr>
            </a:br>
            <a:r>
              <a:rPr lang="en-US" sz="1200" spc="-14" dirty="0">
                <a:latin typeface="Segoe UI" panose="020B0502040204020203" pitchFamily="34" charset="0"/>
                <a:cs typeface="Segoe UI" panose="020B0502040204020203" pitchFamily="34" charset="0"/>
              </a:rPr>
              <a:t>of </a:t>
            </a:r>
            <a:r>
              <a:rPr lang="en-US" sz="1200" dirty="0">
                <a:latin typeface="Segoe UI" panose="020B0502040204020203" pitchFamily="34" charset="0"/>
                <a:cs typeface="Segoe UI" panose="020B0502040204020203" pitchFamily="34" charset="0"/>
              </a:rPr>
              <a:t>the agenda to </a:t>
            </a:r>
            <a:r>
              <a:rPr lang="en-US" sz="1200" spc="-5" dirty="0">
                <a:latin typeface="Segoe UI" panose="020B0502040204020203" pitchFamily="34" charset="0"/>
                <a:cs typeface="Segoe UI" panose="020B0502040204020203" pitchFamily="34" charset="0"/>
              </a:rPr>
              <a:t>enable more </a:t>
            </a:r>
            <a:r>
              <a:rPr lang="en-US" sz="1200" dirty="0">
                <a:latin typeface="Segoe UI" panose="020B0502040204020203" pitchFamily="34" charset="0"/>
                <a:cs typeface="Segoe UI" panose="020B0502040204020203" pitchFamily="34" charset="0"/>
              </a:rPr>
              <a:t>discussion.</a:t>
            </a:r>
          </a:p>
          <a:p>
            <a:pPr marL="12700" marR="1293495">
              <a:lnSpc>
                <a:spcPct val="104200"/>
              </a:lnSpc>
              <a:spcBef>
                <a:spcPts val="1965"/>
              </a:spcBef>
            </a:pPr>
            <a:endParaRPr sz="1200" dirty="0">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50EAA550-DF76-3947-9392-F7F352442400}"/>
              </a:ext>
            </a:extLst>
          </p:cNvPr>
          <p:cNvSpPr txBox="1"/>
          <p:nvPr/>
        </p:nvSpPr>
        <p:spPr>
          <a:xfrm>
            <a:off x="15873984" y="-256032"/>
            <a:ext cx="184731" cy="3693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rtlCol="0">
            <a:spAutoFit/>
          </a:bodyPr>
          <a:lstStyle/>
          <a:p>
            <a:endParaRPr lang="en-US"/>
          </a:p>
        </p:txBody>
      </p:sp>
      <p:sp>
        <p:nvSpPr>
          <p:cNvPr id="2" name="Slide Number Placeholder 1">
            <a:extLst>
              <a:ext uri="{FF2B5EF4-FFF2-40B4-BE49-F238E27FC236}">
                <a16:creationId xmlns:a16="http://schemas.microsoft.com/office/drawing/2014/main" id="{0410AAED-7BAD-6A4F-83E0-21C55F73F46D}"/>
              </a:ext>
            </a:extLst>
          </p:cNvPr>
          <p:cNvSpPr>
            <a:spLocks noGrp="1"/>
          </p:cNvSpPr>
          <p:nvPr>
            <p:ph type="sldNum" sz="quarter" idx="10"/>
          </p:nvPr>
        </p:nvSpPr>
        <p:spPr/>
        <p:txBody>
          <a:bodyPr/>
          <a:lstStyle/>
          <a:p>
            <a:fld id="{70AF1ED0-5DD8-0441-82D6-AD5820264631}" type="slidenum">
              <a:rPr lang="en-US"/>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972799" y="530352"/>
            <a:ext cx="3801979" cy="1367041"/>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marL="285750">
              <a:lnSpc>
                <a:spcPct val="100000"/>
              </a:lnSpc>
              <a:spcBef>
                <a:spcPts val="1265"/>
              </a:spcBef>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750" marR="466725">
              <a:lnSpc>
                <a:spcPct val="101899"/>
              </a:lnSpc>
              <a:spcBef>
                <a:spcPts val="114"/>
              </a:spcBef>
            </a:pPr>
            <a:r>
              <a:rPr lang="en-US" sz="1800" b="1" spc="-130">
                <a:solidFill>
                  <a:srgbClr val="FFFFFF"/>
                </a:solidFill>
                <a:latin typeface="Segoe UI Semibold" panose="020B0502040204020203" pitchFamily="34" charset="0"/>
                <a:cs typeface="Segoe UI Semibold" panose="020B0502040204020203" pitchFamily="34" charset="0"/>
              </a:rPr>
              <a:t>Settle into the session.</a:t>
            </a:r>
            <a:endParaRPr sz="1800" b="1">
              <a:latin typeface="Segoe UI Semibold" panose="020B0502040204020203" pitchFamily="34" charset="0"/>
              <a:cs typeface="Segoe UI Semibold" panose="020B0502040204020203" pitchFamily="34" charset="0"/>
            </a:endParaRPr>
          </a:p>
        </p:txBody>
      </p:sp>
      <p:sp>
        <p:nvSpPr>
          <p:cNvPr id="12" name="object 12"/>
          <p:cNvSpPr txBox="1"/>
          <p:nvPr/>
        </p:nvSpPr>
        <p:spPr>
          <a:xfrm>
            <a:off x="673100" y="872076"/>
            <a:ext cx="5725909" cy="5514843"/>
          </a:xfrm>
          <a:prstGeom prst="rect">
            <a:avLst/>
          </a:prstGeom>
        </p:spPr>
        <p:txBody>
          <a:bodyPr vert="horz" wrap="square" lIns="0" tIns="74295" rIns="0" bIns="0" rtlCol="0">
            <a:spAutoFit/>
          </a:bodyPr>
          <a:lstStyle/>
          <a:p>
            <a:pPr marL="12700">
              <a:lnSpc>
                <a:spcPct val="100000"/>
              </a:lnSpc>
              <a:spcBef>
                <a:spcPts val="585"/>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60"/>
              </a:spcBef>
            </a:pPr>
            <a:endParaRPr sz="1450" b="1" dirty="0">
              <a:latin typeface="Segoe UI Semibold" panose="020B0502040204020203" pitchFamily="34" charset="0"/>
              <a:cs typeface="Segoe UI Semibold" panose="020B0502040204020203" pitchFamily="34" charset="0"/>
            </a:endParaRPr>
          </a:p>
          <a:p>
            <a:pPr marL="12700" marR="1215390">
              <a:lnSpc>
                <a:spcPts val="3800"/>
              </a:lnSpc>
            </a:pPr>
            <a:r>
              <a:rPr sz="3600" b="1" spc="-25" dirty="0">
                <a:latin typeface="Segoe UI Semibold" panose="020B0502040204020203" pitchFamily="34" charset="0"/>
                <a:cs typeface="Segoe UI Semibold" panose="020B0502040204020203" pitchFamily="34" charset="0"/>
              </a:rPr>
              <a:t>Introduction</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84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AutoNum type="arabicPeriod"/>
              <a:tabLst>
                <a:tab pos="290830" algn="l"/>
                <a:tab pos="291465" algn="l"/>
              </a:tabLst>
            </a:pPr>
            <a:r>
              <a:rPr lang="en-US" b="1" dirty="0">
                <a:latin typeface="Segoe UI Semibold" panose="020B0502040204020203" pitchFamily="34" charset="0"/>
                <a:cs typeface="Segoe UI Semibold" panose="020B0502040204020203" pitchFamily="34" charset="0"/>
              </a:rPr>
              <a:t>Welcome back and review the “Art Gallery” problem. </a:t>
            </a:r>
          </a:p>
          <a:p>
            <a:pPr marL="290830" marR="127000" indent="-278765">
              <a:lnSpc>
                <a:spcPct val="101899"/>
              </a:lnSpc>
              <a:spcBef>
                <a:spcPts val="220"/>
              </a:spcBef>
              <a:buAutoNum type="arabicPeriod"/>
              <a:tabLst>
                <a:tab pos="290830" algn="l"/>
                <a:tab pos="291465" algn="l"/>
              </a:tabLst>
            </a:pPr>
            <a:endParaRPr lang="en-US" b="1" dirty="0">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AutoNum type="arabicPeriod"/>
              <a:tabLst>
                <a:tab pos="290830" algn="l"/>
                <a:tab pos="291465" algn="l"/>
              </a:tabLst>
            </a:pPr>
            <a:r>
              <a:rPr lang="en-US" b="1" dirty="0">
                <a:latin typeface="Segoe UI Semibold" panose="020B0502040204020203" pitchFamily="34" charset="0"/>
                <a:cs typeface="Segoe UI Semibold" panose="020B0502040204020203" pitchFamily="34" charset="0"/>
              </a:rPr>
              <a:t>Frame the session. Use the overview to the Learning Lab (page 60 of this guide) as a reference.</a:t>
            </a:r>
          </a:p>
          <a:p>
            <a:pPr marL="290830" marR="127000" indent="-278765">
              <a:lnSpc>
                <a:spcPct val="101899"/>
              </a:lnSpc>
              <a:spcBef>
                <a:spcPts val="220"/>
              </a:spcBef>
              <a:buAutoNum type="arabicPeriod"/>
              <a:tabLst>
                <a:tab pos="290830" algn="l"/>
                <a:tab pos="291465" algn="l"/>
              </a:tabLst>
            </a:pPr>
            <a:endParaRPr lang="en-US" b="1" dirty="0">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AutoNum type="arabicPeriod"/>
              <a:tabLst>
                <a:tab pos="290830" algn="l"/>
                <a:tab pos="291465" algn="l"/>
              </a:tabLst>
            </a:pPr>
            <a:r>
              <a:rPr lang="en-US" b="1" dirty="0">
                <a:latin typeface="Segoe UI Semibold" panose="020B0502040204020203" pitchFamily="34" charset="0"/>
                <a:cs typeface="Segoe UI Semibold" panose="020B0502040204020203" pitchFamily="34" charset="0"/>
              </a:rPr>
              <a:t>Explore tackling a challenge with the prompts.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For each statement, please decide if it something  “more like” or “less like” you. Please take a few minutes to do this. </a:t>
            </a:r>
          </a:p>
          <a:p>
            <a:pPr marL="290830" marR="127000" indent="-278765">
              <a:lnSpc>
                <a:spcPct val="101899"/>
              </a:lnSpc>
              <a:spcBef>
                <a:spcPts val="220"/>
              </a:spcBef>
              <a:buAutoNum type="arabicPeriod"/>
              <a:tabLst>
                <a:tab pos="290830" algn="l"/>
                <a:tab pos="291465" algn="l"/>
              </a:tabLst>
            </a:pPr>
            <a:endParaRPr lang="en-US" b="1" dirty="0">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AutoNum type="arabicPeriod"/>
              <a:tabLst>
                <a:tab pos="290830" algn="l"/>
                <a:tab pos="291465" algn="l"/>
              </a:tabLst>
            </a:pPr>
            <a:r>
              <a:rPr lang="en-US" b="1" dirty="0">
                <a:latin typeface="Segoe UI Semibold" panose="020B0502040204020203" pitchFamily="34" charset="0"/>
                <a:cs typeface="Segoe UI Semibold" panose="020B0502040204020203" pitchFamily="34" charset="0"/>
              </a:rPr>
              <a:t>Pull the group back to discuss briefly before moving into the first topic of self-regulation. </a:t>
            </a:r>
            <a:endParaRPr sz="1800" b="1" dirty="0">
              <a:latin typeface="Segoe UI Semibold" panose="020B0502040204020203" pitchFamily="34" charset="0"/>
              <a:cs typeface="Segoe UI Semibold" panose="020B0502040204020203" pitchFamily="34" charset="0"/>
            </a:endParaRPr>
          </a:p>
        </p:txBody>
      </p:sp>
      <p:sp>
        <p:nvSpPr>
          <p:cNvPr id="23" name="Text Placeholder 22">
            <a:extLst>
              <a:ext uri="{FF2B5EF4-FFF2-40B4-BE49-F238E27FC236}">
                <a16:creationId xmlns:a16="http://schemas.microsoft.com/office/drawing/2014/main" id="{5215FB9E-09D5-544F-9A01-D695BD60984E}"/>
              </a:ext>
            </a:extLst>
          </p:cNvPr>
          <p:cNvSpPr>
            <a:spLocks noGrp="1"/>
          </p:cNvSpPr>
          <p:nvPr>
            <p:ph type="body" sz="quarter" idx="11"/>
          </p:nvPr>
        </p:nvSpPr>
        <p:spPr/>
        <p:txBody>
          <a:bodyPr/>
          <a:lstStyle/>
          <a:p>
            <a:r>
              <a:rPr lang="en-US" b="1">
                <a:latin typeface="Segoe UI Semibold" panose="020B0502040204020203" pitchFamily="34" charset="0"/>
                <a:cs typeface="Segoe UI Semibold" panose="020B0502040204020203" pitchFamily="34" charset="0"/>
              </a:rPr>
              <a:t>15 min</a:t>
            </a:r>
          </a:p>
        </p:txBody>
      </p:sp>
      <p:sp>
        <p:nvSpPr>
          <p:cNvPr id="22" name="Text Placeholder 21">
            <a:extLst>
              <a:ext uri="{FF2B5EF4-FFF2-40B4-BE49-F238E27FC236}">
                <a16:creationId xmlns:a16="http://schemas.microsoft.com/office/drawing/2014/main" id="{4D823834-0D31-4D49-B3ED-7E128A1C6E4C}"/>
              </a:ext>
            </a:extLst>
          </p:cNvPr>
          <p:cNvSpPr>
            <a:spLocks noGrp="1"/>
          </p:cNvSpPr>
          <p:nvPr>
            <p:ph type="body" sz="quarter" idx="10"/>
          </p:nvPr>
        </p:nvSpPr>
        <p:spPr/>
        <p:txBody>
          <a:bodyPr/>
          <a:lstStyle/>
          <a:p>
            <a:r>
              <a:rPr lang="en-US" b="1">
                <a:latin typeface="Segoe UI Semibold" panose="020B0502040204020203" pitchFamily="34" charset="0"/>
                <a:cs typeface="Segoe UI Semibold" panose="020B0502040204020203" pitchFamily="34" charset="0"/>
              </a:rPr>
              <a:t>TIME NEEDED</a:t>
            </a:r>
          </a:p>
          <a:p>
            <a:endParaRPr lang="en-US"/>
          </a:p>
        </p:txBody>
      </p:sp>
      <p:sp>
        <p:nvSpPr>
          <p:cNvPr id="13" name="object 5">
            <a:extLst>
              <a:ext uri="{FF2B5EF4-FFF2-40B4-BE49-F238E27FC236}">
                <a16:creationId xmlns:a16="http://schemas.microsoft.com/office/drawing/2014/main" id="{30D7A1E6-46E8-1944-827E-FBCE700D9593}"/>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14" name="object 6">
            <a:extLst>
              <a:ext uri="{FF2B5EF4-FFF2-40B4-BE49-F238E27FC236}">
                <a16:creationId xmlns:a16="http://schemas.microsoft.com/office/drawing/2014/main" id="{F366E2A4-7AE1-864B-AADC-7423334A48D3}"/>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15" name="object 12">
            <a:extLst>
              <a:ext uri="{FF2B5EF4-FFF2-40B4-BE49-F238E27FC236}">
                <a16:creationId xmlns:a16="http://schemas.microsoft.com/office/drawing/2014/main" id="{12FCE825-254C-9347-97B3-1C8FE7F10B4F}"/>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0B5F792C-1692-4240-BAD8-5FCEE7CE2CF3}"/>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17" name="object 6">
            <a:extLst>
              <a:ext uri="{FF2B5EF4-FFF2-40B4-BE49-F238E27FC236}">
                <a16:creationId xmlns:a16="http://schemas.microsoft.com/office/drawing/2014/main" id="{9A011E5C-73D7-494B-B9C1-F248DE644864}"/>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18" name="object 12">
            <a:extLst>
              <a:ext uri="{FF2B5EF4-FFF2-40B4-BE49-F238E27FC236}">
                <a16:creationId xmlns:a16="http://schemas.microsoft.com/office/drawing/2014/main" id="{DAA179E8-626E-D543-B1BC-EA9411355975}"/>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19" name="object 8">
            <a:extLst>
              <a:ext uri="{FF2B5EF4-FFF2-40B4-BE49-F238E27FC236}">
                <a16:creationId xmlns:a16="http://schemas.microsoft.com/office/drawing/2014/main" id="{7C7EAA71-81B6-D443-B17A-1426FE203881}"/>
              </a:ext>
            </a:extLst>
          </p:cNvPr>
          <p:cNvSpPr/>
          <p:nvPr/>
        </p:nvSpPr>
        <p:spPr>
          <a:xfrm>
            <a:off x="7587189" y="4762723"/>
            <a:ext cx="226060" cy="342900"/>
          </a:xfrm>
          <a:custGeom>
            <a:avLst/>
            <a:gdLst/>
            <a:ahLst/>
            <a:cxnLst/>
            <a:rect l="l" t="t" r="r" b="b"/>
            <a:pathLst>
              <a:path w="226059" h="342900">
                <a:moveTo>
                  <a:pt x="115366" y="0"/>
                </a:moveTo>
                <a:lnTo>
                  <a:pt x="110109" y="0"/>
                </a:lnTo>
                <a:lnTo>
                  <a:pt x="104711" y="380"/>
                </a:lnTo>
                <a:lnTo>
                  <a:pt x="65920" y="10306"/>
                </a:lnTo>
                <a:lnTo>
                  <a:pt x="33643" y="32553"/>
                </a:lnTo>
                <a:lnTo>
                  <a:pt x="10722" y="64338"/>
                </a:lnTo>
                <a:lnTo>
                  <a:pt x="0" y="102882"/>
                </a:lnTo>
                <a:lnTo>
                  <a:pt x="612" y="129004"/>
                </a:lnTo>
                <a:lnTo>
                  <a:pt x="6985" y="153823"/>
                </a:lnTo>
                <a:lnTo>
                  <a:pt x="18805" y="176522"/>
                </a:lnTo>
                <a:lnTo>
                  <a:pt x="35763" y="196278"/>
                </a:lnTo>
                <a:lnTo>
                  <a:pt x="45566" y="207441"/>
                </a:lnTo>
                <a:lnTo>
                  <a:pt x="52819" y="220202"/>
                </a:lnTo>
                <a:lnTo>
                  <a:pt x="57319" y="234101"/>
                </a:lnTo>
                <a:lnTo>
                  <a:pt x="58864" y="248678"/>
                </a:lnTo>
                <a:lnTo>
                  <a:pt x="58864" y="293598"/>
                </a:lnTo>
                <a:lnTo>
                  <a:pt x="60752" y="303307"/>
                </a:lnTo>
                <a:lnTo>
                  <a:pt x="65917" y="311350"/>
                </a:lnTo>
                <a:lnTo>
                  <a:pt x="73614" y="316987"/>
                </a:lnTo>
                <a:lnTo>
                  <a:pt x="83096" y="319481"/>
                </a:lnTo>
                <a:lnTo>
                  <a:pt x="87163" y="328080"/>
                </a:lnTo>
                <a:lnTo>
                  <a:pt x="93802" y="335472"/>
                </a:lnTo>
                <a:lnTo>
                  <a:pt x="102498" y="340646"/>
                </a:lnTo>
                <a:lnTo>
                  <a:pt x="112737" y="342595"/>
                </a:lnTo>
                <a:lnTo>
                  <a:pt x="122971" y="340646"/>
                </a:lnTo>
                <a:lnTo>
                  <a:pt x="131667" y="335472"/>
                </a:lnTo>
                <a:lnTo>
                  <a:pt x="137953" y="328472"/>
                </a:lnTo>
                <a:lnTo>
                  <a:pt x="106680" y="328472"/>
                </a:lnTo>
                <a:lnTo>
                  <a:pt x="101384" y="324256"/>
                </a:lnTo>
                <a:lnTo>
                  <a:pt x="98488" y="319570"/>
                </a:lnTo>
                <a:lnTo>
                  <a:pt x="142325" y="319570"/>
                </a:lnTo>
                <a:lnTo>
                  <a:pt x="151855" y="316987"/>
                </a:lnTo>
                <a:lnTo>
                  <a:pt x="159556" y="311350"/>
                </a:lnTo>
                <a:lnTo>
                  <a:pt x="163348" y="305447"/>
                </a:lnTo>
                <a:lnTo>
                  <a:pt x="79971" y="305447"/>
                </a:lnTo>
                <a:lnTo>
                  <a:pt x="75793" y="302501"/>
                </a:lnTo>
                <a:lnTo>
                  <a:pt x="73964" y="298297"/>
                </a:lnTo>
                <a:lnTo>
                  <a:pt x="165697" y="298297"/>
                </a:lnTo>
                <a:lnTo>
                  <a:pt x="166611" y="293598"/>
                </a:lnTo>
                <a:lnTo>
                  <a:pt x="166611" y="284175"/>
                </a:lnTo>
                <a:lnTo>
                  <a:pt x="72986" y="284175"/>
                </a:lnTo>
                <a:lnTo>
                  <a:pt x="72986" y="277012"/>
                </a:lnTo>
                <a:lnTo>
                  <a:pt x="166611" y="277012"/>
                </a:lnTo>
                <a:lnTo>
                  <a:pt x="166611" y="262889"/>
                </a:lnTo>
                <a:lnTo>
                  <a:pt x="72986" y="262889"/>
                </a:lnTo>
                <a:lnTo>
                  <a:pt x="72986" y="255727"/>
                </a:lnTo>
                <a:lnTo>
                  <a:pt x="166611" y="255727"/>
                </a:lnTo>
                <a:lnTo>
                  <a:pt x="166611" y="248678"/>
                </a:lnTo>
                <a:lnTo>
                  <a:pt x="167359" y="241617"/>
                </a:lnTo>
                <a:lnTo>
                  <a:pt x="72692" y="241604"/>
                </a:lnTo>
                <a:lnTo>
                  <a:pt x="69883" y="226093"/>
                </a:lnTo>
                <a:lnTo>
                  <a:pt x="64274" y="211372"/>
                </a:lnTo>
                <a:lnTo>
                  <a:pt x="56044" y="197851"/>
                </a:lnTo>
                <a:lnTo>
                  <a:pt x="45364" y="185927"/>
                </a:lnTo>
                <a:lnTo>
                  <a:pt x="30525" y="168633"/>
                </a:lnTo>
                <a:lnTo>
                  <a:pt x="20178" y="148758"/>
                </a:lnTo>
                <a:lnTo>
                  <a:pt x="14601" y="127020"/>
                </a:lnTo>
                <a:lnTo>
                  <a:pt x="14071" y="104139"/>
                </a:lnTo>
                <a:lnTo>
                  <a:pt x="23448" y="70420"/>
                </a:lnTo>
                <a:lnTo>
                  <a:pt x="43502" y="42610"/>
                </a:lnTo>
                <a:lnTo>
                  <a:pt x="71744" y="23145"/>
                </a:lnTo>
                <a:lnTo>
                  <a:pt x="105689" y="14465"/>
                </a:lnTo>
                <a:lnTo>
                  <a:pt x="110426" y="14135"/>
                </a:lnTo>
                <a:lnTo>
                  <a:pt x="165109" y="14135"/>
                </a:lnTo>
                <a:lnTo>
                  <a:pt x="159555" y="10306"/>
                </a:lnTo>
                <a:lnTo>
                  <a:pt x="120764" y="380"/>
                </a:lnTo>
                <a:lnTo>
                  <a:pt x="115366" y="0"/>
                </a:lnTo>
                <a:close/>
              </a:path>
              <a:path w="226059" h="342900">
                <a:moveTo>
                  <a:pt x="142325" y="319570"/>
                </a:moveTo>
                <a:lnTo>
                  <a:pt x="126987" y="319570"/>
                </a:lnTo>
                <a:lnTo>
                  <a:pt x="124091" y="324256"/>
                </a:lnTo>
                <a:lnTo>
                  <a:pt x="118795" y="328472"/>
                </a:lnTo>
                <a:lnTo>
                  <a:pt x="137953" y="328472"/>
                </a:lnTo>
                <a:lnTo>
                  <a:pt x="138305" y="328080"/>
                </a:lnTo>
                <a:lnTo>
                  <a:pt x="142325" y="319570"/>
                </a:lnTo>
                <a:close/>
              </a:path>
              <a:path w="226059" h="342900">
                <a:moveTo>
                  <a:pt x="165697" y="298297"/>
                </a:moveTo>
                <a:lnTo>
                  <a:pt x="151498" y="298297"/>
                </a:lnTo>
                <a:lnTo>
                  <a:pt x="149682" y="302501"/>
                </a:lnTo>
                <a:lnTo>
                  <a:pt x="145491" y="305447"/>
                </a:lnTo>
                <a:lnTo>
                  <a:pt x="163348" y="305447"/>
                </a:lnTo>
                <a:lnTo>
                  <a:pt x="164723" y="303307"/>
                </a:lnTo>
                <a:lnTo>
                  <a:pt x="165697" y="298297"/>
                </a:lnTo>
                <a:close/>
              </a:path>
              <a:path w="226059" h="342900">
                <a:moveTo>
                  <a:pt x="166611" y="277012"/>
                </a:moveTo>
                <a:lnTo>
                  <a:pt x="152488" y="277012"/>
                </a:lnTo>
                <a:lnTo>
                  <a:pt x="152488" y="284175"/>
                </a:lnTo>
                <a:lnTo>
                  <a:pt x="166611" y="284175"/>
                </a:lnTo>
                <a:lnTo>
                  <a:pt x="166611" y="277012"/>
                </a:lnTo>
                <a:close/>
              </a:path>
              <a:path w="226059" h="342900">
                <a:moveTo>
                  <a:pt x="166611" y="255727"/>
                </a:moveTo>
                <a:lnTo>
                  <a:pt x="152488" y="255727"/>
                </a:lnTo>
                <a:lnTo>
                  <a:pt x="152488" y="262889"/>
                </a:lnTo>
                <a:lnTo>
                  <a:pt x="166611" y="262889"/>
                </a:lnTo>
                <a:lnTo>
                  <a:pt x="166611" y="255727"/>
                </a:lnTo>
                <a:close/>
              </a:path>
              <a:path w="226059" h="342900">
                <a:moveTo>
                  <a:pt x="105067" y="151498"/>
                </a:moveTo>
                <a:lnTo>
                  <a:pt x="90957" y="151498"/>
                </a:lnTo>
                <a:lnTo>
                  <a:pt x="90957" y="241617"/>
                </a:lnTo>
                <a:lnTo>
                  <a:pt x="134518" y="241617"/>
                </a:lnTo>
                <a:lnTo>
                  <a:pt x="105067" y="241604"/>
                </a:lnTo>
                <a:lnTo>
                  <a:pt x="105067" y="151498"/>
                </a:lnTo>
                <a:close/>
              </a:path>
              <a:path w="226059" h="342900">
                <a:moveTo>
                  <a:pt x="165109" y="14135"/>
                </a:moveTo>
                <a:lnTo>
                  <a:pt x="115049" y="14135"/>
                </a:lnTo>
                <a:lnTo>
                  <a:pt x="119786" y="14465"/>
                </a:lnTo>
                <a:lnTo>
                  <a:pt x="153725" y="23145"/>
                </a:lnTo>
                <a:lnTo>
                  <a:pt x="181968" y="42610"/>
                </a:lnTo>
                <a:lnTo>
                  <a:pt x="202025" y="70420"/>
                </a:lnTo>
                <a:lnTo>
                  <a:pt x="211404" y="104139"/>
                </a:lnTo>
                <a:lnTo>
                  <a:pt x="210868" y="127020"/>
                </a:lnTo>
                <a:lnTo>
                  <a:pt x="205292" y="148758"/>
                </a:lnTo>
                <a:lnTo>
                  <a:pt x="194948" y="168633"/>
                </a:lnTo>
                <a:lnTo>
                  <a:pt x="180111" y="185927"/>
                </a:lnTo>
                <a:lnTo>
                  <a:pt x="169428" y="197853"/>
                </a:lnTo>
                <a:lnTo>
                  <a:pt x="161196" y="211377"/>
                </a:lnTo>
                <a:lnTo>
                  <a:pt x="155589" y="226099"/>
                </a:lnTo>
                <a:lnTo>
                  <a:pt x="152781" y="241617"/>
                </a:lnTo>
                <a:lnTo>
                  <a:pt x="167361" y="241604"/>
                </a:lnTo>
                <a:lnTo>
                  <a:pt x="168156" y="234101"/>
                </a:lnTo>
                <a:lnTo>
                  <a:pt x="172656" y="220202"/>
                </a:lnTo>
                <a:lnTo>
                  <a:pt x="179909" y="207441"/>
                </a:lnTo>
                <a:lnTo>
                  <a:pt x="189712" y="196278"/>
                </a:lnTo>
                <a:lnTo>
                  <a:pt x="206664" y="176516"/>
                </a:lnTo>
                <a:lnTo>
                  <a:pt x="218486" y="153819"/>
                </a:lnTo>
                <a:lnTo>
                  <a:pt x="224861" y="129004"/>
                </a:lnTo>
                <a:lnTo>
                  <a:pt x="225475" y="102882"/>
                </a:lnTo>
                <a:lnTo>
                  <a:pt x="214752" y="64338"/>
                </a:lnTo>
                <a:lnTo>
                  <a:pt x="191831" y="32553"/>
                </a:lnTo>
                <a:lnTo>
                  <a:pt x="165109" y="14135"/>
                </a:lnTo>
                <a:close/>
              </a:path>
              <a:path w="226059" h="342900">
                <a:moveTo>
                  <a:pt x="134518" y="151498"/>
                </a:moveTo>
                <a:lnTo>
                  <a:pt x="120396" y="151498"/>
                </a:lnTo>
                <a:lnTo>
                  <a:pt x="120396" y="241604"/>
                </a:lnTo>
                <a:lnTo>
                  <a:pt x="134518" y="241604"/>
                </a:lnTo>
                <a:lnTo>
                  <a:pt x="134518" y="151498"/>
                </a:lnTo>
                <a:close/>
              </a:path>
              <a:path w="226059" h="342900">
                <a:moveTo>
                  <a:pt x="81686" y="104724"/>
                </a:moveTo>
                <a:lnTo>
                  <a:pt x="72590" y="106566"/>
                </a:lnTo>
                <a:lnTo>
                  <a:pt x="65152" y="111586"/>
                </a:lnTo>
                <a:lnTo>
                  <a:pt x="60134" y="119024"/>
                </a:lnTo>
                <a:lnTo>
                  <a:pt x="58293" y="128117"/>
                </a:lnTo>
                <a:lnTo>
                  <a:pt x="60132" y="137209"/>
                </a:lnTo>
                <a:lnTo>
                  <a:pt x="65151" y="144646"/>
                </a:lnTo>
                <a:lnTo>
                  <a:pt x="72587" y="149659"/>
                </a:lnTo>
                <a:lnTo>
                  <a:pt x="81686" y="151498"/>
                </a:lnTo>
                <a:lnTo>
                  <a:pt x="143789" y="151498"/>
                </a:lnTo>
                <a:lnTo>
                  <a:pt x="152888" y="149657"/>
                </a:lnTo>
                <a:lnTo>
                  <a:pt x="160324" y="144641"/>
                </a:lnTo>
                <a:lnTo>
                  <a:pt x="165220" y="137388"/>
                </a:lnTo>
                <a:lnTo>
                  <a:pt x="76568" y="137388"/>
                </a:lnTo>
                <a:lnTo>
                  <a:pt x="72415" y="133222"/>
                </a:lnTo>
                <a:lnTo>
                  <a:pt x="72415" y="123012"/>
                </a:lnTo>
                <a:lnTo>
                  <a:pt x="76568" y="118846"/>
                </a:lnTo>
                <a:lnTo>
                  <a:pt x="103119" y="118846"/>
                </a:lnTo>
                <a:lnTo>
                  <a:pt x="98214" y="111582"/>
                </a:lnTo>
                <a:lnTo>
                  <a:pt x="90776" y="106564"/>
                </a:lnTo>
                <a:lnTo>
                  <a:pt x="81686" y="104724"/>
                </a:lnTo>
                <a:close/>
              </a:path>
              <a:path w="226059" h="342900">
                <a:moveTo>
                  <a:pt x="103119" y="118846"/>
                </a:moveTo>
                <a:lnTo>
                  <a:pt x="86791" y="118846"/>
                </a:lnTo>
                <a:lnTo>
                  <a:pt x="90957" y="123012"/>
                </a:lnTo>
                <a:lnTo>
                  <a:pt x="90957" y="137388"/>
                </a:lnTo>
                <a:lnTo>
                  <a:pt x="105079" y="137388"/>
                </a:lnTo>
                <a:lnTo>
                  <a:pt x="105079" y="128117"/>
                </a:lnTo>
                <a:lnTo>
                  <a:pt x="103239" y="119024"/>
                </a:lnTo>
                <a:lnTo>
                  <a:pt x="103119" y="118846"/>
                </a:lnTo>
                <a:close/>
              </a:path>
              <a:path w="226059" h="342900">
                <a:moveTo>
                  <a:pt x="143789" y="104724"/>
                </a:moveTo>
                <a:lnTo>
                  <a:pt x="134693" y="106566"/>
                </a:lnTo>
                <a:lnTo>
                  <a:pt x="127255" y="111586"/>
                </a:lnTo>
                <a:lnTo>
                  <a:pt x="122237" y="119024"/>
                </a:lnTo>
                <a:lnTo>
                  <a:pt x="120396" y="128117"/>
                </a:lnTo>
                <a:lnTo>
                  <a:pt x="120396" y="137388"/>
                </a:lnTo>
                <a:lnTo>
                  <a:pt x="134518" y="137388"/>
                </a:lnTo>
                <a:lnTo>
                  <a:pt x="134518" y="123012"/>
                </a:lnTo>
                <a:lnTo>
                  <a:pt x="138671" y="118846"/>
                </a:lnTo>
                <a:lnTo>
                  <a:pt x="165222" y="118846"/>
                </a:lnTo>
                <a:lnTo>
                  <a:pt x="160317" y="111582"/>
                </a:lnTo>
                <a:lnTo>
                  <a:pt x="152879" y="106564"/>
                </a:lnTo>
                <a:lnTo>
                  <a:pt x="143789" y="104724"/>
                </a:lnTo>
                <a:close/>
              </a:path>
              <a:path w="226059" h="342900">
                <a:moveTo>
                  <a:pt x="165222" y="118846"/>
                </a:moveTo>
                <a:lnTo>
                  <a:pt x="148894" y="118846"/>
                </a:lnTo>
                <a:lnTo>
                  <a:pt x="153060" y="123012"/>
                </a:lnTo>
                <a:lnTo>
                  <a:pt x="153060" y="133222"/>
                </a:lnTo>
                <a:lnTo>
                  <a:pt x="148894" y="137388"/>
                </a:lnTo>
                <a:lnTo>
                  <a:pt x="165220" y="137388"/>
                </a:lnTo>
                <a:lnTo>
                  <a:pt x="165342" y="137209"/>
                </a:lnTo>
                <a:lnTo>
                  <a:pt x="167182" y="128117"/>
                </a:lnTo>
                <a:lnTo>
                  <a:pt x="165342" y="119024"/>
                </a:lnTo>
                <a:lnTo>
                  <a:pt x="165222" y="118846"/>
                </a:lnTo>
                <a:close/>
              </a:path>
            </a:pathLst>
          </a:custGeom>
          <a:solidFill>
            <a:srgbClr val="000000"/>
          </a:solidFill>
        </p:spPr>
        <p:txBody>
          <a:bodyPr wrap="square" lIns="0" tIns="0" rIns="0" bIns="0" rtlCol="0"/>
          <a:lstStyle/>
          <a:p>
            <a:endParaRPr/>
          </a:p>
        </p:txBody>
      </p:sp>
      <p:sp>
        <p:nvSpPr>
          <p:cNvPr id="20" name="object 9">
            <a:extLst>
              <a:ext uri="{FF2B5EF4-FFF2-40B4-BE49-F238E27FC236}">
                <a16:creationId xmlns:a16="http://schemas.microsoft.com/office/drawing/2014/main" id="{2CBA433F-94ED-444C-B5C8-47F950D20402}"/>
              </a:ext>
            </a:extLst>
          </p:cNvPr>
          <p:cNvSpPr/>
          <p:nvPr/>
        </p:nvSpPr>
        <p:spPr>
          <a:xfrm>
            <a:off x="7692440" y="4681730"/>
            <a:ext cx="15240" cy="48260"/>
          </a:xfrm>
          <a:custGeom>
            <a:avLst/>
            <a:gdLst/>
            <a:ahLst/>
            <a:cxnLst/>
            <a:rect l="l" t="t" r="r" b="b"/>
            <a:pathLst>
              <a:path w="15240" h="48260">
                <a:moveTo>
                  <a:pt x="11595" y="0"/>
                </a:moveTo>
                <a:lnTo>
                  <a:pt x="3365" y="0"/>
                </a:lnTo>
                <a:lnTo>
                  <a:pt x="0" y="3365"/>
                </a:lnTo>
                <a:lnTo>
                  <a:pt x="0" y="44399"/>
                </a:lnTo>
                <a:lnTo>
                  <a:pt x="3365" y="47764"/>
                </a:lnTo>
                <a:lnTo>
                  <a:pt x="11607" y="47764"/>
                </a:lnTo>
                <a:lnTo>
                  <a:pt x="14947" y="44399"/>
                </a:lnTo>
                <a:lnTo>
                  <a:pt x="14960" y="3365"/>
                </a:lnTo>
                <a:lnTo>
                  <a:pt x="11595" y="0"/>
                </a:lnTo>
                <a:close/>
              </a:path>
            </a:pathLst>
          </a:custGeom>
          <a:solidFill>
            <a:srgbClr val="000000"/>
          </a:solidFill>
        </p:spPr>
        <p:txBody>
          <a:bodyPr wrap="square" lIns="0" tIns="0" rIns="0" bIns="0" rtlCol="0"/>
          <a:lstStyle/>
          <a:p>
            <a:endParaRPr/>
          </a:p>
        </p:txBody>
      </p:sp>
      <p:sp>
        <p:nvSpPr>
          <p:cNvPr id="21" name="object 10">
            <a:extLst>
              <a:ext uri="{FF2B5EF4-FFF2-40B4-BE49-F238E27FC236}">
                <a16:creationId xmlns:a16="http://schemas.microsoft.com/office/drawing/2014/main" id="{4DEC5005-D316-5549-8D3A-62DA7F317930}"/>
              </a:ext>
            </a:extLst>
          </p:cNvPr>
          <p:cNvSpPr/>
          <p:nvPr/>
        </p:nvSpPr>
        <p:spPr>
          <a:xfrm>
            <a:off x="7782569" y="4717324"/>
            <a:ext cx="36830" cy="43815"/>
          </a:xfrm>
          <a:custGeom>
            <a:avLst/>
            <a:gdLst/>
            <a:ahLst/>
            <a:cxnLst/>
            <a:rect l="l" t="t" r="r" b="b"/>
            <a:pathLst>
              <a:path w="36829" h="43814">
                <a:moveTo>
                  <a:pt x="28829" y="0"/>
                </a:moveTo>
                <a:lnTo>
                  <a:pt x="24117" y="736"/>
                </a:lnTo>
                <a:lnTo>
                  <a:pt x="0" y="33934"/>
                </a:lnTo>
                <a:lnTo>
                  <a:pt x="749" y="38633"/>
                </a:lnTo>
                <a:lnTo>
                  <a:pt x="7416" y="43472"/>
                </a:lnTo>
                <a:lnTo>
                  <a:pt x="12115" y="42735"/>
                </a:lnTo>
                <a:lnTo>
                  <a:pt x="36233" y="9537"/>
                </a:lnTo>
                <a:lnTo>
                  <a:pt x="35483" y="4825"/>
                </a:lnTo>
                <a:lnTo>
                  <a:pt x="28829" y="0"/>
                </a:lnTo>
                <a:close/>
              </a:path>
            </a:pathLst>
          </a:custGeom>
          <a:solidFill>
            <a:srgbClr val="000000"/>
          </a:solidFill>
        </p:spPr>
        <p:txBody>
          <a:bodyPr wrap="square" lIns="0" tIns="0" rIns="0" bIns="0" rtlCol="0"/>
          <a:lstStyle/>
          <a:p>
            <a:endParaRPr/>
          </a:p>
        </p:txBody>
      </p:sp>
      <p:sp>
        <p:nvSpPr>
          <p:cNvPr id="24" name="object 11">
            <a:extLst>
              <a:ext uri="{FF2B5EF4-FFF2-40B4-BE49-F238E27FC236}">
                <a16:creationId xmlns:a16="http://schemas.microsoft.com/office/drawing/2014/main" id="{1D7BDD80-59CB-0542-B482-6CDA4802F143}"/>
              </a:ext>
            </a:extLst>
          </p:cNvPr>
          <p:cNvSpPr/>
          <p:nvPr/>
        </p:nvSpPr>
        <p:spPr>
          <a:xfrm>
            <a:off x="7838560" y="4811892"/>
            <a:ext cx="48260" cy="27305"/>
          </a:xfrm>
          <a:custGeom>
            <a:avLst/>
            <a:gdLst/>
            <a:ahLst/>
            <a:cxnLst/>
            <a:rect l="l" t="t" r="r" b="b"/>
            <a:pathLst>
              <a:path w="48259" h="27304">
                <a:moveTo>
                  <a:pt x="41186" y="0"/>
                </a:moveTo>
                <a:lnTo>
                  <a:pt x="2159" y="12674"/>
                </a:lnTo>
                <a:lnTo>
                  <a:pt x="0" y="16916"/>
                </a:lnTo>
                <a:lnTo>
                  <a:pt x="2540" y="24752"/>
                </a:lnTo>
                <a:lnTo>
                  <a:pt x="6781" y="26911"/>
                </a:lnTo>
                <a:lnTo>
                  <a:pt x="45808" y="14224"/>
                </a:lnTo>
                <a:lnTo>
                  <a:pt x="47967" y="9982"/>
                </a:lnTo>
                <a:lnTo>
                  <a:pt x="45427" y="2159"/>
                </a:lnTo>
                <a:lnTo>
                  <a:pt x="41186" y="0"/>
                </a:lnTo>
                <a:close/>
              </a:path>
            </a:pathLst>
          </a:custGeom>
          <a:solidFill>
            <a:srgbClr val="000000"/>
          </a:solidFill>
        </p:spPr>
        <p:txBody>
          <a:bodyPr wrap="square" lIns="0" tIns="0" rIns="0" bIns="0" rtlCol="0"/>
          <a:lstStyle/>
          <a:p>
            <a:endParaRPr/>
          </a:p>
        </p:txBody>
      </p:sp>
      <p:sp>
        <p:nvSpPr>
          <p:cNvPr id="25" name="object 12">
            <a:extLst>
              <a:ext uri="{FF2B5EF4-FFF2-40B4-BE49-F238E27FC236}">
                <a16:creationId xmlns:a16="http://schemas.microsoft.com/office/drawing/2014/main" id="{74B2EC75-F547-E949-B13F-2396E3CB26E2}"/>
              </a:ext>
            </a:extLst>
          </p:cNvPr>
          <p:cNvSpPr/>
          <p:nvPr/>
        </p:nvSpPr>
        <p:spPr>
          <a:xfrm>
            <a:off x="7837891" y="4918048"/>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26" name="object 13">
            <a:extLst>
              <a:ext uri="{FF2B5EF4-FFF2-40B4-BE49-F238E27FC236}">
                <a16:creationId xmlns:a16="http://schemas.microsoft.com/office/drawing/2014/main" id="{6F9FFE21-5A4C-D643-B661-ECE4E231491D}"/>
              </a:ext>
            </a:extLst>
          </p:cNvPr>
          <p:cNvSpPr/>
          <p:nvPr/>
        </p:nvSpPr>
        <p:spPr>
          <a:xfrm>
            <a:off x="7780816" y="4995259"/>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27" name="object 14">
            <a:extLst>
              <a:ext uri="{FF2B5EF4-FFF2-40B4-BE49-F238E27FC236}">
                <a16:creationId xmlns:a16="http://schemas.microsoft.com/office/drawing/2014/main" id="{970EABF4-48BD-CC41-9E25-730E319625BB}"/>
              </a:ext>
            </a:extLst>
          </p:cNvPr>
          <p:cNvSpPr/>
          <p:nvPr/>
        </p:nvSpPr>
        <p:spPr>
          <a:xfrm>
            <a:off x="7578870" y="4993985"/>
            <a:ext cx="36830" cy="43815"/>
          </a:xfrm>
          <a:custGeom>
            <a:avLst/>
            <a:gdLst/>
            <a:ahLst/>
            <a:cxnLst/>
            <a:rect l="l" t="t" r="r" b="b"/>
            <a:pathLst>
              <a:path w="36829" h="43814">
                <a:moveTo>
                  <a:pt x="28816" y="0"/>
                </a:moveTo>
                <a:lnTo>
                  <a:pt x="24117" y="736"/>
                </a:lnTo>
                <a:lnTo>
                  <a:pt x="0" y="33934"/>
                </a:lnTo>
                <a:lnTo>
                  <a:pt x="749" y="38633"/>
                </a:lnTo>
                <a:lnTo>
                  <a:pt x="7404" y="43472"/>
                </a:lnTo>
                <a:lnTo>
                  <a:pt x="12115" y="42735"/>
                </a:lnTo>
                <a:lnTo>
                  <a:pt x="36233" y="9537"/>
                </a:lnTo>
                <a:lnTo>
                  <a:pt x="35483" y="4838"/>
                </a:lnTo>
                <a:lnTo>
                  <a:pt x="28816" y="0"/>
                </a:lnTo>
                <a:close/>
              </a:path>
            </a:pathLst>
          </a:custGeom>
          <a:solidFill>
            <a:srgbClr val="000000"/>
          </a:solidFill>
        </p:spPr>
        <p:txBody>
          <a:bodyPr wrap="square" lIns="0" tIns="0" rIns="0" bIns="0" rtlCol="0"/>
          <a:lstStyle/>
          <a:p>
            <a:endParaRPr/>
          </a:p>
        </p:txBody>
      </p:sp>
      <p:sp>
        <p:nvSpPr>
          <p:cNvPr id="28" name="object 15">
            <a:extLst>
              <a:ext uri="{FF2B5EF4-FFF2-40B4-BE49-F238E27FC236}">
                <a16:creationId xmlns:a16="http://schemas.microsoft.com/office/drawing/2014/main" id="{053CA97E-1F53-8F43-BB7E-C786CFC83858}"/>
              </a:ext>
            </a:extLst>
          </p:cNvPr>
          <p:cNvSpPr/>
          <p:nvPr/>
        </p:nvSpPr>
        <p:spPr>
          <a:xfrm>
            <a:off x="7511140" y="4915978"/>
            <a:ext cx="48260" cy="27305"/>
          </a:xfrm>
          <a:custGeom>
            <a:avLst/>
            <a:gdLst/>
            <a:ahLst/>
            <a:cxnLst/>
            <a:rect l="l" t="t" r="r" b="b"/>
            <a:pathLst>
              <a:path w="48259" h="27304">
                <a:moveTo>
                  <a:pt x="41186" y="0"/>
                </a:moveTo>
                <a:lnTo>
                  <a:pt x="2158" y="12674"/>
                </a:lnTo>
                <a:lnTo>
                  <a:pt x="0" y="16916"/>
                </a:lnTo>
                <a:lnTo>
                  <a:pt x="2539" y="24752"/>
                </a:lnTo>
                <a:lnTo>
                  <a:pt x="6794" y="26911"/>
                </a:lnTo>
                <a:lnTo>
                  <a:pt x="45808" y="14236"/>
                </a:lnTo>
                <a:lnTo>
                  <a:pt x="47967" y="9994"/>
                </a:lnTo>
                <a:lnTo>
                  <a:pt x="45427" y="2159"/>
                </a:lnTo>
                <a:lnTo>
                  <a:pt x="41186" y="0"/>
                </a:lnTo>
                <a:close/>
              </a:path>
            </a:pathLst>
          </a:custGeom>
          <a:solidFill>
            <a:srgbClr val="000000"/>
          </a:solidFill>
        </p:spPr>
        <p:txBody>
          <a:bodyPr wrap="square" lIns="0" tIns="0" rIns="0" bIns="0" rtlCol="0"/>
          <a:lstStyle/>
          <a:p>
            <a:endParaRPr/>
          </a:p>
        </p:txBody>
      </p:sp>
      <p:sp>
        <p:nvSpPr>
          <p:cNvPr id="29" name="object 16">
            <a:extLst>
              <a:ext uri="{FF2B5EF4-FFF2-40B4-BE49-F238E27FC236}">
                <a16:creationId xmlns:a16="http://schemas.microsoft.com/office/drawing/2014/main" id="{824AA146-5323-F94B-A161-78B23C38ABC4}"/>
              </a:ext>
            </a:extLst>
          </p:cNvPr>
          <p:cNvSpPr/>
          <p:nvPr/>
        </p:nvSpPr>
        <p:spPr>
          <a:xfrm>
            <a:off x="7511822" y="4809813"/>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30" name="object 17">
            <a:extLst>
              <a:ext uri="{FF2B5EF4-FFF2-40B4-BE49-F238E27FC236}">
                <a16:creationId xmlns:a16="http://schemas.microsoft.com/office/drawing/2014/main" id="{4D957592-84C2-0344-B320-BA5A4F7AD4BF}"/>
              </a:ext>
            </a:extLst>
          </p:cNvPr>
          <p:cNvSpPr/>
          <p:nvPr/>
        </p:nvSpPr>
        <p:spPr>
          <a:xfrm>
            <a:off x="7580637" y="4716033"/>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31" name="object 2">
            <a:extLst>
              <a:ext uri="{FF2B5EF4-FFF2-40B4-BE49-F238E27FC236}">
                <a16:creationId xmlns:a16="http://schemas.microsoft.com/office/drawing/2014/main" id="{8A0AA879-4642-B848-B65D-780C4044B6FF}"/>
              </a:ext>
            </a:extLst>
          </p:cNvPr>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128475"/>
          </a:solidFill>
        </p:spPr>
        <p:txBody>
          <a:bodyPr wrap="square" lIns="0" tIns="0" rIns="0" bIns="0" rtlCol="0"/>
          <a:lstStyle/>
          <a:p>
            <a:endParaRPr/>
          </a:p>
        </p:txBody>
      </p:sp>
      <p:sp>
        <p:nvSpPr>
          <p:cNvPr id="32" name="object 5">
            <a:extLst>
              <a:ext uri="{FF2B5EF4-FFF2-40B4-BE49-F238E27FC236}">
                <a16:creationId xmlns:a16="http://schemas.microsoft.com/office/drawing/2014/main" id="{DD5EF8E3-2431-E645-92BF-688CEEBCFCF7}"/>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33" name="object 6">
            <a:extLst>
              <a:ext uri="{FF2B5EF4-FFF2-40B4-BE49-F238E27FC236}">
                <a16:creationId xmlns:a16="http://schemas.microsoft.com/office/drawing/2014/main" id="{75AA3AC0-5174-9648-AF7F-2B005EBE77C4}"/>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34" name="object 7">
            <a:extLst>
              <a:ext uri="{FF2B5EF4-FFF2-40B4-BE49-F238E27FC236}">
                <a16:creationId xmlns:a16="http://schemas.microsoft.com/office/drawing/2014/main" id="{69288559-C579-2C4A-84E2-C499E8DEA7B5}"/>
              </a:ext>
            </a:extLst>
          </p:cNvPr>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35" name="object 8">
            <a:extLst>
              <a:ext uri="{FF2B5EF4-FFF2-40B4-BE49-F238E27FC236}">
                <a16:creationId xmlns:a16="http://schemas.microsoft.com/office/drawing/2014/main" id="{BCA73F94-0A8E-AB46-BCB1-AEAB04904EEA}"/>
              </a:ext>
            </a:extLst>
          </p:cNvPr>
          <p:cNvSpPr txBox="1"/>
          <p:nvPr/>
        </p:nvSpPr>
        <p:spPr>
          <a:xfrm>
            <a:off x="9145700" y="4765125"/>
            <a:ext cx="2101215" cy="474489"/>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Am I up to the challenge?</a:t>
            </a:r>
            <a:endParaRPr lang="en-US" sz="1600" b="1" dirty="0">
              <a:latin typeface="Segoe UI Semibold" panose="020B0502040204020203" pitchFamily="34" charset="0"/>
              <a:cs typeface="Segoe UI Semibold" panose="020B0502040204020203" pitchFamily="34" charset="0"/>
            </a:endParaRPr>
          </a:p>
        </p:txBody>
      </p:sp>
      <p:sp>
        <p:nvSpPr>
          <p:cNvPr id="36" name="object 9">
            <a:extLst>
              <a:ext uri="{FF2B5EF4-FFF2-40B4-BE49-F238E27FC236}">
                <a16:creationId xmlns:a16="http://schemas.microsoft.com/office/drawing/2014/main" id="{8AE1527A-A8F0-CE46-84D9-A3F9BB985F6C}"/>
              </a:ext>
            </a:extLst>
          </p:cNvPr>
          <p:cNvSpPr txBox="1"/>
          <p:nvPr/>
        </p:nvSpPr>
        <p:spPr>
          <a:xfrm>
            <a:off x="11831750" y="476512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62</a:t>
            </a:r>
            <a:endParaRPr lang="en-US" sz="1600" b="1" dirty="0">
              <a:latin typeface="Segoe UI Semibold" panose="020B0502040204020203" pitchFamily="34" charset="0"/>
              <a:cs typeface="Segoe UI Semibold" panose="020B0502040204020203" pitchFamily="34" charset="0"/>
            </a:endParaRPr>
          </a:p>
        </p:txBody>
      </p:sp>
      <p:sp>
        <p:nvSpPr>
          <p:cNvPr id="37" name="object 12">
            <a:extLst>
              <a:ext uri="{FF2B5EF4-FFF2-40B4-BE49-F238E27FC236}">
                <a16:creationId xmlns:a16="http://schemas.microsoft.com/office/drawing/2014/main" id="{E069E50F-639A-D644-AC79-423B30E986FC}"/>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38" name="object 15">
            <a:extLst>
              <a:ext uri="{FF2B5EF4-FFF2-40B4-BE49-F238E27FC236}">
                <a16:creationId xmlns:a16="http://schemas.microsoft.com/office/drawing/2014/main" id="{C1164C47-4D88-A549-BFD2-7F9F4637F2ED}"/>
              </a:ext>
            </a:extLst>
          </p:cNvPr>
          <p:cNvSpPr txBox="1"/>
          <p:nvPr/>
        </p:nvSpPr>
        <p:spPr>
          <a:xfrm>
            <a:off x="9143993" y="5529699"/>
            <a:ext cx="2345642"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Partner/trio share</a:t>
            </a:r>
            <a:endParaRPr sz="1600" b="1" dirty="0">
              <a:latin typeface="Segoe UI Semibold" panose="020B0502040204020203" pitchFamily="34" charset="0"/>
              <a:cs typeface="Segoe UI Semibold" panose="020B0502040204020203" pitchFamily="34" charset="0"/>
            </a:endParaRPr>
          </a:p>
        </p:txBody>
      </p:sp>
      <p:sp>
        <p:nvSpPr>
          <p:cNvPr id="39" name="object 16">
            <a:extLst>
              <a:ext uri="{FF2B5EF4-FFF2-40B4-BE49-F238E27FC236}">
                <a16:creationId xmlns:a16="http://schemas.microsoft.com/office/drawing/2014/main" id="{0DE7B19C-CF66-4042-90E2-8E63479CD6D8}"/>
              </a:ext>
            </a:extLst>
          </p:cNvPr>
          <p:cNvSpPr txBox="1"/>
          <p:nvPr/>
        </p:nvSpPr>
        <p:spPr>
          <a:xfrm>
            <a:off x="7607824" y="5529699"/>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40" name="object 9">
            <a:extLst>
              <a:ext uri="{FF2B5EF4-FFF2-40B4-BE49-F238E27FC236}">
                <a16:creationId xmlns:a16="http://schemas.microsoft.com/office/drawing/2014/main" id="{03B37A7C-FF03-9349-9C7F-68D180F2246A}"/>
              </a:ext>
            </a:extLst>
          </p:cNvPr>
          <p:cNvSpPr txBox="1"/>
          <p:nvPr/>
        </p:nvSpPr>
        <p:spPr>
          <a:xfrm>
            <a:off x="11831749" y="5593204"/>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Slides</a:t>
            </a:r>
            <a:endParaRPr sz="1600" b="1" dirty="0">
              <a:latin typeface="Segoe UI Semibold" panose="020B0502040204020203" pitchFamily="34" charset="0"/>
              <a:cs typeface="Segoe UI Semibold" panose="020B0502040204020203" pitchFamily="34" charset="0"/>
            </a:endParaRPr>
          </a:p>
        </p:txBody>
      </p:sp>
      <p:sp>
        <p:nvSpPr>
          <p:cNvPr id="41" name="object 14">
            <a:extLst>
              <a:ext uri="{FF2B5EF4-FFF2-40B4-BE49-F238E27FC236}">
                <a16:creationId xmlns:a16="http://schemas.microsoft.com/office/drawing/2014/main" id="{CAD88913-55E2-2C47-B686-B90A5F74ACF8}"/>
              </a:ext>
            </a:extLst>
          </p:cNvPr>
          <p:cNvSpPr/>
          <p:nvPr/>
        </p:nvSpPr>
        <p:spPr>
          <a:xfrm>
            <a:off x="7315187" y="5437911"/>
            <a:ext cx="7315200" cy="727075"/>
          </a:xfrm>
          <a:custGeom>
            <a:avLst/>
            <a:gdLst/>
            <a:ahLst/>
            <a:cxnLst/>
            <a:rect l="l" t="t" r="r" b="b"/>
            <a:pathLst>
              <a:path w="7315200" h="727075">
                <a:moveTo>
                  <a:pt x="0" y="726998"/>
                </a:moveTo>
                <a:lnTo>
                  <a:pt x="7315200" y="726998"/>
                </a:lnTo>
                <a:lnTo>
                  <a:pt x="7315200" y="0"/>
                </a:lnTo>
                <a:lnTo>
                  <a:pt x="0" y="0"/>
                </a:lnTo>
                <a:lnTo>
                  <a:pt x="0" y="726998"/>
                </a:lnTo>
                <a:close/>
              </a:path>
            </a:pathLst>
          </a:custGeom>
          <a:solidFill>
            <a:srgbClr val="284B47"/>
          </a:solidFill>
        </p:spPr>
        <p:txBody>
          <a:bodyPr wrap="square" lIns="0" tIns="0" rIns="0" bIns="0" rtlCol="0"/>
          <a:lstStyle/>
          <a:p>
            <a:endParaRPr dirty="0"/>
          </a:p>
        </p:txBody>
      </p:sp>
      <p:sp>
        <p:nvSpPr>
          <p:cNvPr id="42" name="object 15">
            <a:extLst>
              <a:ext uri="{FF2B5EF4-FFF2-40B4-BE49-F238E27FC236}">
                <a16:creationId xmlns:a16="http://schemas.microsoft.com/office/drawing/2014/main" id="{169D0FC3-676E-C948-A108-D8E04C47F1C9}"/>
              </a:ext>
            </a:extLst>
          </p:cNvPr>
          <p:cNvSpPr txBox="1"/>
          <p:nvPr/>
        </p:nvSpPr>
        <p:spPr>
          <a:xfrm>
            <a:off x="9156708" y="5576345"/>
            <a:ext cx="2345642"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Explore exercise</a:t>
            </a:r>
            <a:endParaRPr lang="en-US" sz="1600" b="1" dirty="0">
              <a:latin typeface="Segoe UI Semibold" panose="020B0502040204020203" pitchFamily="34" charset="0"/>
              <a:cs typeface="Segoe UI Semibold" panose="020B0502040204020203" pitchFamily="34" charset="0"/>
            </a:endParaRPr>
          </a:p>
        </p:txBody>
      </p:sp>
      <p:sp>
        <p:nvSpPr>
          <p:cNvPr id="43" name="object 16">
            <a:extLst>
              <a:ext uri="{FF2B5EF4-FFF2-40B4-BE49-F238E27FC236}">
                <a16:creationId xmlns:a16="http://schemas.microsoft.com/office/drawing/2014/main" id="{52227562-B39C-E142-839E-D7C16F09AE19}"/>
              </a:ext>
            </a:extLst>
          </p:cNvPr>
          <p:cNvSpPr txBox="1"/>
          <p:nvPr/>
        </p:nvSpPr>
        <p:spPr>
          <a:xfrm>
            <a:off x="7620539" y="5576345"/>
            <a:ext cx="669296"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44" name="object 16">
            <a:extLst>
              <a:ext uri="{FF2B5EF4-FFF2-40B4-BE49-F238E27FC236}">
                <a16:creationId xmlns:a16="http://schemas.microsoft.com/office/drawing/2014/main" id="{97BDB04F-E861-A142-A936-0EA1EEFD6B04}"/>
              </a:ext>
            </a:extLst>
          </p:cNvPr>
          <p:cNvSpPr txBox="1"/>
          <p:nvPr/>
        </p:nvSpPr>
        <p:spPr>
          <a:xfrm>
            <a:off x="11831763" y="5566086"/>
            <a:ext cx="2431378" cy="279563"/>
          </a:xfrm>
          <a:prstGeom prst="rect">
            <a:avLst/>
          </a:prstGeom>
        </p:spPr>
        <p:txBody>
          <a:bodyPr vert="horz" wrap="square" lIns="0" tIns="33019"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Slides 63-64</a:t>
            </a:r>
            <a:endParaRPr lang="en-US" sz="16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2FB36390-4BDA-2441-907B-CA992B4692A0}"/>
              </a:ext>
            </a:extLst>
          </p:cNvPr>
          <p:cNvSpPr>
            <a:spLocks noGrp="1"/>
          </p:cNvSpPr>
          <p:nvPr>
            <p:ph type="sldNum" sz="quarter" idx="16"/>
          </p:nvPr>
        </p:nvSpPr>
        <p:spPr/>
        <p:txBody>
          <a:bodyPr/>
          <a:lstStyle/>
          <a:p>
            <a:fld id="{4BC2C857-AFE5-1C44-AB14-C30BC891814B}" type="slidenum">
              <a:rPr lang="en-US"/>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128475"/>
          </a:solidFill>
        </p:spPr>
        <p:txBody>
          <a:bodyPr wrap="square" lIns="0" tIns="0" rIns="0" bIns="0" rtlCol="0"/>
          <a:lstStyle/>
          <a:p>
            <a:endParaRPr/>
          </a:p>
        </p:txBody>
      </p:sp>
      <p:sp>
        <p:nvSpPr>
          <p:cNvPr id="4" name="object 4"/>
          <p:cNvSpPr txBox="1"/>
          <p:nvPr/>
        </p:nvSpPr>
        <p:spPr>
          <a:xfrm>
            <a:off x="10972800" y="529285"/>
            <a:ext cx="3657600" cy="2641749"/>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Explore the concepts of metacognition and self-regulation and reflect on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their role in the problem solving process.</a:t>
            </a:r>
            <a:endParaRPr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7" name="object 7"/>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 name="object 8"/>
          <p:cNvSpPr txBox="1"/>
          <p:nvPr/>
        </p:nvSpPr>
        <p:spPr>
          <a:xfrm>
            <a:off x="9145700" y="4765125"/>
            <a:ext cx="2101215" cy="474489"/>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How can I do this strategically?</a:t>
            </a:r>
            <a:endParaRPr lang="en-US" sz="1600" b="1" dirty="0">
              <a:latin typeface="Segoe UI Semibold" panose="020B0502040204020203" pitchFamily="34" charset="0"/>
              <a:cs typeface="Segoe UI Semibold" panose="020B0502040204020203" pitchFamily="34" charset="0"/>
            </a:endParaRPr>
          </a:p>
        </p:txBody>
      </p:sp>
      <p:sp>
        <p:nvSpPr>
          <p:cNvPr id="9" name="object 9"/>
          <p:cNvSpPr txBox="1"/>
          <p:nvPr/>
        </p:nvSpPr>
        <p:spPr>
          <a:xfrm>
            <a:off x="11831750" y="4765125"/>
            <a:ext cx="2101215" cy="505267"/>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Self-regulation Video</a:t>
            </a:r>
            <a:br>
              <a:rPr lang="en-US" sz="1600" b="1" spc="-15" dirty="0">
                <a:solidFill>
                  <a:srgbClr val="FFFFFF"/>
                </a:solidFill>
                <a:latin typeface="Segoe UI Semibold" panose="020B0502040204020203" pitchFamily="34" charset="0"/>
                <a:cs typeface="Segoe UI Semibold" panose="020B0502040204020203" pitchFamily="34" charset="0"/>
              </a:rPr>
            </a:br>
            <a:r>
              <a:rPr lang="en-US" sz="1600" b="1" spc="-15" dirty="0">
                <a:solidFill>
                  <a:srgbClr val="FFFFFF"/>
                </a:solidFill>
                <a:latin typeface="Segoe UI Semibold" panose="020B0502040204020203" pitchFamily="34" charset="0"/>
                <a:cs typeface="Segoe UI Semibold" panose="020B0502040204020203" pitchFamily="34" charset="0"/>
              </a:rPr>
              <a:t>Mentee Slide 65</a:t>
            </a:r>
            <a:endParaRPr sz="1600" b="1" dirty="0">
              <a:latin typeface="Segoe UI Semibold" panose="020B0502040204020203" pitchFamily="34" charset="0"/>
              <a:cs typeface="Segoe UI Semibold" panose="020B0502040204020203" pitchFamily="34" charset="0"/>
            </a:endParaRPr>
          </a:p>
        </p:txBody>
      </p:sp>
      <p:sp>
        <p:nvSpPr>
          <p:cNvPr id="12" name="object 12"/>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673099" y="875058"/>
            <a:ext cx="5631268" cy="6680227"/>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Video 1:</a:t>
            </a:r>
            <a:br>
              <a:rPr lang="en-US" sz="3600" b="1" spc="-30" dirty="0">
                <a:latin typeface="Segoe UI Semibold" panose="020B0502040204020203" pitchFamily="34" charset="0"/>
                <a:cs typeface="Segoe UI Semibold" panose="020B0502040204020203" pitchFamily="34" charset="0"/>
              </a:rPr>
            </a:br>
            <a:r>
              <a:rPr lang="en-US" sz="3600" b="1" spc="-30" dirty="0">
                <a:latin typeface="Segoe UI Semibold" panose="020B0502040204020203" pitchFamily="34" charset="0"/>
                <a:cs typeface="Segoe UI Semibold" panose="020B0502040204020203" pitchFamily="34" charset="0"/>
              </a:rPr>
              <a:t>How can I do this strategically?</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Share </a:t>
            </a:r>
            <a:r>
              <a:rPr lang="en-US" b="1" dirty="0">
                <a:latin typeface="Segoe UI Semibold" panose="020B0502040204020203" pitchFamily="34" charset="0"/>
                <a:cs typeface="Segoe UI Semibold" panose="020B0502040204020203" pitchFamily="34" charset="0"/>
              </a:rPr>
              <a:t>a 1-2-minute </a:t>
            </a:r>
            <a:r>
              <a:rPr lang="en-US" b="1" spc="-5" dirty="0">
                <a:latin typeface="Segoe UI Semibold" panose="020B0502040204020203" pitchFamily="34" charset="0"/>
                <a:cs typeface="Segoe UI Semibold" panose="020B0502040204020203" pitchFamily="34" charset="0"/>
              </a:rPr>
              <a:t>personal </a:t>
            </a:r>
            <a:r>
              <a:rPr lang="en-US" b="1" spc="10" dirty="0">
                <a:latin typeface="Segoe UI Semibold" panose="020B0502040204020203" pitchFamily="34" charset="0"/>
                <a:cs typeface="Segoe UI Semibold" panose="020B0502040204020203" pitchFamily="34" charset="0"/>
              </a:rPr>
              <a:t>story </a:t>
            </a:r>
            <a:r>
              <a:rPr lang="en-US" b="1" dirty="0">
                <a:latin typeface="Segoe UI Semibold" panose="020B0502040204020203" pitchFamily="34" charset="0"/>
                <a:cs typeface="Segoe UI Semibold" panose="020B0502040204020203" pitchFamily="34" charset="0"/>
              </a:rPr>
              <a:t>about self-regulation (perhaps being stuck until you came up with a plan and strategy).</a:t>
            </a:r>
          </a:p>
          <a:p>
            <a:pPr>
              <a:lnSpc>
                <a:spcPct val="100000"/>
              </a:lnSpc>
              <a:spcBef>
                <a:spcPts val="45"/>
              </a:spcBef>
              <a:buFont typeface="Segoe Pro"/>
              <a:buAutoNum type="arabicPeriod"/>
            </a:pPr>
            <a:endParaRPr lang="en-US" sz="16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Play </a:t>
            </a:r>
            <a:r>
              <a:rPr lang="en-US" b="1" spc="-5" dirty="0">
                <a:latin typeface="Segoe UI Semibold" panose="020B0502040204020203" pitchFamily="34" charset="0"/>
                <a:cs typeface="Segoe UI Semibold" panose="020B0502040204020203" pitchFamily="34" charset="0"/>
              </a:rPr>
              <a:t>the </a:t>
            </a:r>
            <a:r>
              <a:rPr lang="en-US" b="1" dirty="0">
                <a:latin typeface="Segoe UI Semibold" panose="020B0502040204020203" pitchFamily="34" charset="0"/>
                <a:cs typeface="Segoe UI Semibold" panose="020B0502040204020203" pitchFamily="34" charset="0"/>
              </a:rPr>
              <a:t>video </a:t>
            </a:r>
            <a:r>
              <a:rPr lang="en-US" b="1" spc="-5" dirty="0">
                <a:latin typeface="Segoe UI Semibold" panose="020B0502040204020203" pitchFamily="34" charset="0"/>
                <a:cs typeface="Segoe UI Semibold" panose="020B0502040204020203" pitchFamily="34" charset="0"/>
              </a:rPr>
              <a:t>by sharing </a:t>
            </a:r>
            <a:r>
              <a:rPr lang="en-US" b="1" spc="-10" dirty="0">
                <a:latin typeface="Segoe UI Semibold" panose="020B0502040204020203" pitchFamily="34" charset="0"/>
                <a:cs typeface="Segoe UI Semibold" panose="020B0502040204020203" pitchFamily="34" charset="0"/>
              </a:rPr>
              <a:t>your screen. </a:t>
            </a:r>
            <a:r>
              <a:rPr lang="en-US" b="1" dirty="0">
                <a:latin typeface="Segoe UI Semibold" panose="020B0502040204020203" pitchFamily="34" charset="0"/>
                <a:cs typeface="Segoe UI Semibold" panose="020B0502040204020203" pitchFamily="34" charset="0"/>
              </a:rPr>
              <a:t>If </a:t>
            </a:r>
            <a:r>
              <a:rPr lang="en-US" b="1" spc="-30" dirty="0">
                <a:latin typeface="Segoe UI Semibold" panose="020B0502040204020203" pitchFamily="34" charset="0"/>
                <a:cs typeface="Segoe UI Semibold" panose="020B0502040204020203" pitchFamily="34" charset="0"/>
              </a:rPr>
              <a:t>there’s </a:t>
            </a:r>
            <a:r>
              <a:rPr lang="en-US" b="1" spc="-5" dirty="0">
                <a:latin typeface="Segoe UI Semibold" panose="020B0502040204020203" pitchFamily="34" charset="0"/>
                <a:cs typeface="Segoe UI Semibold" panose="020B0502040204020203" pitchFamily="34" charset="0"/>
              </a:rPr>
              <a:t>low  bandwidth, </a:t>
            </a:r>
            <a:r>
              <a:rPr lang="en-US" b="1" spc="-10" dirty="0">
                <a:latin typeface="Segoe UI Semibold" panose="020B0502040204020203" pitchFamily="34" charset="0"/>
                <a:cs typeface="Segoe UI Semibold" panose="020B0502040204020203" pitchFamily="34" charset="0"/>
              </a:rPr>
              <a:t>provide </a:t>
            </a:r>
            <a:r>
              <a:rPr lang="en-US" b="1" spc="-5" dirty="0">
                <a:latin typeface="Segoe UI Semibold" panose="020B0502040204020203" pitchFamily="34" charset="0"/>
                <a:cs typeface="Segoe UI Semibold" panose="020B0502040204020203" pitchFamily="34" charset="0"/>
              </a:rPr>
              <a:t>the link for individual</a:t>
            </a:r>
            <a:r>
              <a:rPr lang="en-US" b="1" spc="-40" dirty="0">
                <a:latin typeface="Segoe UI Semibold" panose="020B0502040204020203" pitchFamily="34" charset="0"/>
                <a:cs typeface="Segoe UI Semibold" panose="020B0502040204020203" pitchFamily="34" charset="0"/>
              </a:rPr>
              <a:t> </a:t>
            </a:r>
            <a:r>
              <a:rPr lang="en-US" b="1" dirty="0">
                <a:latin typeface="Segoe UI Semibold" panose="020B0502040204020203" pitchFamily="34" charset="0"/>
                <a:cs typeface="Segoe UI Semibold" panose="020B0502040204020203" pitchFamily="34" charset="0"/>
              </a:rPr>
              <a:t>viewing.</a:t>
            </a:r>
          </a:p>
          <a:p>
            <a:pPr>
              <a:lnSpc>
                <a:spcPct val="100000"/>
              </a:lnSpc>
              <a:spcBef>
                <a:spcPts val="45"/>
              </a:spcBef>
              <a:buFont typeface="Segoe Pro"/>
              <a:buAutoNum type="arabicPeriod"/>
            </a:pPr>
            <a:endParaRPr lang="en-US" sz="1600" b="1" dirty="0">
              <a:latin typeface="Segoe UI Semibold" panose="020B0502040204020203" pitchFamily="34" charset="0"/>
              <a:cs typeface="Segoe UI Semibold" panose="020B0502040204020203" pitchFamily="34" charset="0"/>
            </a:endParaRPr>
          </a:p>
          <a:p>
            <a:pPr marL="298450" marR="588645"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Prompt individual reflection</a:t>
            </a:r>
            <a:r>
              <a:rPr lang="en-US" b="1" spc="-20" dirty="0">
                <a:latin typeface="Segoe UI Semibold" panose="020B0502040204020203" pitchFamily="34" charset="0"/>
                <a:cs typeface="Segoe UI Semibold" panose="020B0502040204020203" pitchFamily="34" charset="0"/>
              </a:rPr>
              <a:t>.</a:t>
            </a:r>
            <a:r>
              <a:rPr lang="en-US" i="1" spc="-5" dirty="0">
                <a:latin typeface="Segoe UI" panose="020B0502040204020203" pitchFamily="34" charset="0"/>
                <a:cs typeface="Segoe UI" panose="020B0502040204020203" pitchFamily="34" charset="0"/>
              </a:rPr>
              <a:t> </a:t>
            </a:r>
            <a:br>
              <a:rPr lang="en-US" i="1" spc="-5" dirty="0">
                <a:latin typeface="Segoe UI" panose="020B0502040204020203" pitchFamily="34" charset="0"/>
                <a:cs typeface="Segoe UI" panose="020B0502040204020203" pitchFamily="34" charset="0"/>
              </a:rPr>
            </a:br>
            <a:endParaRPr lang="en-US" sz="1600" b="1" dirty="0">
              <a:latin typeface="Segoe UI Semibold" panose="020B0502040204020203" pitchFamily="34" charset="0"/>
              <a:cs typeface="Segoe UI Semibold" panose="020B0502040204020203" pitchFamily="34" charset="0"/>
            </a:endParaRPr>
          </a:p>
          <a:p>
            <a:pPr marL="298450" marR="4699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Facilitate </a:t>
            </a:r>
            <a:r>
              <a:rPr lang="en-US" b="1" dirty="0">
                <a:latin typeface="Segoe UI Semibold" panose="020B0502040204020203" pitchFamily="34" charset="0"/>
                <a:cs typeface="Segoe UI Semibold" panose="020B0502040204020203" pitchFamily="34" charset="0"/>
              </a:rPr>
              <a:t>partner or trio sharing, using </a:t>
            </a:r>
            <a:r>
              <a:rPr lang="en-US" b="1" spc="-15" dirty="0">
                <a:latin typeface="Segoe UI Semibold" panose="020B0502040204020203" pitchFamily="34" charset="0"/>
                <a:cs typeface="Segoe UI Semibold" panose="020B0502040204020203" pitchFamily="34" charset="0"/>
              </a:rPr>
              <a:t>breakout</a:t>
            </a:r>
            <a:r>
              <a:rPr lang="en-US" b="1" dirty="0">
                <a:latin typeface="Segoe UI Semibold" panose="020B0502040204020203" pitchFamily="34" charset="0"/>
                <a:cs typeface="Segoe UI Semibold" panose="020B0502040204020203" pitchFamily="34" charset="0"/>
              </a:rPr>
              <a:t> </a:t>
            </a:r>
            <a:r>
              <a:rPr lang="en-US" b="1" spc="-10" dirty="0">
                <a:latin typeface="Segoe UI Semibold" panose="020B0502040204020203" pitchFamily="34" charset="0"/>
                <a:cs typeface="Segoe UI Semibold" panose="020B0502040204020203" pitchFamily="34" charset="0"/>
              </a:rPr>
              <a:t>rooms.</a:t>
            </a:r>
          </a:p>
          <a:p>
            <a:pPr marL="298450" marR="46990" indent="-285750">
              <a:lnSpc>
                <a:spcPct val="101899"/>
              </a:lnSpc>
              <a:buAutoNum type="arabicPeriod"/>
              <a:tabLst>
                <a:tab pos="298450" algn="l"/>
              </a:tabLst>
            </a:pPr>
            <a:endParaRPr lang="en-US" sz="1800" b="1" spc="-10" dirty="0">
              <a:latin typeface="Segoe UI Semibold" panose="020B0502040204020203" pitchFamily="34" charset="0"/>
              <a:cs typeface="Segoe UI Semibold" panose="020B0502040204020203" pitchFamily="34" charset="0"/>
            </a:endParaRPr>
          </a:p>
          <a:p>
            <a:pPr marL="298450" marR="46990"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Encourage discussion by inviting a member from each pair/trio to share back to the cohort.</a:t>
            </a:r>
            <a:br>
              <a:rPr lang="en-US" sz="1800" b="1" spc="-10" dirty="0">
                <a:latin typeface="Segoe UI Semibold" panose="020B0502040204020203" pitchFamily="34" charset="0"/>
                <a:cs typeface="Segoe UI Semibold" panose="020B0502040204020203" pitchFamily="34" charset="0"/>
              </a:rPr>
            </a:br>
            <a:endParaRPr lang="en-US" sz="1800" b="1" spc="-10" dirty="0">
              <a:latin typeface="Segoe UI Semibold" panose="020B0502040204020203" pitchFamily="34" charset="0"/>
              <a:cs typeface="Segoe UI Semibold" panose="020B0502040204020203" pitchFamily="34" charset="0"/>
            </a:endParaRPr>
          </a:p>
        </p:txBody>
      </p:sp>
      <p:sp>
        <p:nvSpPr>
          <p:cNvPr id="14" name="object 14"/>
          <p:cNvSpPr/>
          <p:nvPr/>
        </p:nvSpPr>
        <p:spPr>
          <a:xfrm>
            <a:off x="7315187" y="5437911"/>
            <a:ext cx="7315200" cy="727075"/>
          </a:xfrm>
          <a:custGeom>
            <a:avLst/>
            <a:gdLst/>
            <a:ahLst/>
            <a:cxnLst/>
            <a:rect l="l" t="t" r="r" b="b"/>
            <a:pathLst>
              <a:path w="7315200" h="727075">
                <a:moveTo>
                  <a:pt x="0" y="726998"/>
                </a:moveTo>
                <a:lnTo>
                  <a:pt x="7315200" y="726998"/>
                </a:lnTo>
                <a:lnTo>
                  <a:pt x="7315200" y="0"/>
                </a:lnTo>
                <a:lnTo>
                  <a:pt x="0" y="0"/>
                </a:lnTo>
                <a:lnTo>
                  <a:pt x="0" y="726998"/>
                </a:lnTo>
                <a:close/>
              </a:path>
            </a:pathLst>
          </a:custGeom>
          <a:solidFill>
            <a:srgbClr val="284B47"/>
          </a:solidFill>
        </p:spPr>
        <p:txBody>
          <a:bodyPr wrap="square" lIns="0" tIns="0" rIns="0" bIns="0" rtlCol="0"/>
          <a:lstStyle/>
          <a:p>
            <a:endParaRPr dirty="0"/>
          </a:p>
        </p:txBody>
      </p:sp>
      <p:sp>
        <p:nvSpPr>
          <p:cNvPr id="15" name="object 15"/>
          <p:cNvSpPr txBox="1"/>
          <p:nvPr/>
        </p:nvSpPr>
        <p:spPr>
          <a:xfrm>
            <a:off x="9143993" y="5529699"/>
            <a:ext cx="2345642"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Partner/trio share</a:t>
            </a:r>
            <a:endParaRPr sz="1600" b="1" dirty="0">
              <a:latin typeface="Segoe UI Semibold" panose="020B0502040204020203" pitchFamily="34" charset="0"/>
              <a:cs typeface="Segoe UI Semibold" panose="020B0502040204020203" pitchFamily="34" charset="0"/>
            </a:endParaRPr>
          </a:p>
        </p:txBody>
      </p:sp>
      <p:sp>
        <p:nvSpPr>
          <p:cNvPr id="16" name="object 16"/>
          <p:cNvSpPr txBox="1"/>
          <p:nvPr/>
        </p:nvSpPr>
        <p:spPr>
          <a:xfrm>
            <a:off x="7607824" y="5529699"/>
            <a:ext cx="527050" cy="269240"/>
          </a:xfrm>
          <a:prstGeom prst="rect">
            <a:avLst/>
          </a:prstGeom>
        </p:spPr>
        <p:txBody>
          <a:bodyPr vert="horz" wrap="square" lIns="0" tIns="12700" rIns="0" bIns="0" rtlCol="0">
            <a:spAutoFit/>
          </a:bodyPr>
          <a:lstStyle/>
          <a:p>
            <a:pPr>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8</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17" name="object 3">
            <a:extLst>
              <a:ext uri="{FF2B5EF4-FFF2-40B4-BE49-F238E27FC236}">
                <a16:creationId xmlns:a16="http://schemas.microsoft.com/office/drawing/2014/main" id="{DDC0B097-FC3E-2C4F-A292-956E418F3EE6}"/>
              </a:ext>
            </a:extLst>
          </p:cNvPr>
          <p:cNvSpPr/>
          <p:nvPr/>
        </p:nvSpPr>
        <p:spPr>
          <a:xfrm>
            <a:off x="7315200" y="6037351"/>
            <a:ext cx="7315200" cy="685165"/>
          </a:xfrm>
          <a:custGeom>
            <a:avLst/>
            <a:gdLst/>
            <a:ahLst/>
            <a:cxnLst/>
            <a:rect l="l" t="t" r="r" b="b"/>
            <a:pathLst>
              <a:path w="7315200" h="685165">
                <a:moveTo>
                  <a:pt x="0" y="685050"/>
                </a:moveTo>
                <a:lnTo>
                  <a:pt x="7315200" y="685050"/>
                </a:lnTo>
                <a:lnTo>
                  <a:pt x="7315200" y="0"/>
                </a:lnTo>
                <a:lnTo>
                  <a:pt x="0" y="0"/>
                </a:lnTo>
                <a:lnTo>
                  <a:pt x="0" y="685050"/>
                </a:lnTo>
                <a:close/>
              </a:path>
            </a:pathLst>
          </a:custGeom>
          <a:solidFill>
            <a:srgbClr val="128475"/>
          </a:solidFill>
        </p:spPr>
        <p:txBody>
          <a:bodyPr wrap="square" lIns="0" tIns="0" rIns="0" bIns="0" rtlCol="0"/>
          <a:lstStyle/>
          <a:p>
            <a:endParaRPr/>
          </a:p>
        </p:txBody>
      </p:sp>
      <p:sp>
        <p:nvSpPr>
          <p:cNvPr id="18" name="object 9">
            <a:extLst>
              <a:ext uri="{FF2B5EF4-FFF2-40B4-BE49-F238E27FC236}">
                <a16:creationId xmlns:a16="http://schemas.microsoft.com/office/drawing/2014/main" id="{C8543384-6211-2549-9EF2-2C5ED6A1D990}"/>
              </a:ext>
            </a:extLst>
          </p:cNvPr>
          <p:cNvSpPr txBox="1"/>
          <p:nvPr/>
        </p:nvSpPr>
        <p:spPr>
          <a:xfrm>
            <a:off x="7595130" y="6129142"/>
            <a:ext cx="681990" cy="269240"/>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7</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19" name="object 11">
            <a:extLst>
              <a:ext uri="{FF2B5EF4-FFF2-40B4-BE49-F238E27FC236}">
                <a16:creationId xmlns:a16="http://schemas.microsoft.com/office/drawing/2014/main" id="{4095E147-7AED-0D4A-96EC-A3205BCE6C52}"/>
              </a:ext>
            </a:extLst>
          </p:cNvPr>
          <p:cNvSpPr txBox="1"/>
          <p:nvPr/>
        </p:nvSpPr>
        <p:spPr>
          <a:xfrm>
            <a:off x="9133000" y="6129142"/>
            <a:ext cx="2356635"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Cohort discussion</a:t>
            </a:r>
            <a:endParaRPr sz="1600" b="1" dirty="0">
              <a:latin typeface="Segoe UI Semibold" panose="020B0502040204020203" pitchFamily="34" charset="0"/>
              <a:cs typeface="Segoe UI Semibold" panose="020B0502040204020203" pitchFamily="34" charset="0"/>
            </a:endParaRPr>
          </a:p>
        </p:txBody>
      </p:sp>
      <p:sp>
        <p:nvSpPr>
          <p:cNvPr id="3" name="object 9">
            <a:extLst>
              <a:ext uri="{FF2B5EF4-FFF2-40B4-BE49-F238E27FC236}">
                <a16:creationId xmlns:a16="http://schemas.microsoft.com/office/drawing/2014/main" id="{3D5AA40B-782F-4D7D-B350-3BFD0A34F831}"/>
              </a:ext>
            </a:extLst>
          </p:cNvPr>
          <p:cNvSpPr txBox="1"/>
          <p:nvPr/>
        </p:nvSpPr>
        <p:spPr>
          <a:xfrm>
            <a:off x="11819047" y="5529698"/>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66</a:t>
            </a:r>
            <a:endParaRPr sz="1600" b="1" dirty="0">
              <a:latin typeface="Segoe UI Semibold" panose="020B0502040204020203" pitchFamily="34" charset="0"/>
              <a:cs typeface="Segoe UI Semibold" panose="020B0502040204020203" pitchFamily="34" charset="0"/>
            </a:endParaRPr>
          </a:p>
        </p:txBody>
      </p:sp>
      <p:sp>
        <p:nvSpPr>
          <p:cNvPr id="10" name="object 9">
            <a:extLst>
              <a:ext uri="{FF2B5EF4-FFF2-40B4-BE49-F238E27FC236}">
                <a16:creationId xmlns:a16="http://schemas.microsoft.com/office/drawing/2014/main" id="{9FB22618-AE9B-4D4A-9D54-CA67EFE65590}"/>
              </a:ext>
            </a:extLst>
          </p:cNvPr>
          <p:cNvSpPr txBox="1"/>
          <p:nvPr/>
        </p:nvSpPr>
        <p:spPr>
          <a:xfrm>
            <a:off x="11819048" y="611868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67</a:t>
            </a:r>
            <a:endParaRPr sz="1600" b="1" dirty="0">
              <a:latin typeface="Segoe UI Semibold" panose="020B0502040204020203" pitchFamily="34" charset="0"/>
              <a:cs typeface="Segoe UI Semibold" panose="020B0502040204020203" pitchFamily="34" charset="0"/>
            </a:endParaRPr>
          </a:p>
        </p:txBody>
      </p:sp>
      <p:sp>
        <p:nvSpPr>
          <p:cNvPr id="11" name="Slide Number Placeholder 10">
            <a:extLst>
              <a:ext uri="{FF2B5EF4-FFF2-40B4-BE49-F238E27FC236}">
                <a16:creationId xmlns:a16="http://schemas.microsoft.com/office/drawing/2014/main" id="{896B6BD6-4390-7B45-800E-CC5FF4DE53D4}"/>
              </a:ext>
            </a:extLst>
          </p:cNvPr>
          <p:cNvSpPr>
            <a:spLocks noGrp="1"/>
          </p:cNvSpPr>
          <p:nvPr>
            <p:ph type="sldNum" sz="quarter" idx="16"/>
          </p:nvPr>
        </p:nvSpPr>
        <p:spPr/>
        <p:txBody>
          <a:bodyPr/>
          <a:lstStyle/>
          <a:p>
            <a:fld id="{4BC2C857-AFE5-1C44-AB14-C30BC891814B}" type="slidenum">
              <a:rPr lang="en-US"/>
              <a:pPr/>
              <a:t>63</a:t>
            </a:fld>
            <a:endParaRPr lang="en-US"/>
          </a:p>
        </p:txBody>
      </p:sp>
    </p:spTree>
    <p:extLst>
      <p:ext uri="{BB962C8B-B14F-4D97-AF65-F5344CB8AC3E}">
        <p14:creationId xmlns:p14="http://schemas.microsoft.com/office/powerpoint/2010/main" val="12354370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86F6653C-2B09-804E-BC86-030F09975C28}"/>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10 min</a:t>
            </a:r>
          </a:p>
        </p:txBody>
      </p:sp>
      <p:sp>
        <p:nvSpPr>
          <p:cNvPr id="30" name="Text Placeholder 29">
            <a:extLst>
              <a:ext uri="{FF2B5EF4-FFF2-40B4-BE49-F238E27FC236}">
                <a16:creationId xmlns:a16="http://schemas.microsoft.com/office/drawing/2014/main" id="{ECD89ED1-EE68-1641-847C-48590F452D45}"/>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a:p>
            <a:endParaRPr lang="en-US" sz="1200" dirty="0"/>
          </a:p>
        </p:txBody>
      </p:sp>
      <p:sp>
        <p:nvSpPr>
          <p:cNvPr id="12" name="object 12"/>
          <p:cNvSpPr txBox="1"/>
          <p:nvPr/>
        </p:nvSpPr>
        <p:spPr>
          <a:xfrm>
            <a:off x="10972799" y="675589"/>
            <a:ext cx="3785937" cy="2625719"/>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600" b="1" dirty="0">
              <a:latin typeface="Segoe UI Semibold" panose="020B0502040204020203" pitchFamily="34" charset="0"/>
              <a:cs typeface="Segoe UI Semibold" panose="020B0502040204020203" pitchFamily="34" charset="0"/>
            </a:endParaRPr>
          </a:p>
          <a:p>
            <a:pPr marL="285115">
              <a:lnSpc>
                <a:spcPct val="100000"/>
              </a:lnSpc>
            </a:pPr>
            <a:r>
              <a:rPr sz="1200" b="1" spc="30" dirty="0">
                <a:solidFill>
                  <a:srgbClr val="FFFFFF"/>
                </a:solidFill>
                <a:latin typeface="Segoe UI Semibold" panose="020B0502040204020203" pitchFamily="34" charset="0"/>
                <a:cs typeface="Segoe UI Semibold" panose="020B0502040204020203" pitchFamily="34" charset="0"/>
              </a:rPr>
              <a:t>OBJECTIVE</a:t>
            </a:r>
            <a:endParaRPr sz="1200" b="1" dirty="0">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lang="en-US" b="1" spc="-15" dirty="0">
                <a:solidFill>
                  <a:srgbClr val="FFFFFF"/>
                </a:solidFill>
                <a:latin typeface="Segoe UI Semibold" panose="020B0502040204020203" pitchFamily="34" charset="0"/>
                <a:cs typeface="Segoe UI Semibold" panose="020B0502040204020203" pitchFamily="34" charset="0"/>
              </a:rPr>
              <a:t>Intentionally engage the self-regulated learning feedback cycle in the context of CS by working on the Art Gallery Problem.</a:t>
            </a:r>
            <a:endParaRPr lang="en-US" b="1" dirty="0">
              <a:latin typeface="Segoe UI Semibold" panose="020B0502040204020203" pitchFamily="34" charset="0"/>
              <a:cs typeface="Segoe UI Semibold" panose="020B0502040204020203" pitchFamily="34" charset="0"/>
            </a:endParaRPr>
          </a:p>
        </p:txBody>
      </p:sp>
      <p:sp>
        <p:nvSpPr>
          <p:cNvPr id="21" name="object 5">
            <a:extLst>
              <a:ext uri="{FF2B5EF4-FFF2-40B4-BE49-F238E27FC236}">
                <a16:creationId xmlns:a16="http://schemas.microsoft.com/office/drawing/2014/main" id="{097C211D-9F77-1342-94BA-5E58B1E5AD9D}"/>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2" name="object 6">
            <a:extLst>
              <a:ext uri="{FF2B5EF4-FFF2-40B4-BE49-F238E27FC236}">
                <a16:creationId xmlns:a16="http://schemas.microsoft.com/office/drawing/2014/main" id="{577D78DC-CED9-3E4E-8EDC-C76CCBF8F0D9}"/>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23" name="object 12">
            <a:extLst>
              <a:ext uri="{FF2B5EF4-FFF2-40B4-BE49-F238E27FC236}">
                <a16:creationId xmlns:a16="http://schemas.microsoft.com/office/drawing/2014/main" id="{203C223B-362D-1F4B-8B78-FB6632660FEF}"/>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24" name="object 2">
            <a:extLst>
              <a:ext uri="{FF2B5EF4-FFF2-40B4-BE49-F238E27FC236}">
                <a16:creationId xmlns:a16="http://schemas.microsoft.com/office/drawing/2014/main" id="{435696E0-E453-8D47-9EE3-6575A69D6CD7}"/>
              </a:ext>
            </a:extLst>
          </p:cNvPr>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128475"/>
          </a:solidFill>
        </p:spPr>
        <p:txBody>
          <a:bodyPr wrap="square" lIns="0" tIns="0" rIns="0" bIns="0" rtlCol="0"/>
          <a:lstStyle/>
          <a:p>
            <a:endParaRPr/>
          </a:p>
        </p:txBody>
      </p:sp>
      <p:sp>
        <p:nvSpPr>
          <p:cNvPr id="25" name="object 7">
            <a:extLst>
              <a:ext uri="{FF2B5EF4-FFF2-40B4-BE49-F238E27FC236}">
                <a16:creationId xmlns:a16="http://schemas.microsoft.com/office/drawing/2014/main" id="{62F2896D-2066-E041-9720-1FCBD8E9799A}"/>
              </a:ext>
            </a:extLst>
          </p:cNvPr>
          <p:cNvSpPr txBox="1"/>
          <p:nvPr/>
        </p:nvSpPr>
        <p:spPr>
          <a:xfrm>
            <a:off x="7607830" y="4765125"/>
            <a:ext cx="669290"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6" name="object 8">
            <a:extLst>
              <a:ext uri="{FF2B5EF4-FFF2-40B4-BE49-F238E27FC236}">
                <a16:creationId xmlns:a16="http://schemas.microsoft.com/office/drawing/2014/main" id="{CA3FFCBC-D88E-D14D-82BF-8CC5F826691B}"/>
              </a:ext>
            </a:extLst>
          </p:cNvPr>
          <p:cNvSpPr txBox="1"/>
          <p:nvPr/>
        </p:nvSpPr>
        <p:spPr>
          <a:xfrm>
            <a:off x="9145700" y="4765125"/>
            <a:ext cx="2101215" cy="243656"/>
          </a:xfrm>
          <a:prstGeom prst="rect">
            <a:avLst/>
          </a:prstGeom>
        </p:spPr>
        <p:txBody>
          <a:bodyPr vert="horz" wrap="square" lIns="0" tIns="12700" rIns="0" bIns="0" rtlCol="0">
            <a:spAutoFit/>
          </a:bodyPr>
          <a:lstStyle/>
          <a:p>
            <a:pPr marR="5080">
              <a:lnSpc>
                <a:spcPts val="1800"/>
              </a:lnSpc>
              <a:spcBef>
                <a:spcPts val="260"/>
              </a:spcBef>
            </a:pPr>
            <a:r>
              <a:rPr lang="en-US" sz="1600" b="1" dirty="0">
                <a:solidFill>
                  <a:srgbClr val="FFFFFF"/>
                </a:solidFill>
                <a:latin typeface="Segoe UI Semibold" panose="020B0502040204020203" pitchFamily="34" charset="0"/>
                <a:cs typeface="Segoe UI Semibold" panose="020B0502040204020203" pitchFamily="34" charset="0"/>
              </a:rPr>
              <a:t>Collab Exercise</a:t>
            </a:r>
            <a:endParaRPr lang="en-US" sz="1600" b="1" dirty="0">
              <a:latin typeface="Segoe UI Semibold" panose="020B0502040204020203" pitchFamily="34" charset="0"/>
              <a:cs typeface="Segoe UI Semibold" panose="020B0502040204020203" pitchFamily="34" charset="0"/>
            </a:endParaRPr>
          </a:p>
        </p:txBody>
      </p:sp>
      <p:sp>
        <p:nvSpPr>
          <p:cNvPr id="27" name="object 9">
            <a:extLst>
              <a:ext uri="{FF2B5EF4-FFF2-40B4-BE49-F238E27FC236}">
                <a16:creationId xmlns:a16="http://schemas.microsoft.com/office/drawing/2014/main" id="{65D2BA5E-410C-4145-A7F3-48124A454C5C}"/>
              </a:ext>
            </a:extLst>
          </p:cNvPr>
          <p:cNvSpPr txBox="1"/>
          <p:nvPr/>
        </p:nvSpPr>
        <p:spPr>
          <a:xfrm>
            <a:off x="11831750" y="4765125"/>
            <a:ext cx="2101215"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Mentee Slides 68-72</a:t>
            </a:r>
            <a:endParaRPr sz="1600" b="1" dirty="0">
              <a:latin typeface="Segoe UI Semibold" panose="020B0502040204020203" pitchFamily="34" charset="0"/>
              <a:cs typeface="Segoe UI Semibold" panose="020B0502040204020203" pitchFamily="34" charset="0"/>
            </a:endParaRPr>
          </a:p>
        </p:txBody>
      </p:sp>
      <p:sp>
        <p:nvSpPr>
          <p:cNvPr id="37" name="object 13">
            <a:extLst>
              <a:ext uri="{FF2B5EF4-FFF2-40B4-BE49-F238E27FC236}">
                <a16:creationId xmlns:a16="http://schemas.microsoft.com/office/drawing/2014/main" id="{B69EC16A-E82C-A947-A518-A897FC702CA7}"/>
              </a:ext>
            </a:extLst>
          </p:cNvPr>
          <p:cNvSpPr txBox="1"/>
          <p:nvPr/>
        </p:nvSpPr>
        <p:spPr>
          <a:xfrm>
            <a:off x="673098" y="875058"/>
            <a:ext cx="6217717" cy="5188087"/>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lang="en-US"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Collab Exercise: Part 1</a:t>
            </a:r>
            <a:endParaRPr lang="en-US"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Use the Mentee Slides to engage in the Art Gallery Problem.</a:t>
            </a:r>
          </a:p>
          <a:p>
            <a:pPr marL="812800" marR="703580" lvl="1" indent="-342900">
              <a:lnSpc>
                <a:spcPct val="101899"/>
              </a:lnSpc>
              <a:spcBef>
                <a:spcPts val="170"/>
              </a:spcBef>
              <a:buAutoNum type="alphaLcPeriod"/>
              <a:tabLst>
                <a:tab pos="298450" algn="l"/>
              </a:tabLst>
            </a:pPr>
            <a:r>
              <a:rPr lang="en-US" b="1" spc="-10" dirty="0">
                <a:latin typeface="Segoe UI Semibold" panose="020B0502040204020203" pitchFamily="34" charset="0"/>
                <a:cs typeface="Segoe UI Semibold" panose="020B0502040204020203" pitchFamily="34" charset="0"/>
              </a:rPr>
              <a:t>Review the Art Gallery Problem to prepare for the activity on the “Do/Evaluate” phases of the self-regulated learning cycle. [Slide 69]</a:t>
            </a:r>
          </a:p>
          <a:p>
            <a:pPr marL="812800" marR="703580" lvl="1" indent="-342900">
              <a:lnSpc>
                <a:spcPct val="101899"/>
              </a:lnSpc>
              <a:spcBef>
                <a:spcPts val="170"/>
              </a:spcBef>
              <a:buFontTx/>
              <a:buAutoNum type="alphaLcPeriod"/>
              <a:tabLst>
                <a:tab pos="298450" algn="l"/>
              </a:tabLst>
            </a:pPr>
            <a:r>
              <a:rPr lang="en-US" b="1" spc="-10" dirty="0">
                <a:latin typeface="Segoe UI Semibold" panose="020B0502040204020203" pitchFamily="34" charset="0"/>
                <a:cs typeface="Segoe UI Semibold" panose="020B0502040204020203" pitchFamily="34" charset="0"/>
              </a:rPr>
              <a:t>Note that, because of time constraints, the Plan phase will be prescribed with 3 specific plans. </a:t>
            </a:r>
            <a:r>
              <a:rPr lang="en-US" b="1" dirty="0">
                <a:latin typeface="Segoe UI Semibold" panose="020B0502040204020203" pitchFamily="34" charset="0"/>
                <a:cs typeface="Segoe UI Semibold" panose="020B0502040204020203" pitchFamily="34" charset="0"/>
              </a:rPr>
              <a:t>Take a minute or two to review each plan. </a:t>
            </a:r>
            <a:r>
              <a:rPr lang="en-US" b="1" spc="-10" dirty="0">
                <a:latin typeface="Segoe UI Semibold" panose="020B0502040204020203" pitchFamily="34" charset="0"/>
                <a:cs typeface="Segoe UI Semibold" panose="020B0502040204020203" pitchFamily="34" charset="0"/>
              </a:rPr>
              <a:t>[Slides 70-72]</a:t>
            </a:r>
          </a:p>
          <a:p>
            <a:pPr marL="812800" marR="703580" lvl="1" indent="-342900">
              <a:lnSpc>
                <a:spcPct val="101899"/>
              </a:lnSpc>
              <a:spcBef>
                <a:spcPts val="170"/>
              </a:spcBef>
              <a:buFontTx/>
              <a:buAutoNum type="alphaLcPeriod"/>
              <a:tabLst>
                <a:tab pos="298450" algn="l"/>
              </a:tabLst>
            </a:pPr>
            <a:r>
              <a:rPr lang="en-US" b="1" spc="-10" dirty="0">
                <a:latin typeface="Segoe UI Semibold" panose="020B0502040204020203" pitchFamily="34" charset="0"/>
                <a:cs typeface="Segoe UI Semibold" panose="020B0502040204020203" pitchFamily="34" charset="0"/>
              </a:rPr>
              <a:t>Emphasize that the goal is not to solve the Art Gallery Problem, but to use it as a way of consciously working through the self-regulated learning cycle.</a:t>
            </a:r>
          </a:p>
        </p:txBody>
      </p:sp>
      <p:sp>
        <p:nvSpPr>
          <p:cNvPr id="2" name="Slide Number Placeholder 1">
            <a:extLst>
              <a:ext uri="{FF2B5EF4-FFF2-40B4-BE49-F238E27FC236}">
                <a16:creationId xmlns:a16="http://schemas.microsoft.com/office/drawing/2014/main" id="{515E5A72-B9FE-FA47-8AFD-83BB6D7AD98B}"/>
              </a:ext>
            </a:extLst>
          </p:cNvPr>
          <p:cNvSpPr>
            <a:spLocks noGrp="1"/>
          </p:cNvSpPr>
          <p:nvPr>
            <p:ph type="sldNum" sz="quarter" idx="16"/>
          </p:nvPr>
        </p:nvSpPr>
        <p:spPr/>
        <p:txBody>
          <a:bodyPr/>
          <a:lstStyle/>
          <a:p>
            <a:fld id="{4BC2C857-AFE5-1C44-AB14-C30BC891814B}" type="slidenum">
              <a:rPr lang="en-US"/>
              <a:pPr/>
              <a:t>64</a:t>
            </a:fld>
            <a:endParaRPr lang="en-US"/>
          </a:p>
        </p:txBody>
      </p:sp>
    </p:spTree>
    <p:extLst>
      <p:ext uri="{BB962C8B-B14F-4D97-AF65-F5344CB8AC3E}">
        <p14:creationId xmlns:p14="http://schemas.microsoft.com/office/powerpoint/2010/main" val="1141454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86F6653C-2B09-804E-BC86-030F09975C28}"/>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30 min</a:t>
            </a:r>
          </a:p>
        </p:txBody>
      </p:sp>
      <p:sp>
        <p:nvSpPr>
          <p:cNvPr id="30" name="Text Placeholder 29">
            <a:extLst>
              <a:ext uri="{FF2B5EF4-FFF2-40B4-BE49-F238E27FC236}">
                <a16:creationId xmlns:a16="http://schemas.microsoft.com/office/drawing/2014/main" id="{ECD89ED1-EE68-1641-847C-48590F452D45}"/>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a:p>
            <a:endParaRPr lang="en-US" sz="1200" dirty="0"/>
          </a:p>
        </p:txBody>
      </p:sp>
      <p:sp>
        <p:nvSpPr>
          <p:cNvPr id="12" name="object 12"/>
          <p:cNvSpPr txBox="1"/>
          <p:nvPr/>
        </p:nvSpPr>
        <p:spPr>
          <a:xfrm>
            <a:off x="10972799" y="675589"/>
            <a:ext cx="3785937" cy="2625719"/>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600" b="1" dirty="0">
              <a:latin typeface="Segoe UI Semibold" panose="020B0502040204020203" pitchFamily="34" charset="0"/>
              <a:cs typeface="Segoe UI Semibold" panose="020B0502040204020203" pitchFamily="34" charset="0"/>
            </a:endParaRPr>
          </a:p>
          <a:p>
            <a:pPr marL="285115">
              <a:lnSpc>
                <a:spcPct val="100000"/>
              </a:lnSpc>
            </a:pPr>
            <a:r>
              <a:rPr sz="1200" b="1" spc="30" dirty="0">
                <a:solidFill>
                  <a:srgbClr val="FFFFFF"/>
                </a:solidFill>
                <a:latin typeface="Segoe UI Semibold" panose="020B0502040204020203" pitchFamily="34" charset="0"/>
                <a:cs typeface="Segoe UI Semibold" panose="020B0502040204020203" pitchFamily="34" charset="0"/>
              </a:rPr>
              <a:t>OBJECTIVE</a:t>
            </a:r>
            <a:endParaRPr sz="1200" b="1" dirty="0">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lang="en-US" sz="1800" b="1" spc="-15" dirty="0">
                <a:solidFill>
                  <a:srgbClr val="FFFFFF"/>
                </a:solidFill>
                <a:latin typeface="Segoe UI Semibold" panose="020B0502040204020203" pitchFamily="34" charset="0"/>
                <a:cs typeface="Segoe UI Semibold" panose="020B0502040204020203" pitchFamily="34" charset="0"/>
              </a:rPr>
              <a:t>Intentionally engage the self-regulated learning feedback cycle </a:t>
            </a:r>
            <a:r>
              <a:rPr lang="en-US" b="1" spc="-15" dirty="0">
                <a:solidFill>
                  <a:srgbClr val="FFFFFF"/>
                </a:solidFill>
                <a:latin typeface="Segoe UI Semibold" panose="020B0502040204020203" pitchFamily="34" charset="0"/>
                <a:cs typeface="Segoe UI Semibold" panose="020B0502040204020203" pitchFamily="34" charset="0"/>
              </a:rPr>
              <a:t>in the context of CS by working on the Art Gallery Problem.</a:t>
            </a:r>
            <a:endParaRPr sz="1800" b="1" dirty="0">
              <a:latin typeface="Segoe UI Semibold" panose="020B0502040204020203" pitchFamily="34" charset="0"/>
              <a:cs typeface="Segoe UI Semibold" panose="020B0502040204020203" pitchFamily="34" charset="0"/>
            </a:endParaRPr>
          </a:p>
        </p:txBody>
      </p:sp>
      <p:sp>
        <p:nvSpPr>
          <p:cNvPr id="21" name="object 5">
            <a:extLst>
              <a:ext uri="{FF2B5EF4-FFF2-40B4-BE49-F238E27FC236}">
                <a16:creationId xmlns:a16="http://schemas.microsoft.com/office/drawing/2014/main" id="{097C211D-9F77-1342-94BA-5E58B1E5AD9D}"/>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2" name="object 6">
            <a:extLst>
              <a:ext uri="{FF2B5EF4-FFF2-40B4-BE49-F238E27FC236}">
                <a16:creationId xmlns:a16="http://schemas.microsoft.com/office/drawing/2014/main" id="{577D78DC-CED9-3E4E-8EDC-C76CCBF8F0D9}"/>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23" name="object 12">
            <a:extLst>
              <a:ext uri="{FF2B5EF4-FFF2-40B4-BE49-F238E27FC236}">
                <a16:creationId xmlns:a16="http://schemas.microsoft.com/office/drawing/2014/main" id="{203C223B-362D-1F4B-8B78-FB6632660FEF}"/>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25" name="object 7">
            <a:extLst>
              <a:ext uri="{FF2B5EF4-FFF2-40B4-BE49-F238E27FC236}">
                <a16:creationId xmlns:a16="http://schemas.microsoft.com/office/drawing/2014/main" id="{62F2896D-2066-E041-9720-1FCBD8E9799A}"/>
              </a:ext>
            </a:extLst>
          </p:cNvPr>
          <p:cNvSpPr txBox="1"/>
          <p:nvPr/>
        </p:nvSpPr>
        <p:spPr>
          <a:xfrm>
            <a:off x="7607843" y="4114800"/>
            <a:ext cx="669290"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6" name="object 8">
            <a:extLst>
              <a:ext uri="{FF2B5EF4-FFF2-40B4-BE49-F238E27FC236}">
                <a16:creationId xmlns:a16="http://schemas.microsoft.com/office/drawing/2014/main" id="{CA3FFCBC-D88E-D14D-82BF-8CC5F826691B}"/>
              </a:ext>
            </a:extLst>
          </p:cNvPr>
          <p:cNvSpPr txBox="1"/>
          <p:nvPr/>
        </p:nvSpPr>
        <p:spPr>
          <a:xfrm>
            <a:off x="9145713" y="4114800"/>
            <a:ext cx="2101215" cy="243656"/>
          </a:xfrm>
          <a:prstGeom prst="rect">
            <a:avLst/>
          </a:prstGeom>
        </p:spPr>
        <p:txBody>
          <a:bodyPr vert="horz" wrap="square" lIns="0" tIns="12700" rIns="0" bIns="0" rtlCol="0">
            <a:spAutoFit/>
          </a:bodyPr>
          <a:lstStyle/>
          <a:p>
            <a:pPr marR="5080">
              <a:lnSpc>
                <a:spcPts val="1800"/>
              </a:lnSpc>
              <a:spcBef>
                <a:spcPts val="260"/>
              </a:spcBef>
            </a:pPr>
            <a:r>
              <a:rPr lang="en-US" sz="1600" b="1" dirty="0">
                <a:solidFill>
                  <a:srgbClr val="FFFFFF"/>
                </a:solidFill>
                <a:latin typeface="Segoe UI Semibold" panose="020B0502040204020203" pitchFamily="34" charset="0"/>
                <a:cs typeface="Segoe UI Semibold" panose="020B0502040204020203" pitchFamily="34" charset="0"/>
              </a:rPr>
              <a:t>CS Challenge</a:t>
            </a:r>
            <a:endParaRPr lang="en-US" sz="1600" b="1" dirty="0">
              <a:latin typeface="Segoe UI Semibold" panose="020B0502040204020203" pitchFamily="34" charset="0"/>
              <a:cs typeface="Segoe UI Semibold" panose="020B0502040204020203" pitchFamily="34" charset="0"/>
            </a:endParaRPr>
          </a:p>
        </p:txBody>
      </p:sp>
      <p:sp>
        <p:nvSpPr>
          <p:cNvPr id="27" name="object 9">
            <a:extLst>
              <a:ext uri="{FF2B5EF4-FFF2-40B4-BE49-F238E27FC236}">
                <a16:creationId xmlns:a16="http://schemas.microsoft.com/office/drawing/2014/main" id="{65D2BA5E-410C-4145-A7F3-48124A454C5C}"/>
              </a:ext>
            </a:extLst>
          </p:cNvPr>
          <p:cNvSpPr txBox="1"/>
          <p:nvPr/>
        </p:nvSpPr>
        <p:spPr>
          <a:xfrm>
            <a:off x="11831763" y="4114800"/>
            <a:ext cx="2101215"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Slide deck</a:t>
            </a:r>
            <a:endParaRPr sz="1600" b="1" dirty="0">
              <a:latin typeface="Segoe UI Semibold" panose="020B0502040204020203" pitchFamily="34" charset="0"/>
              <a:cs typeface="Segoe UI Semibold" panose="020B0502040204020203" pitchFamily="34" charset="0"/>
            </a:endParaRPr>
          </a:p>
        </p:txBody>
      </p:sp>
      <p:sp>
        <p:nvSpPr>
          <p:cNvPr id="37" name="object 13">
            <a:extLst>
              <a:ext uri="{FF2B5EF4-FFF2-40B4-BE49-F238E27FC236}">
                <a16:creationId xmlns:a16="http://schemas.microsoft.com/office/drawing/2014/main" id="{B69EC16A-E82C-A947-A518-A897FC702CA7}"/>
              </a:ext>
            </a:extLst>
          </p:cNvPr>
          <p:cNvSpPr txBox="1"/>
          <p:nvPr/>
        </p:nvSpPr>
        <p:spPr>
          <a:xfrm>
            <a:off x="673098" y="875058"/>
            <a:ext cx="6066145" cy="4655505"/>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Collab Exercise: Part 2</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lang="en-US" sz="16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Transition to the activity to try out the self-regulated learning cycle: Pick a plan, put it into action and evaluate how well it works. There is an interactive web site that will let you place guards and see the area they cover.</a:t>
            </a: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Facilitate pairs/trios to work on the activity using breakout rooms. </a:t>
            </a: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Ask “What was that experience like?” to prompt group discussion; reflect and synthesize.</a:t>
            </a:r>
            <a:endParaRPr lang="en-US" dirty="0"/>
          </a:p>
        </p:txBody>
      </p:sp>
      <p:sp>
        <p:nvSpPr>
          <p:cNvPr id="38" name="object 2">
            <a:extLst>
              <a:ext uri="{FF2B5EF4-FFF2-40B4-BE49-F238E27FC236}">
                <a16:creationId xmlns:a16="http://schemas.microsoft.com/office/drawing/2014/main" id="{FEE8FF80-C95F-724D-971A-89F85A59B949}"/>
              </a:ext>
            </a:extLst>
          </p:cNvPr>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128475"/>
          </a:solidFill>
        </p:spPr>
        <p:txBody>
          <a:bodyPr wrap="square" lIns="0" tIns="0" rIns="0" bIns="0" rtlCol="0"/>
          <a:lstStyle/>
          <a:p>
            <a:endParaRPr/>
          </a:p>
        </p:txBody>
      </p:sp>
      <p:sp>
        <p:nvSpPr>
          <p:cNvPr id="39" name="object 4">
            <a:extLst>
              <a:ext uri="{FF2B5EF4-FFF2-40B4-BE49-F238E27FC236}">
                <a16:creationId xmlns:a16="http://schemas.microsoft.com/office/drawing/2014/main" id="{139E6BE7-B944-E54F-85B1-A5F44F9CF29A}"/>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84B47"/>
          </a:solidFill>
        </p:spPr>
        <p:txBody>
          <a:bodyPr wrap="square" lIns="0" tIns="0" rIns="0" bIns="0" rtlCol="0"/>
          <a:lstStyle/>
          <a:p>
            <a:endParaRPr/>
          </a:p>
        </p:txBody>
      </p:sp>
      <p:sp>
        <p:nvSpPr>
          <p:cNvPr id="40" name="object 8">
            <a:extLst>
              <a:ext uri="{FF2B5EF4-FFF2-40B4-BE49-F238E27FC236}">
                <a16:creationId xmlns:a16="http://schemas.microsoft.com/office/drawing/2014/main" id="{2C9F8137-046F-9C46-89A3-DA028BF40B45}"/>
              </a:ext>
            </a:extLst>
          </p:cNvPr>
          <p:cNvSpPr txBox="1"/>
          <p:nvPr/>
        </p:nvSpPr>
        <p:spPr>
          <a:xfrm>
            <a:off x="7595130" y="476512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15 min</a:t>
            </a:r>
            <a:endParaRPr sz="1600" b="1" dirty="0">
              <a:latin typeface="Segoe UI Semibold" panose="020B0502040204020203" pitchFamily="34" charset="0"/>
              <a:cs typeface="Segoe UI Semibold" panose="020B0502040204020203" pitchFamily="34" charset="0"/>
            </a:endParaRPr>
          </a:p>
        </p:txBody>
      </p:sp>
      <p:sp>
        <p:nvSpPr>
          <p:cNvPr id="41" name="object 10">
            <a:extLst>
              <a:ext uri="{FF2B5EF4-FFF2-40B4-BE49-F238E27FC236}">
                <a16:creationId xmlns:a16="http://schemas.microsoft.com/office/drawing/2014/main" id="{19E061CA-29BF-F341-8F9E-F7091343CF24}"/>
              </a:ext>
            </a:extLst>
          </p:cNvPr>
          <p:cNvSpPr txBox="1"/>
          <p:nvPr/>
        </p:nvSpPr>
        <p:spPr>
          <a:xfrm>
            <a:off x="9132999" y="4765125"/>
            <a:ext cx="1492959" cy="495007"/>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Collab Exercise activity</a:t>
            </a:r>
            <a:endParaRPr lang="en-US" sz="1600" b="1" dirty="0">
              <a:latin typeface="Segoe UI Semibold" panose="020B0502040204020203" pitchFamily="34" charset="0"/>
              <a:cs typeface="Segoe UI Semibold" panose="020B0502040204020203" pitchFamily="34" charset="0"/>
            </a:endParaRPr>
          </a:p>
        </p:txBody>
      </p:sp>
      <p:sp>
        <p:nvSpPr>
          <p:cNvPr id="42" name="object 12">
            <a:extLst>
              <a:ext uri="{FF2B5EF4-FFF2-40B4-BE49-F238E27FC236}">
                <a16:creationId xmlns:a16="http://schemas.microsoft.com/office/drawing/2014/main" id="{7EBE9281-1849-C34B-90CC-CFC821666510}"/>
              </a:ext>
            </a:extLst>
          </p:cNvPr>
          <p:cNvSpPr txBox="1"/>
          <p:nvPr/>
        </p:nvSpPr>
        <p:spPr>
          <a:xfrm>
            <a:off x="11819050" y="4765125"/>
            <a:ext cx="2421606"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73</a:t>
            </a:r>
            <a:endParaRPr sz="1600" b="1" dirty="0">
              <a:latin typeface="Segoe UI Semibold" panose="020B0502040204020203" pitchFamily="34" charset="0"/>
              <a:cs typeface="Segoe UI Semibold" panose="020B0502040204020203" pitchFamily="34" charset="0"/>
            </a:endParaRPr>
          </a:p>
        </p:txBody>
      </p:sp>
      <p:sp>
        <p:nvSpPr>
          <p:cNvPr id="43" name="object 13">
            <a:extLst>
              <a:ext uri="{FF2B5EF4-FFF2-40B4-BE49-F238E27FC236}">
                <a16:creationId xmlns:a16="http://schemas.microsoft.com/office/drawing/2014/main" id="{5603E239-AC47-6348-AA0C-FE30280629F2}"/>
              </a:ext>
            </a:extLst>
          </p:cNvPr>
          <p:cNvSpPr txBox="1"/>
          <p:nvPr/>
        </p:nvSpPr>
        <p:spPr>
          <a:xfrm>
            <a:off x="9131297" y="5450173"/>
            <a:ext cx="1841503"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Cohort discussion</a:t>
            </a:r>
            <a:endParaRPr sz="1600" b="1" dirty="0">
              <a:latin typeface="Segoe UI Semibold" panose="020B0502040204020203" pitchFamily="34" charset="0"/>
              <a:cs typeface="Segoe UI Semibold" panose="020B0502040204020203" pitchFamily="34" charset="0"/>
            </a:endParaRPr>
          </a:p>
        </p:txBody>
      </p:sp>
      <p:sp>
        <p:nvSpPr>
          <p:cNvPr id="44" name="object 16">
            <a:extLst>
              <a:ext uri="{FF2B5EF4-FFF2-40B4-BE49-F238E27FC236}">
                <a16:creationId xmlns:a16="http://schemas.microsoft.com/office/drawing/2014/main" id="{02881EBC-673D-4640-A334-6FF33309A040}"/>
              </a:ext>
            </a:extLst>
          </p:cNvPr>
          <p:cNvSpPr txBox="1"/>
          <p:nvPr/>
        </p:nvSpPr>
        <p:spPr>
          <a:xfrm>
            <a:off x="7595129" y="5450173"/>
            <a:ext cx="942609"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15 min</a:t>
            </a:r>
            <a:endParaRPr sz="1600" b="1" dirty="0">
              <a:latin typeface="Segoe UI Semibold" panose="020B0502040204020203" pitchFamily="34" charset="0"/>
              <a:cs typeface="Segoe UI Semibold" panose="020B0502040204020203" pitchFamily="34" charset="0"/>
            </a:endParaRPr>
          </a:p>
        </p:txBody>
      </p:sp>
      <p:sp>
        <p:nvSpPr>
          <p:cNvPr id="45" name="object 12">
            <a:extLst>
              <a:ext uri="{FF2B5EF4-FFF2-40B4-BE49-F238E27FC236}">
                <a16:creationId xmlns:a16="http://schemas.microsoft.com/office/drawing/2014/main" id="{E8C95713-CDC3-E94F-986A-E738541CCAEC}"/>
              </a:ext>
            </a:extLst>
          </p:cNvPr>
          <p:cNvSpPr txBox="1"/>
          <p:nvPr/>
        </p:nvSpPr>
        <p:spPr>
          <a:xfrm>
            <a:off x="11819037" y="5437932"/>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Slides 74</a:t>
            </a:r>
            <a:endParaRPr sz="16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57A4526E-6296-5D4A-829D-656F8F9478BF}"/>
              </a:ext>
            </a:extLst>
          </p:cNvPr>
          <p:cNvSpPr>
            <a:spLocks noGrp="1"/>
          </p:cNvSpPr>
          <p:nvPr>
            <p:ph type="sldNum" sz="quarter" idx="16"/>
          </p:nvPr>
        </p:nvSpPr>
        <p:spPr/>
        <p:txBody>
          <a:bodyPr/>
          <a:lstStyle/>
          <a:p>
            <a:fld id="{4BC2C857-AFE5-1C44-AB14-C30BC891814B}" type="slidenum">
              <a:rPr lang="en-US"/>
              <a:pPr/>
              <a:t>65</a:t>
            </a:fld>
            <a:endParaRPr lang="en-US"/>
          </a:p>
        </p:txBody>
      </p:sp>
    </p:spTree>
    <p:extLst>
      <p:ext uri="{BB962C8B-B14F-4D97-AF65-F5344CB8AC3E}">
        <p14:creationId xmlns:p14="http://schemas.microsoft.com/office/powerpoint/2010/main" val="23075603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ADC8A94-D5A2-4888-B5BF-31D7CB608457}"/>
              </a:ext>
            </a:extLst>
          </p:cNvPr>
          <p:cNvSpPr/>
          <p:nvPr/>
        </p:nvSpPr>
        <p:spPr>
          <a:xfrm>
            <a:off x="9194"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chemeClr val="accent2"/>
          </a:solidFill>
        </p:spPr>
        <p:txBody>
          <a:bodyPr wrap="square" lIns="0" tIns="0" rIns="0" bIns="0" rtlCol="0"/>
          <a:lstStyle/>
          <a:p>
            <a:endParaRPr/>
          </a:p>
        </p:txBody>
      </p:sp>
      <p:sp>
        <p:nvSpPr>
          <p:cNvPr id="7" name="object 3">
            <a:extLst>
              <a:ext uri="{FF2B5EF4-FFF2-40B4-BE49-F238E27FC236}">
                <a16:creationId xmlns:a16="http://schemas.microsoft.com/office/drawing/2014/main" id="{4F0F4A9B-5ACB-4FC7-9343-952D60863ABE}"/>
              </a:ext>
            </a:extLst>
          </p:cNvPr>
          <p:cNvSpPr/>
          <p:nvPr/>
        </p:nvSpPr>
        <p:spPr>
          <a:xfrm>
            <a:off x="731520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84B47"/>
          </a:solidFill>
        </p:spPr>
        <p:txBody>
          <a:bodyPr wrap="square" lIns="0" tIns="0" rIns="0" bIns="0" rtlCol="0"/>
          <a:lstStyle/>
          <a:p>
            <a:endParaRPr/>
          </a:p>
        </p:txBody>
      </p:sp>
      <p:sp>
        <p:nvSpPr>
          <p:cNvPr id="10" name="object 6">
            <a:extLst>
              <a:ext uri="{FF2B5EF4-FFF2-40B4-BE49-F238E27FC236}">
                <a16:creationId xmlns:a16="http://schemas.microsoft.com/office/drawing/2014/main" id="{93411C4E-9293-44FB-824B-CB0487669D00}"/>
              </a:ext>
            </a:extLst>
          </p:cNvPr>
          <p:cNvSpPr txBox="1"/>
          <p:nvPr/>
        </p:nvSpPr>
        <p:spPr>
          <a:xfrm>
            <a:off x="1666368" y="5052371"/>
            <a:ext cx="6172117" cy="1132233"/>
          </a:xfrm>
          <a:prstGeom prst="rect">
            <a:avLst/>
          </a:prstGeom>
        </p:spPr>
        <p:txBody>
          <a:bodyPr vert="horz" wrap="square" lIns="0" tIns="7620" rIns="0" bIns="0" rtlCol="0">
            <a:spAutoFit/>
          </a:bodyPr>
          <a:lstStyle/>
          <a:p>
            <a:pPr marL="285750" marR="1214755">
              <a:lnSpc>
                <a:spcPct val="101899"/>
              </a:lnSpc>
              <a:spcBef>
                <a:spcPts val="55"/>
              </a:spcBef>
            </a:pPr>
            <a:r>
              <a:rPr lang="en-US" b="1" dirty="0">
                <a:latin typeface="Segoe UI Semibold"/>
                <a:cs typeface="Segoe UI Semibold"/>
              </a:rPr>
              <a:t>The objective is NOT to solve the Art Gallery Problem, but to focus on HOW to approach problem solving strategically.</a:t>
            </a:r>
          </a:p>
          <a:p>
            <a:pPr marL="285750" marR="1214755">
              <a:lnSpc>
                <a:spcPct val="101899"/>
              </a:lnSpc>
              <a:spcBef>
                <a:spcPts val="55"/>
              </a:spcBef>
            </a:pPr>
            <a:endParaRPr lang="en-US" b="1" dirty="0">
              <a:latin typeface="Segoe UI Semibold"/>
              <a:cs typeface="Segoe UI Semibold"/>
            </a:endParaRPr>
          </a:p>
        </p:txBody>
      </p:sp>
      <p:sp>
        <p:nvSpPr>
          <p:cNvPr id="9" name="object 5">
            <a:extLst>
              <a:ext uri="{FF2B5EF4-FFF2-40B4-BE49-F238E27FC236}">
                <a16:creationId xmlns:a16="http://schemas.microsoft.com/office/drawing/2014/main" id="{607E4CF2-D36F-424B-A249-DF31E893A146}"/>
              </a:ext>
            </a:extLst>
          </p:cNvPr>
          <p:cNvSpPr txBox="1"/>
          <p:nvPr/>
        </p:nvSpPr>
        <p:spPr>
          <a:xfrm>
            <a:off x="673100" y="1271130"/>
            <a:ext cx="3096926" cy="1120820"/>
          </a:xfrm>
          <a:prstGeom prst="rect">
            <a:avLst/>
          </a:prstGeom>
        </p:spPr>
        <p:txBody>
          <a:bodyPr vert="horz" wrap="square" lIns="0" tIns="12700" rIns="0" bIns="0" rtlCol="0">
            <a:spAutoFit/>
          </a:bodyPr>
          <a:lstStyle/>
          <a:p>
            <a:pPr marL="12700">
              <a:lnSpc>
                <a:spcPct val="100000"/>
              </a:lnSpc>
              <a:spcBef>
                <a:spcPts val="100"/>
              </a:spcBef>
            </a:pPr>
            <a:r>
              <a:rPr lang="en-US" sz="3600" b="1" spc="-140" dirty="0">
                <a:latin typeface="Segoe UI Semibold"/>
                <a:cs typeface="Segoe UI Semibold"/>
              </a:rPr>
              <a:t>Collab Exercise Facilitation Tips</a:t>
            </a:r>
          </a:p>
        </p:txBody>
      </p:sp>
      <p:sp>
        <p:nvSpPr>
          <p:cNvPr id="11" name="object 7">
            <a:extLst>
              <a:ext uri="{FF2B5EF4-FFF2-40B4-BE49-F238E27FC236}">
                <a16:creationId xmlns:a16="http://schemas.microsoft.com/office/drawing/2014/main" id="{8CA22B09-24A8-4306-A585-A5B697584641}"/>
              </a:ext>
            </a:extLst>
          </p:cNvPr>
          <p:cNvSpPr txBox="1"/>
          <p:nvPr/>
        </p:nvSpPr>
        <p:spPr>
          <a:xfrm>
            <a:off x="8986139" y="5052142"/>
            <a:ext cx="6423193" cy="1710084"/>
          </a:xfrm>
          <a:prstGeom prst="rect">
            <a:avLst/>
          </a:prstGeom>
        </p:spPr>
        <p:txBody>
          <a:bodyPr vert="horz" wrap="square" lIns="0" tIns="7620" rIns="0" bIns="0" rtlCol="0">
            <a:spAutoFit/>
          </a:bodyPr>
          <a:lstStyle/>
          <a:p>
            <a:pPr marL="285750" marR="1214755">
              <a:lnSpc>
                <a:spcPct val="101899"/>
              </a:lnSpc>
              <a:spcBef>
                <a:spcPts val="55"/>
              </a:spcBef>
            </a:pPr>
            <a:r>
              <a:rPr lang="en-US" b="1" dirty="0">
                <a:solidFill>
                  <a:schemeClr val="bg1"/>
                </a:solidFill>
                <a:latin typeface="Segoe UI Semibold"/>
                <a:cs typeface="Segoe UI Semibold"/>
              </a:rPr>
              <a:t>It is okay if you don’t feel confident in talking about the problem specifics.</a:t>
            </a:r>
          </a:p>
          <a:p>
            <a:pPr marL="285750" marR="1214755">
              <a:lnSpc>
                <a:spcPct val="101899"/>
              </a:lnSpc>
              <a:spcBef>
                <a:spcPts val="55"/>
              </a:spcBef>
            </a:pPr>
            <a:endParaRPr lang="en-US" b="1" dirty="0">
              <a:solidFill>
                <a:schemeClr val="bg1"/>
              </a:solidFill>
              <a:latin typeface="Segoe UI Semibold"/>
              <a:cs typeface="Segoe UI Semibold"/>
            </a:endParaRPr>
          </a:p>
          <a:p>
            <a:pPr marL="285750" marR="1214755">
              <a:lnSpc>
                <a:spcPct val="101899"/>
              </a:lnSpc>
              <a:spcBef>
                <a:spcPts val="55"/>
              </a:spcBef>
            </a:pPr>
            <a:r>
              <a:rPr lang="en-US" b="1" dirty="0">
                <a:solidFill>
                  <a:schemeClr val="bg1"/>
                </a:solidFill>
                <a:latin typeface="Segoe UI Semibold"/>
                <a:cs typeface="Segoe UI Semibold"/>
              </a:rPr>
              <a:t>You can talk about how you would get up to speed on this problem, if you were actually tasked with solving it.</a:t>
            </a:r>
          </a:p>
        </p:txBody>
      </p:sp>
      <p:sp>
        <p:nvSpPr>
          <p:cNvPr id="13" name="object 8">
            <a:extLst>
              <a:ext uri="{FF2B5EF4-FFF2-40B4-BE49-F238E27FC236}">
                <a16:creationId xmlns:a16="http://schemas.microsoft.com/office/drawing/2014/main" id="{D4D5AF80-C37F-4222-AD7A-C71A8D07CBA7}"/>
              </a:ext>
            </a:extLst>
          </p:cNvPr>
          <p:cNvSpPr txBox="1"/>
          <p:nvPr/>
        </p:nvSpPr>
        <p:spPr>
          <a:xfrm>
            <a:off x="596900" y="4513611"/>
            <a:ext cx="821055" cy="2397125"/>
          </a:xfrm>
          <a:prstGeom prst="rect">
            <a:avLst/>
          </a:prstGeom>
        </p:spPr>
        <p:txBody>
          <a:bodyPr vert="horz" wrap="square" lIns="0" tIns="13970" rIns="0" bIns="0" rtlCol="0">
            <a:spAutoFit/>
          </a:bodyPr>
          <a:lstStyle/>
          <a:p>
            <a:pPr marL="12700">
              <a:lnSpc>
                <a:spcPct val="100000"/>
              </a:lnSpc>
              <a:spcBef>
                <a:spcPts val="110"/>
              </a:spcBef>
            </a:pPr>
            <a:r>
              <a:rPr sz="15550" b="1" dirty="0">
                <a:latin typeface="Segoe UI Semibold"/>
                <a:cs typeface="Segoe UI Semibold"/>
              </a:rPr>
              <a:t>1</a:t>
            </a:r>
            <a:endParaRPr sz="15550">
              <a:latin typeface="Segoe UI Semibold"/>
              <a:cs typeface="Segoe UI Semibold"/>
            </a:endParaRPr>
          </a:p>
        </p:txBody>
      </p:sp>
      <p:sp>
        <p:nvSpPr>
          <p:cNvPr id="14" name="object 9">
            <a:extLst>
              <a:ext uri="{FF2B5EF4-FFF2-40B4-BE49-F238E27FC236}">
                <a16:creationId xmlns:a16="http://schemas.microsoft.com/office/drawing/2014/main" id="{21458D1E-03DA-482E-8ACA-9A5585E39E6D}"/>
              </a:ext>
            </a:extLst>
          </p:cNvPr>
          <p:cNvSpPr txBox="1"/>
          <p:nvPr/>
        </p:nvSpPr>
        <p:spPr>
          <a:xfrm>
            <a:off x="7588178" y="4476066"/>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3</a:t>
            </a:r>
            <a:endParaRPr sz="15550">
              <a:latin typeface="Segoe UI Semibold"/>
              <a:cs typeface="Segoe UI Semibold"/>
            </a:endParaRPr>
          </a:p>
        </p:txBody>
      </p:sp>
      <p:sp>
        <p:nvSpPr>
          <p:cNvPr id="15" name="object 10">
            <a:extLst>
              <a:ext uri="{FF2B5EF4-FFF2-40B4-BE49-F238E27FC236}">
                <a16:creationId xmlns:a16="http://schemas.microsoft.com/office/drawing/2014/main" id="{F55F46D3-8FF2-4149-8A4A-3DF30572CF82}"/>
              </a:ext>
            </a:extLst>
          </p:cNvPr>
          <p:cNvSpPr/>
          <p:nvPr/>
        </p:nvSpPr>
        <p:spPr>
          <a:xfrm>
            <a:off x="7315200" y="562131"/>
            <a:ext cx="7310755" cy="3558104"/>
          </a:xfrm>
          <a:custGeom>
            <a:avLst/>
            <a:gdLst/>
            <a:ahLst/>
            <a:cxnLst/>
            <a:rect l="l" t="t" r="r" b="b"/>
            <a:pathLst>
              <a:path w="7310755" h="4117340">
                <a:moveTo>
                  <a:pt x="0" y="4116793"/>
                </a:moveTo>
                <a:lnTo>
                  <a:pt x="7310602" y="4116793"/>
                </a:lnTo>
                <a:lnTo>
                  <a:pt x="7310602" y="0"/>
                </a:lnTo>
                <a:lnTo>
                  <a:pt x="0" y="0"/>
                </a:lnTo>
                <a:lnTo>
                  <a:pt x="0" y="4116793"/>
                </a:lnTo>
                <a:close/>
              </a:path>
            </a:pathLst>
          </a:custGeom>
          <a:solidFill>
            <a:srgbClr val="128475"/>
          </a:solidFill>
        </p:spPr>
        <p:txBody>
          <a:bodyPr wrap="square" lIns="0" tIns="0" rIns="0" bIns="0" rtlCol="0"/>
          <a:lstStyle/>
          <a:p>
            <a:endParaRPr/>
          </a:p>
        </p:txBody>
      </p:sp>
      <p:sp>
        <p:nvSpPr>
          <p:cNvPr id="16" name="object 11">
            <a:extLst>
              <a:ext uri="{FF2B5EF4-FFF2-40B4-BE49-F238E27FC236}">
                <a16:creationId xmlns:a16="http://schemas.microsoft.com/office/drawing/2014/main" id="{8F5BCF0E-34C0-4C19-9857-F4E1BFD3515E}"/>
              </a:ext>
            </a:extLst>
          </p:cNvPr>
          <p:cNvSpPr txBox="1"/>
          <p:nvPr/>
        </p:nvSpPr>
        <p:spPr>
          <a:xfrm>
            <a:off x="8986163" y="935578"/>
            <a:ext cx="5912841" cy="2544799"/>
          </a:xfrm>
          <a:prstGeom prst="rect">
            <a:avLst/>
          </a:prstGeom>
        </p:spPr>
        <p:txBody>
          <a:bodyPr vert="horz" wrap="square" lIns="0" tIns="7620" rIns="0" bIns="0" rtlCol="0">
            <a:spAutoFit/>
          </a:bodyPr>
          <a:lstStyle/>
          <a:p>
            <a:pPr marL="285750" marR="1214755">
              <a:lnSpc>
                <a:spcPct val="101899"/>
              </a:lnSpc>
              <a:spcBef>
                <a:spcPts val="55"/>
              </a:spcBef>
            </a:pPr>
            <a:r>
              <a:rPr lang="en-US" b="1" dirty="0">
                <a:solidFill>
                  <a:schemeClr val="bg1"/>
                </a:solidFill>
                <a:latin typeface="Segoe UI Semibold"/>
                <a:cs typeface="Segoe UI Semibold"/>
              </a:rPr>
              <a:t>Depending on your cohort, it can be motivating to note that word problems are often issued during interviews. </a:t>
            </a:r>
          </a:p>
          <a:p>
            <a:pPr marL="285750" marR="1214755">
              <a:lnSpc>
                <a:spcPct val="101899"/>
              </a:lnSpc>
              <a:spcBef>
                <a:spcPts val="55"/>
              </a:spcBef>
            </a:pPr>
            <a:br>
              <a:rPr lang="en-US" b="1" dirty="0">
                <a:solidFill>
                  <a:schemeClr val="bg1"/>
                </a:solidFill>
                <a:latin typeface="Segoe UI Semibold"/>
                <a:cs typeface="Segoe UI Semibold"/>
              </a:rPr>
            </a:br>
            <a:r>
              <a:rPr lang="en-US" b="1" dirty="0">
                <a:solidFill>
                  <a:schemeClr val="bg1"/>
                </a:solidFill>
                <a:latin typeface="Segoe UI Semibold"/>
                <a:cs typeface="Segoe UI Semibold"/>
              </a:rPr>
              <a:t>Being systematic and strategic can highlight your CS skills. People want to know how you approach problem solving, if you have a way to refine and test, not always what the answer is.</a:t>
            </a:r>
          </a:p>
        </p:txBody>
      </p:sp>
      <p:sp>
        <p:nvSpPr>
          <p:cNvPr id="18" name="object 12">
            <a:extLst>
              <a:ext uri="{FF2B5EF4-FFF2-40B4-BE49-F238E27FC236}">
                <a16:creationId xmlns:a16="http://schemas.microsoft.com/office/drawing/2014/main" id="{10EC6BA4-C21C-452F-A852-A4C5DE201706}"/>
              </a:ext>
            </a:extLst>
          </p:cNvPr>
          <p:cNvSpPr txBox="1"/>
          <p:nvPr/>
        </p:nvSpPr>
        <p:spPr>
          <a:xfrm>
            <a:off x="7588250" y="396819"/>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2</a:t>
            </a:r>
            <a:endParaRPr sz="15550" dirty="0">
              <a:latin typeface="Segoe UI Semibold"/>
              <a:cs typeface="Segoe UI Semibold"/>
            </a:endParaRPr>
          </a:p>
        </p:txBody>
      </p:sp>
      <p:sp>
        <p:nvSpPr>
          <p:cNvPr id="2" name="Slide Number Placeholder 1">
            <a:extLst>
              <a:ext uri="{FF2B5EF4-FFF2-40B4-BE49-F238E27FC236}">
                <a16:creationId xmlns:a16="http://schemas.microsoft.com/office/drawing/2014/main" id="{09D364AA-3D5A-FE4C-B117-EE1804FF841B}"/>
              </a:ext>
            </a:extLst>
          </p:cNvPr>
          <p:cNvSpPr>
            <a:spLocks noGrp="1"/>
          </p:cNvSpPr>
          <p:nvPr>
            <p:ph type="sldNum" sz="quarter" idx="16"/>
          </p:nvPr>
        </p:nvSpPr>
        <p:spPr/>
        <p:txBody>
          <a:bodyPr/>
          <a:lstStyle/>
          <a:p>
            <a:fld id="{4BC2C857-AFE5-1C44-AB14-C30BC891814B}" type="slidenum">
              <a:rPr lang="en-US"/>
              <a:pPr/>
              <a:t>66</a:t>
            </a:fld>
            <a:endParaRPr lang="en-US"/>
          </a:p>
        </p:txBody>
      </p:sp>
    </p:spTree>
    <p:extLst>
      <p:ext uri="{BB962C8B-B14F-4D97-AF65-F5344CB8AC3E}">
        <p14:creationId xmlns:p14="http://schemas.microsoft.com/office/powerpoint/2010/main" val="2023454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128475"/>
          </a:solidFill>
        </p:spPr>
        <p:txBody>
          <a:bodyPr wrap="square" lIns="0" tIns="0" rIns="0" bIns="0" rtlCol="0"/>
          <a:lstStyle/>
          <a:p>
            <a:endParaRPr/>
          </a:p>
        </p:txBody>
      </p:sp>
      <p:sp>
        <p:nvSpPr>
          <p:cNvPr id="4" name="object 4"/>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84B47"/>
          </a:solidFill>
        </p:spPr>
        <p:txBody>
          <a:bodyPr wrap="square" lIns="0" tIns="0" rIns="0" bIns="0" rtlCol="0"/>
          <a:lstStyle/>
          <a:p>
            <a:endParaRPr/>
          </a:p>
        </p:txBody>
      </p:sp>
      <p:sp>
        <p:nvSpPr>
          <p:cNvPr id="7" name="object 7"/>
          <p:cNvSpPr txBox="1"/>
          <p:nvPr/>
        </p:nvSpPr>
        <p:spPr>
          <a:xfrm>
            <a:off x="10972799" y="529285"/>
            <a:ext cx="3769895" cy="2497094"/>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marL="285115">
              <a:lnSpc>
                <a:spcPct val="100000"/>
              </a:lnSpc>
              <a:spcBef>
                <a:spcPts val="1335"/>
              </a:spcBef>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115" marR="797560">
              <a:lnSpc>
                <a:spcPct val="101899"/>
              </a:lnSpc>
              <a:spcBef>
                <a:spcPts val="114"/>
              </a:spcBef>
            </a:pPr>
            <a:r>
              <a:rPr lang="en-US" sz="1800" b="1" spc="-130">
                <a:solidFill>
                  <a:srgbClr val="FFFFFF"/>
                </a:solidFill>
                <a:latin typeface="Segoe UI Semibold" panose="020B0502040204020203" pitchFamily="34" charset="0"/>
                <a:cs typeface="Segoe UI Semibold" panose="020B0502040204020203" pitchFamily="34" charset="0"/>
              </a:rPr>
              <a:t>Explore </a:t>
            </a:r>
            <a:r>
              <a:rPr sz="1800" b="1" spc="-5">
                <a:solidFill>
                  <a:srgbClr val="FFFFFF"/>
                </a:solidFill>
                <a:latin typeface="Segoe UI Semibold" panose="020B0502040204020203" pitchFamily="34" charset="0"/>
                <a:cs typeface="Segoe UI Semibold" panose="020B0502040204020203" pitchFamily="34" charset="0"/>
              </a:rPr>
              <a:t>the concept </a:t>
            </a:r>
            <a:r>
              <a:rPr sz="1800" b="1" spc="-25">
                <a:solidFill>
                  <a:srgbClr val="FFFFFF"/>
                </a:solidFill>
                <a:latin typeface="Segoe UI Semibold" panose="020B0502040204020203" pitchFamily="34" charset="0"/>
                <a:cs typeface="Segoe UI Semibold" panose="020B0502040204020203" pitchFamily="34" charset="0"/>
              </a:rPr>
              <a:t>of </a:t>
            </a:r>
            <a:r>
              <a:rPr lang="en-US" sz="1800" b="1" spc="-5">
                <a:solidFill>
                  <a:srgbClr val="FFFFFF"/>
                </a:solidFill>
                <a:latin typeface="Segoe UI Semibold" panose="020B0502040204020203" pitchFamily="34" charset="0"/>
                <a:cs typeface="Segoe UI Semibold" panose="020B0502040204020203" pitchFamily="34" charset="0"/>
              </a:rPr>
              <a:t>emotional intelligence</a:t>
            </a:r>
            <a:r>
              <a:rPr sz="1800" b="1" spc="-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and </a:t>
            </a:r>
            <a:r>
              <a:rPr sz="1800" b="1" spc="-10">
                <a:solidFill>
                  <a:srgbClr val="FFFFFF"/>
                </a:solidFill>
                <a:latin typeface="Segoe UI Semibold" panose="020B0502040204020203" pitchFamily="34" charset="0"/>
                <a:cs typeface="Segoe UI Semibold" panose="020B0502040204020203" pitchFamily="34" charset="0"/>
              </a:rPr>
              <a:t>reflect </a:t>
            </a:r>
            <a:r>
              <a:rPr sz="1800" b="1" spc="-5">
                <a:solidFill>
                  <a:srgbClr val="FFFFFF"/>
                </a:solidFill>
                <a:latin typeface="Segoe UI Semibold" panose="020B0502040204020203" pitchFamily="34" charset="0"/>
                <a:cs typeface="Segoe UI Semibold" panose="020B0502040204020203" pitchFamily="34" charset="0"/>
              </a:rPr>
              <a:t>on </a:t>
            </a:r>
            <a:r>
              <a:rPr sz="1800" b="1">
                <a:solidFill>
                  <a:srgbClr val="FFFFFF"/>
                </a:solidFill>
                <a:latin typeface="Segoe UI Semibold" panose="020B0502040204020203" pitchFamily="34" charset="0"/>
                <a:cs typeface="Segoe UI Semibold" panose="020B0502040204020203" pitchFamily="34" charset="0"/>
              </a:rPr>
              <a:t>how </a:t>
            </a:r>
            <a:r>
              <a:rPr sz="1800" b="1" spc="-5">
                <a:solidFill>
                  <a:srgbClr val="FFFFFF"/>
                </a:solidFill>
                <a:latin typeface="Segoe UI Semibold" panose="020B0502040204020203" pitchFamily="34" charset="0"/>
                <a:cs typeface="Segoe UI Semibold" panose="020B0502040204020203" pitchFamily="34" charset="0"/>
              </a:rPr>
              <a:t>it</a:t>
            </a:r>
            <a:r>
              <a:rPr sz="1800" b="1" spc="-1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applies</a:t>
            </a:r>
            <a:r>
              <a:rPr lang="en-US" sz="1800" b="1">
                <a:solidFill>
                  <a:srgbClr val="FFFFFF"/>
                </a:solidFill>
                <a:latin typeface="Segoe UI Semibold" panose="020B0502040204020203" pitchFamily="34" charset="0"/>
                <a:cs typeface="Segoe UI Semibold" panose="020B0502040204020203" pitchFamily="34" charset="0"/>
              </a:rPr>
              <a:t> in learning and collaboration</a:t>
            </a:r>
            <a:r>
              <a:rPr sz="1800" b="1">
                <a:solidFill>
                  <a:srgbClr val="FFFFFF"/>
                </a:solidFill>
                <a:latin typeface="Segoe UI Semibold" panose="020B0502040204020203" pitchFamily="34" charset="0"/>
                <a:cs typeface="Segoe UI Semibold" panose="020B0502040204020203" pitchFamily="34" charset="0"/>
              </a:rPr>
              <a:t>.</a:t>
            </a:r>
            <a:endParaRPr sz="1800" b="1">
              <a:latin typeface="Segoe UI Semibold" panose="020B0502040204020203" pitchFamily="34" charset="0"/>
              <a:cs typeface="Segoe UI Semibold" panose="020B0502040204020203" pitchFamily="34" charset="0"/>
            </a:endParaRPr>
          </a:p>
        </p:txBody>
      </p:sp>
      <p:sp>
        <p:nvSpPr>
          <p:cNvPr id="8" name="object 8"/>
          <p:cNvSpPr txBox="1"/>
          <p:nvPr/>
        </p:nvSpPr>
        <p:spPr>
          <a:xfrm>
            <a:off x="7595130" y="4765125"/>
            <a:ext cx="539750" cy="269240"/>
          </a:xfrm>
          <a:prstGeom prst="rect">
            <a:avLst/>
          </a:prstGeom>
        </p:spPr>
        <p:txBody>
          <a:bodyPr vert="horz" wrap="square" lIns="0" tIns="12700" rIns="0" bIns="0" rtlCol="0">
            <a:spAutoFit/>
          </a:bodyPr>
          <a:lstStyle/>
          <a:p>
            <a:pPr marL="12700">
              <a:lnSpc>
                <a:spcPct val="100000"/>
              </a:lnSpc>
              <a:spcBef>
                <a:spcPts val="100"/>
              </a:spcBef>
            </a:pPr>
            <a:r>
              <a:rPr sz="1600" b="1">
                <a:solidFill>
                  <a:srgbClr val="FFFFFF"/>
                </a:solidFill>
                <a:latin typeface="Segoe UI Semibold" panose="020B0502040204020203" pitchFamily="34" charset="0"/>
                <a:cs typeface="Segoe UI Semibold" panose="020B0502040204020203" pitchFamily="34" charset="0"/>
              </a:rPr>
              <a:t>5</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10" name="object 10"/>
          <p:cNvSpPr txBox="1"/>
          <p:nvPr/>
        </p:nvSpPr>
        <p:spPr>
          <a:xfrm>
            <a:off x="9133000" y="4765125"/>
            <a:ext cx="2138250" cy="495007"/>
          </a:xfrm>
          <a:prstGeom prst="rect">
            <a:avLst/>
          </a:prstGeom>
        </p:spPr>
        <p:txBody>
          <a:bodyPr vert="horz" wrap="square" lIns="0" tIns="33020" rIns="0" bIns="0" rtlCol="0">
            <a:spAutoFit/>
          </a:bodyPr>
          <a:lstStyle/>
          <a:p>
            <a:pPr marL="12700" marR="5080">
              <a:lnSpc>
                <a:spcPts val="1800"/>
              </a:lnSpc>
              <a:spcBef>
                <a:spcPts val="260"/>
              </a:spcBef>
            </a:pPr>
            <a:r>
              <a:rPr lang="en-US" sz="1600" b="1" spc="-10">
                <a:solidFill>
                  <a:srgbClr val="FFFFFF"/>
                </a:solidFill>
                <a:latin typeface="Segoe UI Semibold" panose="020B0502040204020203" pitchFamily="34" charset="0"/>
                <a:cs typeface="Segoe UI Semibold" panose="020B0502040204020203" pitchFamily="34" charset="0"/>
              </a:rPr>
              <a:t>Video #2: What can I do to get through this?</a:t>
            </a:r>
            <a:endParaRPr sz="1600" b="1">
              <a:latin typeface="Segoe UI Semibold" panose="020B0502040204020203" pitchFamily="34" charset="0"/>
              <a:cs typeface="Segoe UI Semibold" panose="020B0502040204020203" pitchFamily="34" charset="0"/>
            </a:endParaRPr>
          </a:p>
        </p:txBody>
      </p:sp>
      <p:sp>
        <p:nvSpPr>
          <p:cNvPr id="12" name="object 12"/>
          <p:cNvSpPr txBox="1"/>
          <p:nvPr/>
        </p:nvSpPr>
        <p:spPr>
          <a:xfrm>
            <a:off x="11819049" y="4765125"/>
            <a:ext cx="2695678" cy="518091"/>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Emotional Intelligence Video</a:t>
            </a:r>
          </a:p>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75</a:t>
            </a:r>
            <a:endParaRPr sz="16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9131297" y="5450173"/>
            <a:ext cx="1841502" cy="259045"/>
          </a:xfrm>
          <a:prstGeom prst="rect">
            <a:avLst/>
          </a:prstGeom>
        </p:spPr>
        <p:txBody>
          <a:bodyPr vert="horz" wrap="square" lIns="0" tIns="12700" rIns="0" bIns="0" rtlCol="0">
            <a:spAutoFit/>
          </a:bodyPr>
          <a:lstStyle/>
          <a:p>
            <a:pPr marL="12700">
              <a:lnSpc>
                <a:spcPct val="100000"/>
              </a:lnSpc>
              <a:spcBef>
                <a:spcPts val="100"/>
              </a:spcBef>
            </a:pPr>
            <a:r>
              <a:rPr lang="en-US" sz="1600" b="1" spc="-10">
                <a:solidFill>
                  <a:srgbClr val="FFFFFF"/>
                </a:solidFill>
                <a:latin typeface="Segoe UI Semibold" panose="020B0502040204020203" pitchFamily="34" charset="0"/>
                <a:cs typeface="Segoe UI Semibold" panose="020B0502040204020203" pitchFamily="34" charset="0"/>
              </a:rPr>
              <a:t>Cohort discussion</a:t>
            </a:r>
            <a:endParaRPr lang="en-US" sz="16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7595130" y="5450173"/>
            <a:ext cx="681990" cy="259045"/>
          </a:xfrm>
          <a:prstGeom prst="rect">
            <a:avLst/>
          </a:prstGeom>
        </p:spPr>
        <p:txBody>
          <a:bodyPr vert="horz" wrap="square" lIns="0" tIns="12700" rIns="0" bIns="0" rtlCol="0">
            <a:spAutoFit/>
          </a:bodyPr>
          <a:lstStyle/>
          <a:p>
            <a:pPr marL="12700">
              <a:lnSpc>
                <a:spcPct val="100000"/>
              </a:lnSpc>
              <a:spcBef>
                <a:spcPts val="100"/>
              </a:spcBef>
            </a:pPr>
            <a:r>
              <a:rPr lang="en-US" sz="1600" b="1" spc="-80">
                <a:solidFill>
                  <a:srgbClr val="FFFFFF"/>
                </a:solidFill>
                <a:latin typeface="Segoe UI Semibold" panose="020B0502040204020203" pitchFamily="34" charset="0"/>
                <a:cs typeface="Segoe UI Semibold" panose="020B0502040204020203" pitchFamily="34" charset="0"/>
              </a:rPr>
              <a:t>15</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25" name="object 25"/>
          <p:cNvSpPr txBox="1"/>
          <p:nvPr/>
        </p:nvSpPr>
        <p:spPr>
          <a:xfrm>
            <a:off x="673100" y="872541"/>
            <a:ext cx="5643980" cy="6043962"/>
          </a:xfrm>
          <a:prstGeom prst="rect">
            <a:avLst/>
          </a:prstGeom>
        </p:spPr>
        <p:txBody>
          <a:bodyPr vert="horz" wrap="square" lIns="0" tIns="73660" rIns="0" bIns="0" rtlCol="0">
            <a:spAutoFit/>
          </a:bodyPr>
          <a:lstStyle/>
          <a:p>
            <a:pPr marL="12700">
              <a:lnSpc>
                <a:spcPct val="100000"/>
              </a:lnSpc>
              <a:spcBef>
                <a:spcPts val="58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450" b="1" dirty="0">
              <a:latin typeface="Segoe UI Semibold" panose="020B0502040204020203" pitchFamily="34" charset="0"/>
              <a:cs typeface="Segoe UI Semibold" panose="020B0502040204020203" pitchFamily="34" charset="0"/>
            </a:endParaRPr>
          </a:p>
          <a:p>
            <a:pPr marL="12700" marR="1410970">
              <a:lnSpc>
                <a:spcPts val="3800"/>
              </a:lnSpc>
            </a:pPr>
            <a:r>
              <a:rPr lang="en-US" sz="3600" b="1" spc="-25" dirty="0">
                <a:latin typeface="Segoe UI Semibold" panose="020B0502040204020203" pitchFamily="34" charset="0"/>
                <a:cs typeface="Segoe UI Semibold" panose="020B0502040204020203" pitchFamily="34" charset="0"/>
              </a:rPr>
              <a:t>Video 2: </a:t>
            </a:r>
            <a:br>
              <a:rPr lang="en-US" sz="3600" b="1" spc="-25" dirty="0">
                <a:latin typeface="Segoe UI Semibold" panose="020B0502040204020203" pitchFamily="34" charset="0"/>
                <a:cs typeface="Segoe UI Semibold" panose="020B0502040204020203" pitchFamily="34" charset="0"/>
              </a:rPr>
            </a:br>
            <a:r>
              <a:rPr lang="en-US" sz="3600" b="1" spc="-25" dirty="0">
                <a:latin typeface="Segoe UI Semibold" panose="020B0502040204020203" pitchFamily="34" charset="0"/>
                <a:cs typeface="Segoe UI Semibold" panose="020B0502040204020203" pitchFamily="34" charset="0"/>
              </a:rPr>
              <a:t>What can I do to get through this?</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234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S</a:t>
            </a:r>
            <a:r>
              <a:rPr lang="en-US" sz="1800" b="1" spc="-10" dirty="0">
                <a:latin typeface="Segoe UI Semibold" panose="020B0502040204020203" pitchFamily="34" charset="0"/>
                <a:cs typeface="Segoe UI Semibold" panose="020B0502040204020203" pitchFamily="34" charset="0"/>
              </a:rPr>
              <a:t>hare a 1-2-minute </a:t>
            </a:r>
            <a:r>
              <a:rPr sz="1800" b="1" spc="-5" dirty="0">
                <a:latin typeface="Segoe UI Semibold" panose="020B0502040204020203" pitchFamily="34" charset="0"/>
                <a:cs typeface="Segoe UI Semibold" panose="020B0502040204020203" pitchFamily="34" charset="0"/>
              </a:rPr>
              <a:t>personal </a:t>
            </a:r>
            <a:r>
              <a:rPr sz="1800" b="1" spc="10" dirty="0">
                <a:latin typeface="Segoe UI Semibold" panose="020B0502040204020203" pitchFamily="34" charset="0"/>
                <a:cs typeface="Segoe UI Semibold" panose="020B0502040204020203" pitchFamily="34" charset="0"/>
              </a:rPr>
              <a:t>story </a:t>
            </a:r>
            <a:r>
              <a:rPr sz="1800" b="1" dirty="0">
                <a:latin typeface="Segoe UI Semibold" panose="020B0502040204020203" pitchFamily="34" charset="0"/>
                <a:cs typeface="Segoe UI Semibold" panose="020B0502040204020203" pitchFamily="34" charset="0"/>
              </a:rPr>
              <a:t>about when </a:t>
            </a:r>
            <a:r>
              <a:rPr sz="1800" b="1" spc="-10" dirty="0">
                <a:latin typeface="Segoe UI Semibold" panose="020B0502040204020203" pitchFamily="34" charset="0"/>
                <a:cs typeface="Segoe UI Semibold" panose="020B0502040204020203" pitchFamily="34" charset="0"/>
              </a:rPr>
              <a:t>you </a:t>
            </a:r>
            <a:r>
              <a:rPr sz="1800" b="1" spc="-5" dirty="0">
                <a:latin typeface="Segoe UI Semibold" panose="020B0502040204020203" pitchFamily="34" charset="0"/>
                <a:cs typeface="Segoe UI Semibold" panose="020B0502040204020203" pitchFamily="34" charset="0"/>
              </a:rPr>
              <a:t>struggled </a:t>
            </a:r>
            <a:r>
              <a:rPr sz="1800" b="1" dirty="0">
                <a:latin typeface="Segoe UI Semibold" panose="020B0502040204020203" pitchFamily="34" charset="0"/>
                <a:cs typeface="Segoe UI Semibold" panose="020B0502040204020203" pitchFamily="34" charset="0"/>
              </a:rPr>
              <a:t>with </a:t>
            </a:r>
            <a:r>
              <a:rPr lang="en-US" b="1" dirty="0">
                <a:latin typeface="Segoe UI Semibold" panose="020B0502040204020203" pitchFamily="34" charset="0"/>
                <a:cs typeface="Segoe UI Semibold" panose="020B0502040204020203" pitchFamily="34" charset="0"/>
              </a:rPr>
              <a:t>emotional intelligence (perhaps when you have gotten frustrated with a collaborator) to introduce the topic</a:t>
            </a:r>
            <a:r>
              <a:rPr sz="1800" b="1" spc="-10" dirty="0">
                <a:latin typeface="Segoe UI Semibold" panose="020B0502040204020203" pitchFamily="34" charset="0"/>
                <a:cs typeface="Segoe UI Semibold" panose="020B0502040204020203" pitchFamily="34" charset="0"/>
              </a:rPr>
              <a:t>.</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buFont typeface="Segoe Pro"/>
              <a:buAutoNum type="arabicPeriod"/>
            </a:pPr>
            <a:endParaRPr sz="16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sz="1800" b="1" dirty="0">
                <a:latin typeface="Segoe UI Semibold" panose="020B0502040204020203" pitchFamily="34" charset="0"/>
                <a:cs typeface="Segoe UI Semibold" panose="020B0502040204020203" pitchFamily="34" charset="0"/>
              </a:rPr>
              <a:t>Play </a:t>
            </a:r>
            <a:r>
              <a:rPr sz="1800" b="1" spc="-5" dirty="0">
                <a:latin typeface="Segoe UI Semibold" panose="020B0502040204020203" pitchFamily="34" charset="0"/>
                <a:cs typeface="Segoe UI Semibold" panose="020B0502040204020203" pitchFamily="34" charset="0"/>
              </a:rPr>
              <a:t>the </a:t>
            </a:r>
            <a:r>
              <a:rPr sz="1800" b="1" dirty="0">
                <a:latin typeface="Segoe UI Semibold" panose="020B0502040204020203" pitchFamily="34" charset="0"/>
                <a:cs typeface="Segoe UI Semibold" panose="020B0502040204020203" pitchFamily="34" charset="0"/>
              </a:rPr>
              <a:t>video </a:t>
            </a:r>
            <a:r>
              <a:rPr sz="1800" b="1" spc="-5" dirty="0">
                <a:latin typeface="Segoe UI Semibold" panose="020B0502040204020203" pitchFamily="34" charset="0"/>
                <a:cs typeface="Segoe UI Semibold" panose="020B0502040204020203" pitchFamily="34" charset="0"/>
              </a:rPr>
              <a:t>by sharing </a:t>
            </a:r>
            <a:r>
              <a:rPr sz="1800" b="1" spc="-10" dirty="0">
                <a:latin typeface="Segoe UI Semibold" panose="020B0502040204020203" pitchFamily="34" charset="0"/>
                <a:cs typeface="Segoe UI Semibold" panose="020B0502040204020203" pitchFamily="34" charset="0"/>
              </a:rPr>
              <a:t>your screen. </a:t>
            </a:r>
            <a:r>
              <a:rPr sz="1800" b="1" dirty="0">
                <a:latin typeface="Segoe UI Semibold" panose="020B0502040204020203" pitchFamily="34" charset="0"/>
                <a:cs typeface="Segoe UI Semibold" panose="020B0502040204020203" pitchFamily="34" charset="0"/>
              </a:rPr>
              <a:t>If </a:t>
            </a:r>
            <a:r>
              <a:rPr sz="1800" b="1" spc="-30" dirty="0">
                <a:latin typeface="Segoe UI Semibold" panose="020B0502040204020203" pitchFamily="34" charset="0"/>
                <a:cs typeface="Segoe UI Semibold" panose="020B0502040204020203" pitchFamily="34" charset="0"/>
              </a:rPr>
              <a:t>there’s </a:t>
            </a:r>
            <a:r>
              <a:rPr sz="1800" b="1" spc="-5" dirty="0">
                <a:latin typeface="Segoe UI Semibold" panose="020B0502040204020203" pitchFamily="34" charset="0"/>
                <a:cs typeface="Segoe UI Semibold" panose="020B0502040204020203" pitchFamily="34" charset="0"/>
              </a:rPr>
              <a:t>low  bandwidth, </a:t>
            </a:r>
            <a:r>
              <a:rPr sz="1800" b="1" spc="-10" dirty="0">
                <a:latin typeface="Segoe UI Semibold" panose="020B0502040204020203" pitchFamily="34" charset="0"/>
                <a:cs typeface="Segoe UI Semibold" panose="020B0502040204020203" pitchFamily="34" charset="0"/>
              </a:rPr>
              <a:t>provide </a:t>
            </a:r>
            <a:r>
              <a:rPr sz="1800" b="1" spc="-5" dirty="0">
                <a:latin typeface="Segoe UI Semibold" panose="020B0502040204020203" pitchFamily="34" charset="0"/>
                <a:cs typeface="Segoe UI Semibold" panose="020B0502040204020203" pitchFamily="34" charset="0"/>
              </a:rPr>
              <a:t>the link for individual</a:t>
            </a:r>
            <a:r>
              <a:rPr sz="1800" b="1" spc="-40"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viewing.</a:t>
            </a:r>
          </a:p>
          <a:p>
            <a:pPr>
              <a:lnSpc>
                <a:spcPct val="100000"/>
              </a:lnSpc>
              <a:spcBef>
                <a:spcPts val="45"/>
              </a:spcBef>
              <a:buFont typeface="Segoe Pro"/>
              <a:buAutoNum type="arabicPeriod"/>
            </a:pPr>
            <a:endParaRPr sz="1600" b="1" dirty="0">
              <a:latin typeface="Segoe UI Semibold" panose="020B0502040204020203" pitchFamily="34" charset="0"/>
              <a:cs typeface="Segoe UI Semibold" panose="020B0502040204020203" pitchFamily="34" charset="0"/>
            </a:endParaRPr>
          </a:p>
          <a:p>
            <a:pPr marL="298450" marR="588645"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Facilitate discussion: Give a couple minutes for quiet individual reflection</a:t>
            </a:r>
            <a:r>
              <a:rPr lang="en-US" b="1" spc="-20" dirty="0">
                <a:latin typeface="Segoe UI Semibold" panose="020B0502040204020203" pitchFamily="34" charset="0"/>
                <a:cs typeface="Segoe UI Semibold" panose="020B0502040204020203" pitchFamily="34" charset="0"/>
              </a:rPr>
              <a:t>. Invite each person to share out to the cohort</a:t>
            </a:r>
            <a:r>
              <a:rPr lang="en-US" i="1" spc="-5" dirty="0">
                <a:latin typeface="Segoe UI" panose="020B0502040204020203" pitchFamily="34" charset="0"/>
                <a:cs typeface="Segoe UI" panose="020B0502040204020203" pitchFamily="34" charset="0"/>
              </a:rPr>
              <a:t> </a:t>
            </a:r>
            <a:r>
              <a:rPr lang="en-US" b="1" spc="-10" dirty="0">
                <a:latin typeface="Segoe UI Semibold" panose="020B0502040204020203" pitchFamily="34" charset="0"/>
                <a:cs typeface="Segoe UI Semibold" panose="020B0502040204020203" pitchFamily="34" charset="0"/>
              </a:rPr>
              <a:t>with a round robin; reflect and synthesize.</a:t>
            </a:r>
          </a:p>
        </p:txBody>
      </p:sp>
      <p:sp>
        <p:nvSpPr>
          <p:cNvPr id="29" name="object 5">
            <a:extLst>
              <a:ext uri="{FF2B5EF4-FFF2-40B4-BE49-F238E27FC236}">
                <a16:creationId xmlns:a16="http://schemas.microsoft.com/office/drawing/2014/main" id="{E84ADB4C-3111-DD47-89BB-B6AB9EC67422}"/>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30" name="object 6">
            <a:extLst>
              <a:ext uri="{FF2B5EF4-FFF2-40B4-BE49-F238E27FC236}">
                <a16:creationId xmlns:a16="http://schemas.microsoft.com/office/drawing/2014/main" id="{ABEF5684-8F87-504E-BB2B-3BDB4993B48C}"/>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31" name="object 12">
            <a:extLst>
              <a:ext uri="{FF2B5EF4-FFF2-40B4-BE49-F238E27FC236}">
                <a16:creationId xmlns:a16="http://schemas.microsoft.com/office/drawing/2014/main" id="{03CBEEDB-B22B-D34C-B8C1-9937ECFE04A6}"/>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7" name="object 12">
            <a:extLst>
              <a:ext uri="{FF2B5EF4-FFF2-40B4-BE49-F238E27FC236}">
                <a16:creationId xmlns:a16="http://schemas.microsoft.com/office/drawing/2014/main" id="{E40485C8-64DD-B845-B5B1-0656BA18CE32}"/>
              </a:ext>
            </a:extLst>
          </p:cNvPr>
          <p:cNvSpPr txBox="1"/>
          <p:nvPr/>
        </p:nvSpPr>
        <p:spPr>
          <a:xfrm>
            <a:off x="11819048" y="5446194"/>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76</a:t>
            </a:r>
            <a:endParaRPr sz="1600" b="1" dirty="0">
              <a:latin typeface="Segoe UI Semibold" panose="020B0502040204020203" pitchFamily="34" charset="0"/>
              <a:cs typeface="Segoe UI Semibold" panose="020B0502040204020203" pitchFamily="34" charset="0"/>
            </a:endParaRPr>
          </a:p>
        </p:txBody>
      </p:sp>
      <p:sp>
        <p:nvSpPr>
          <p:cNvPr id="22" name="Text Placeholder 13">
            <a:extLst>
              <a:ext uri="{FF2B5EF4-FFF2-40B4-BE49-F238E27FC236}">
                <a16:creationId xmlns:a16="http://schemas.microsoft.com/office/drawing/2014/main" id="{36E3AFE4-A5C6-C843-99EF-30D6951B0C86}"/>
              </a:ext>
            </a:extLst>
          </p:cNvPr>
          <p:cNvSpPr>
            <a:spLocks noGrp="1"/>
          </p:cNvSpPr>
          <p:nvPr>
            <p:ph type="body" sz="quarter" idx="11"/>
          </p:nvPr>
        </p:nvSpPr>
        <p:spPr>
          <a:xfrm>
            <a:off x="7598664" y="1427090"/>
            <a:ext cx="3201987" cy="1454150"/>
          </a:xfrm>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23" name="Text Placeholder 12">
            <a:extLst>
              <a:ext uri="{FF2B5EF4-FFF2-40B4-BE49-F238E27FC236}">
                <a16:creationId xmlns:a16="http://schemas.microsoft.com/office/drawing/2014/main" id="{A59FCC54-FB70-CE41-9CDB-52FAC8F905F8}"/>
              </a:ext>
            </a:extLst>
          </p:cNvPr>
          <p:cNvSpPr>
            <a:spLocks noGrp="1"/>
          </p:cNvSpPr>
          <p:nvPr>
            <p:ph type="body" sz="quarter" idx="10"/>
          </p:nvPr>
        </p:nvSpPr>
        <p:spPr>
          <a:xfrm>
            <a:off x="7598664" y="1427090"/>
            <a:ext cx="1240536" cy="198510"/>
          </a:xfrm>
        </p:spPr>
        <p:txBody>
          <a:bodyPr/>
          <a:lstStyle/>
          <a:p>
            <a:r>
              <a:rPr lang="en-US" sz="1200" b="1">
                <a:latin typeface="Segoe UI Semibold" panose="020B0502040204020203" pitchFamily="34" charset="0"/>
                <a:cs typeface="Segoe UI Semibold" panose="020B0502040204020203" pitchFamily="34" charset="0"/>
              </a:rPr>
              <a:t>TIME NEEDED</a:t>
            </a:r>
          </a:p>
        </p:txBody>
      </p:sp>
      <p:sp>
        <p:nvSpPr>
          <p:cNvPr id="3" name="Slide Number Placeholder 2">
            <a:extLst>
              <a:ext uri="{FF2B5EF4-FFF2-40B4-BE49-F238E27FC236}">
                <a16:creationId xmlns:a16="http://schemas.microsoft.com/office/drawing/2014/main" id="{2D16BBF6-54A8-F34D-8491-4A9CBFBC2B6F}"/>
              </a:ext>
            </a:extLst>
          </p:cNvPr>
          <p:cNvSpPr>
            <a:spLocks noGrp="1"/>
          </p:cNvSpPr>
          <p:nvPr>
            <p:ph type="sldNum" sz="quarter" idx="16"/>
          </p:nvPr>
        </p:nvSpPr>
        <p:spPr/>
        <p:txBody>
          <a:bodyPr/>
          <a:lstStyle/>
          <a:p>
            <a:fld id="{4BC2C857-AFE5-1C44-AB14-C30BC891814B}" type="slidenum">
              <a:rPr lang="en-US"/>
              <a:pPr/>
              <a:t>67</a:t>
            </a:fld>
            <a:endParaRPr lang="en-US"/>
          </a:p>
        </p:txBody>
      </p:sp>
    </p:spTree>
    <p:extLst>
      <p:ext uri="{BB962C8B-B14F-4D97-AF65-F5344CB8AC3E}">
        <p14:creationId xmlns:p14="http://schemas.microsoft.com/office/powerpoint/2010/main" val="38761943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972800" y="675589"/>
            <a:ext cx="3657600" cy="2343206"/>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spcBef>
                <a:spcPts val="50"/>
              </a:spcBef>
            </a:pPr>
            <a:endParaRPr sz="1600" b="1">
              <a:latin typeface="Segoe UI Semibold" panose="020B0502040204020203" pitchFamily="34" charset="0"/>
              <a:cs typeface="Segoe UI Semibold" panose="020B0502040204020203" pitchFamily="34" charset="0"/>
            </a:endParaRPr>
          </a:p>
          <a:p>
            <a:pPr marL="285115">
              <a:lnSpc>
                <a:spcPct val="100000"/>
              </a:lnSpc>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115" marR="682625">
              <a:lnSpc>
                <a:spcPct val="101899"/>
              </a:lnSpc>
              <a:spcBef>
                <a:spcPts val="120"/>
              </a:spcBef>
            </a:pPr>
            <a:r>
              <a:rPr lang="en-US" sz="1800" b="1" spc="-130">
                <a:solidFill>
                  <a:srgbClr val="FFFFFF"/>
                </a:solidFill>
                <a:latin typeface="Segoe UI Semibold" panose="020B0502040204020203" pitchFamily="34" charset="0"/>
                <a:cs typeface="Segoe UI Semibold" panose="020B0502040204020203" pitchFamily="34" charset="0"/>
              </a:rPr>
              <a:t>P</a:t>
            </a:r>
            <a:r>
              <a:rPr sz="1800" b="1" spc="-10">
                <a:solidFill>
                  <a:srgbClr val="FFFFFF"/>
                </a:solidFill>
                <a:latin typeface="Segoe UI Semibold" panose="020B0502040204020203" pitchFamily="34" charset="0"/>
                <a:cs typeface="Segoe UI Semibold" panose="020B0502040204020203" pitchFamily="34" charset="0"/>
              </a:rPr>
              <a:t>rovide </a:t>
            </a:r>
            <a:r>
              <a:rPr sz="1800" b="1">
                <a:solidFill>
                  <a:srgbClr val="FFFFFF"/>
                </a:solidFill>
                <a:latin typeface="Segoe UI Semibold" panose="020B0502040204020203" pitchFamily="34" charset="0"/>
                <a:cs typeface="Segoe UI Semibold" panose="020B0502040204020203" pitchFamily="34" charset="0"/>
              </a:rPr>
              <a:t>an opportunity  </a:t>
            </a:r>
            <a:r>
              <a:rPr sz="1800" b="1" spc="-5">
                <a:solidFill>
                  <a:srgbClr val="FFFFFF"/>
                </a:solidFill>
                <a:latin typeface="Segoe UI Semibold" panose="020B0502040204020203" pitchFamily="34" charset="0"/>
                <a:cs typeface="Segoe UI Semibold" panose="020B0502040204020203" pitchFamily="34" charset="0"/>
              </a:rPr>
              <a:t>for </a:t>
            </a:r>
            <a:r>
              <a:rPr lang="en-US" sz="1800" b="1" spc="-5">
                <a:solidFill>
                  <a:srgbClr val="FFFFFF"/>
                </a:solidFill>
                <a:latin typeface="Segoe UI Semibold" panose="020B0502040204020203" pitchFamily="34" charset="0"/>
                <a:cs typeface="Segoe UI Semibold" panose="020B0502040204020203" pitchFamily="34" charset="0"/>
              </a:rPr>
              <a:t>mentee</a:t>
            </a:r>
            <a:r>
              <a:rPr sz="1800" b="1" spc="-5">
                <a:solidFill>
                  <a:srgbClr val="FFFFFF"/>
                </a:solidFill>
                <a:latin typeface="Segoe UI Semibold" panose="020B0502040204020203" pitchFamily="34" charset="0"/>
                <a:cs typeface="Segoe UI Semibold" panose="020B0502040204020203" pitchFamily="34" charset="0"/>
              </a:rPr>
              <a:t>s </a:t>
            </a:r>
            <a:r>
              <a:rPr sz="1800" b="1" spc="-10">
                <a:solidFill>
                  <a:srgbClr val="FFFFFF"/>
                </a:solidFill>
                <a:latin typeface="Segoe UI Semibold" panose="020B0502040204020203" pitchFamily="34" charset="0"/>
                <a:cs typeface="Segoe UI Semibold" panose="020B0502040204020203" pitchFamily="34" charset="0"/>
              </a:rPr>
              <a:t>to share </a:t>
            </a:r>
            <a:r>
              <a:rPr sz="1800" b="1" spc="-5">
                <a:solidFill>
                  <a:srgbClr val="FFFFFF"/>
                </a:solidFill>
                <a:latin typeface="Segoe UI Semibold" panose="020B0502040204020203" pitchFamily="34" charset="0"/>
                <a:cs typeface="Segoe UI Semibold" panose="020B0502040204020203" pitchFamily="34" charset="0"/>
              </a:rPr>
              <a:t>their  experiences </a:t>
            </a:r>
            <a:r>
              <a:rPr sz="1800" b="1">
                <a:solidFill>
                  <a:srgbClr val="FFFFFF"/>
                </a:solidFill>
                <a:latin typeface="Segoe UI Semibold" panose="020B0502040204020203" pitchFamily="34" charset="0"/>
                <a:cs typeface="Segoe UI Semibold" panose="020B0502040204020203" pitchFamily="34" charset="0"/>
              </a:rPr>
              <a:t>and </a:t>
            </a:r>
            <a:r>
              <a:rPr lang="en-US" sz="1800" b="1" spc="-10">
                <a:solidFill>
                  <a:srgbClr val="FFFFFF"/>
                </a:solidFill>
                <a:latin typeface="Segoe UI Semibold" panose="020B0502040204020203" pitchFamily="34" charset="0"/>
                <a:cs typeface="Segoe UI Semibold" panose="020B0502040204020203" pitchFamily="34" charset="0"/>
              </a:rPr>
              <a:t>reflect on the impact of the session</a:t>
            </a:r>
            <a:r>
              <a:rPr sz="1800" b="1" spc="-5">
                <a:solidFill>
                  <a:srgbClr val="FFFFFF"/>
                </a:solidFill>
                <a:latin typeface="Segoe UI Semibold" panose="020B0502040204020203" pitchFamily="34" charset="0"/>
                <a:cs typeface="Segoe UI Semibold" panose="020B0502040204020203" pitchFamily="34" charset="0"/>
              </a:rPr>
              <a:t>.</a:t>
            </a:r>
            <a:endParaRPr sz="1800" b="1">
              <a:latin typeface="Segoe UI Semibold" panose="020B0502040204020203" pitchFamily="34" charset="0"/>
              <a:cs typeface="Segoe UI Semibold" panose="020B0502040204020203" pitchFamily="34" charset="0"/>
            </a:endParaRPr>
          </a:p>
        </p:txBody>
      </p:sp>
      <p:sp>
        <p:nvSpPr>
          <p:cNvPr id="14" name="Text Placeholder 13">
            <a:extLst>
              <a:ext uri="{FF2B5EF4-FFF2-40B4-BE49-F238E27FC236}">
                <a16:creationId xmlns:a16="http://schemas.microsoft.com/office/drawing/2014/main" id="{EA72BB62-6F7A-2144-B757-219DBEEFAFF4}"/>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13" name="Text Placeholder 12">
            <a:extLst>
              <a:ext uri="{FF2B5EF4-FFF2-40B4-BE49-F238E27FC236}">
                <a16:creationId xmlns:a16="http://schemas.microsoft.com/office/drawing/2014/main" id="{0055AA30-0363-F047-AF7B-505D123D4B64}"/>
              </a:ext>
            </a:extLst>
          </p:cNvPr>
          <p:cNvSpPr>
            <a:spLocks noGrp="1"/>
          </p:cNvSpPr>
          <p:nvPr>
            <p:ph type="body" sz="quarter" idx="10"/>
          </p:nvPr>
        </p:nvSpPr>
        <p:spPr/>
        <p:txBody>
          <a:bodyPr/>
          <a:lstStyle/>
          <a:p>
            <a:r>
              <a:rPr lang="en-US" sz="1200" b="1">
                <a:latin typeface="Segoe UI Semibold" panose="020B0502040204020203" pitchFamily="34" charset="0"/>
                <a:cs typeface="Segoe UI Semibold" panose="020B0502040204020203" pitchFamily="34" charset="0"/>
              </a:rPr>
              <a:t>TIME NEEDED</a:t>
            </a:r>
          </a:p>
        </p:txBody>
      </p:sp>
      <p:sp>
        <p:nvSpPr>
          <p:cNvPr id="7" name="object 2">
            <a:extLst>
              <a:ext uri="{FF2B5EF4-FFF2-40B4-BE49-F238E27FC236}">
                <a16:creationId xmlns:a16="http://schemas.microsoft.com/office/drawing/2014/main" id="{526E67A5-EFC9-5D45-AF53-D4682FBC1280}"/>
              </a:ext>
            </a:extLst>
          </p:cNvPr>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128475"/>
          </a:solidFill>
        </p:spPr>
        <p:txBody>
          <a:bodyPr wrap="square" lIns="0" tIns="0" rIns="0" bIns="0" rtlCol="0"/>
          <a:lstStyle/>
          <a:p>
            <a:endParaRPr/>
          </a:p>
        </p:txBody>
      </p:sp>
      <p:sp>
        <p:nvSpPr>
          <p:cNvPr id="8" name="object 4">
            <a:extLst>
              <a:ext uri="{FF2B5EF4-FFF2-40B4-BE49-F238E27FC236}">
                <a16:creationId xmlns:a16="http://schemas.microsoft.com/office/drawing/2014/main" id="{F5A3B775-53F4-6B4C-BBB3-354D74ABDF31}"/>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284B47"/>
          </a:solidFill>
        </p:spPr>
        <p:txBody>
          <a:bodyPr wrap="square" lIns="0" tIns="0" rIns="0" bIns="0" rtlCol="0"/>
          <a:lstStyle/>
          <a:p>
            <a:endParaRPr/>
          </a:p>
        </p:txBody>
      </p:sp>
      <p:sp>
        <p:nvSpPr>
          <p:cNvPr id="9" name="object 8">
            <a:extLst>
              <a:ext uri="{FF2B5EF4-FFF2-40B4-BE49-F238E27FC236}">
                <a16:creationId xmlns:a16="http://schemas.microsoft.com/office/drawing/2014/main" id="{77212A1B-8276-C44E-9C5C-40A3815B17A8}"/>
              </a:ext>
            </a:extLst>
          </p:cNvPr>
          <p:cNvSpPr txBox="1"/>
          <p:nvPr/>
        </p:nvSpPr>
        <p:spPr>
          <a:xfrm>
            <a:off x="7595130" y="476512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5 min</a:t>
            </a:r>
            <a:endParaRPr sz="1600" b="1" dirty="0">
              <a:latin typeface="Segoe UI Semibold" panose="020B0502040204020203" pitchFamily="34" charset="0"/>
              <a:cs typeface="Segoe UI Semibold" panose="020B0502040204020203" pitchFamily="34" charset="0"/>
            </a:endParaRPr>
          </a:p>
        </p:txBody>
      </p:sp>
      <p:sp>
        <p:nvSpPr>
          <p:cNvPr id="10" name="object 10">
            <a:extLst>
              <a:ext uri="{FF2B5EF4-FFF2-40B4-BE49-F238E27FC236}">
                <a16:creationId xmlns:a16="http://schemas.microsoft.com/office/drawing/2014/main" id="{ECF93A29-E062-5740-9DBE-C927292DEB3D}"/>
              </a:ext>
            </a:extLst>
          </p:cNvPr>
          <p:cNvSpPr txBox="1"/>
          <p:nvPr/>
        </p:nvSpPr>
        <p:spPr>
          <a:xfrm>
            <a:off x="9133000" y="4765125"/>
            <a:ext cx="129286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Wrap up</a:t>
            </a:r>
            <a:endParaRPr sz="1600" b="1" dirty="0">
              <a:latin typeface="Segoe UI Semibold" panose="020B0502040204020203" pitchFamily="34" charset="0"/>
              <a:cs typeface="Segoe UI Semibold" panose="020B0502040204020203" pitchFamily="34" charset="0"/>
            </a:endParaRPr>
          </a:p>
        </p:txBody>
      </p:sp>
      <p:sp>
        <p:nvSpPr>
          <p:cNvPr id="11" name="object 12">
            <a:extLst>
              <a:ext uri="{FF2B5EF4-FFF2-40B4-BE49-F238E27FC236}">
                <a16:creationId xmlns:a16="http://schemas.microsoft.com/office/drawing/2014/main" id="{F9464860-C667-4647-9D7E-19820549BC71}"/>
              </a:ext>
            </a:extLst>
          </p:cNvPr>
          <p:cNvSpPr txBox="1"/>
          <p:nvPr/>
        </p:nvSpPr>
        <p:spPr>
          <a:xfrm>
            <a:off x="11819050" y="4765125"/>
            <a:ext cx="2421606"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77</a:t>
            </a:r>
            <a:endParaRPr sz="1600" b="1" dirty="0">
              <a:latin typeface="Segoe UI Semibold" panose="020B0502040204020203" pitchFamily="34" charset="0"/>
              <a:cs typeface="Segoe UI Semibold" panose="020B0502040204020203" pitchFamily="34" charset="0"/>
            </a:endParaRPr>
          </a:p>
        </p:txBody>
      </p:sp>
      <p:sp>
        <p:nvSpPr>
          <p:cNvPr id="12" name="object 13">
            <a:extLst>
              <a:ext uri="{FF2B5EF4-FFF2-40B4-BE49-F238E27FC236}">
                <a16:creationId xmlns:a16="http://schemas.microsoft.com/office/drawing/2014/main" id="{8453AFFA-D243-CF47-BF48-5709284B0D97}"/>
              </a:ext>
            </a:extLst>
          </p:cNvPr>
          <p:cNvSpPr txBox="1"/>
          <p:nvPr/>
        </p:nvSpPr>
        <p:spPr>
          <a:xfrm>
            <a:off x="9131297" y="5450173"/>
            <a:ext cx="1841503"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Optional discussion </a:t>
            </a:r>
            <a:endParaRPr sz="1600" b="1" dirty="0">
              <a:latin typeface="Segoe UI Semibold" panose="020B0502040204020203" pitchFamily="34" charset="0"/>
              <a:cs typeface="Segoe UI Semibold" panose="020B0502040204020203" pitchFamily="34" charset="0"/>
            </a:endParaRPr>
          </a:p>
        </p:txBody>
      </p:sp>
      <p:sp>
        <p:nvSpPr>
          <p:cNvPr id="15" name="object 16">
            <a:extLst>
              <a:ext uri="{FF2B5EF4-FFF2-40B4-BE49-F238E27FC236}">
                <a16:creationId xmlns:a16="http://schemas.microsoft.com/office/drawing/2014/main" id="{76ACF623-A5B9-FD4E-B5E2-660B73D9F4D2}"/>
              </a:ext>
            </a:extLst>
          </p:cNvPr>
          <p:cNvSpPr txBox="1"/>
          <p:nvPr/>
        </p:nvSpPr>
        <p:spPr>
          <a:xfrm>
            <a:off x="7595129" y="5450173"/>
            <a:ext cx="942609"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TBD</a:t>
            </a:r>
            <a:endParaRPr sz="1600" b="1" dirty="0">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BD3380B5-FBCE-5449-9D62-94D32B5463A7}"/>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17" name="object 6">
            <a:extLst>
              <a:ext uri="{FF2B5EF4-FFF2-40B4-BE49-F238E27FC236}">
                <a16:creationId xmlns:a16="http://schemas.microsoft.com/office/drawing/2014/main" id="{42F8156E-744F-1641-8D1C-704C8924D63B}"/>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18" name="object 12">
            <a:extLst>
              <a:ext uri="{FF2B5EF4-FFF2-40B4-BE49-F238E27FC236}">
                <a16:creationId xmlns:a16="http://schemas.microsoft.com/office/drawing/2014/main" id="{7ADEA572-C5CA-8D42-8548-096F29A103A7}"/>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9" name="object 6">
            <a:extLst>
              <a:ext uri="{FF2B5EF4-FFF2-40B4-BE49-F238E27FC236}">
                <a16:creationId xmlns:a16="http://schemas.microsoft.com/office/drawing/2014/main" id="{B6A1F7FA-6315-8044-9AA1-BA47B38FE729}"/>
              </a:ext>
            </a:extLst>
          </p:cNvPr>
          <p:cNvSpPr txBox="1"/>
          <p:nvPr/>
        </p:nvSpPr>
        <p:spPr>
          <a:xfrm>
            <a:off x="673100" y="872239"/>
            <a:ext cx="6048542" cy="5539850"/>
          </a:xfrm>
          <a:prstGeom prst="rect">
            <a:avLst/>
          </a:prstGeom>
        </p:spPr>
        <p:txBody>
          <a:bodyPr vert="horz" wrap="square" lIns="0" tIns="73660" rIns="0" bIns="0" rtlCol="0">
            <a:spAutoFit/>
          </a:bodyPr>
          <a:lstStyle/>
          <a:p>
            <a:pPr marL="12700">
              <a:lnSpc>
                <a:spcPct val="100000"/>
              </a:lnSpc>
              <a:spcBef>
                <a:spcPts val="58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35"/>
              </a:spcBef>
            </a:pPr>
            <a:endParaRPr sz="1050" b="1" dirty="0">
              <a:latin typeface="Segoe UI Semibold" panose="020B0502040204020203" pitchFamily="34" charset="0"/>
              <a:cs typeface="Segoe UI Semibold" panose="020B0502040204020203" pitchFamily="34" charset="0"/>
            </a:endParaRPr>
          </a:p>
          <a:p>
            <a:pPr marL="12700">
              <a:lnSpc>
                <a:spcPct val="100000"/>
              </a:lnSpc>
              <a:spcBef>
                <a:spcPts val="5"/>
              </a:spcBef>
            </a:pPr>
            <a:r>
              <a:rPr sz="3600" b="1" spc="-15" dirty="0">
                <a:latin typeface="Segoe UI Semibold" panose="020B0502040204020203" pitchFamily="34" charset="0"/>
                <a:cs typeface="Segoe UI Semibold" panose="020B0502040204020203" pitchFamily="34" charset="0"/>
              </a:rPr>
              <a:t>Wrap</a:t>
            </a:r>
            <a:r>
              <a:rPr sz="3600" b="1" spc="-45"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r>
              <a:rPr lang="en-US" sz="3600" b="1" spc="-20" dirty="0">
                <a:latin typeface="Segoe UI Semibold" panose="020B0502040204020203" pitchFamily="34" charset="0"/>
                <a:cs typeface="Segoe UI Semibold" panose="020B0502040204020203" pitchFamily="34" charset="0"/>
              </a:rPr>
              <a:t> and discussion</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25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Wrap up the session, highlighting the impact of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self-regulation and emotional intelligence on the problem-solving process (both individually and collaboratively). </a:t>
            </a:r>
          </a:p>
          <a:p>
            <a:pPr marL="298450" marR="5080" indent="-285750">
              <a:lnSpc>
                <a:spcPct val="101899"/>
              </a:lnSpc>
              <a:spcBef>
                <a:spcPts val="170"/>
              </a:spcBef>
              <a:buAutoNum type="arabicPeriod"/>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*Optional*. As/if time permits, run a full group or breakout room discussions grounded in themes from the slides, your knowledge of the students, or topics they’ve brought up during the session. You can verbally ask what topics they’d like to cover or ask them to post in the chat window. </a:t>
            </a:r>
          </a:p>
          <a:p>
            <a:pPr marL="12700" marR="5080">
              <a:lnSpc>
                <a:spcPct val="101899"/>
              </a:lnSpc>
              <a:spcBef>
                <a:spcPts val="170"/>
              </a:spcBef>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Open the space up for discussion or Q&amp;A. </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pPr>
            <a:endParaRPr sz="1600" b="1" dirty="0">
              <a:latin typeface="Segoe UI Semibold" panose="020B0502040204020203" pitchFamily="34" charset="0"/>
              <a:cs typeface="Segoe UI Semibold" panose="020B0502040204020203" pitchFamily="34" charset="0"/>
            </a:endParaRPr>
          </a:p>
        </p:txBody>
      </p:sp>
      <p:sp>
        <p:nvSpPr>
          <p:cNvPr id="4" name="object 12">
            <a:extLst>
              <a:ext uri="{FF2B5EF4-FFF2-40B4-BE49-F238E27FC236}">
                <a16:creationId xmlns:a16="http://schemas.microsoft.com/office/drawing/2014/main" id="{DF2608E7-8A3A-4DE7-8A98-80AC236D0602}"/>
              </a:ext>
            </a:extLst>
          </p:cNvPr>
          <p:cNvSpPr txBox="1"/>
          <p:nvPr/>
        </p:nvSpPr>
        <p:spPr>
          <a:xfrm>
            <a:off x="11819037" y="5437932"/>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78</a:t>
            </a:r>
            <a:endParaRPr sz="1600" b="1" dirty="0">
              <a:latin typeface="Segoe UI Semibold" panose="020B0502040204020203" pitchFamily="34" charset="0"/>
              <a:cs typeface="Segoe UI Semibold" panose="020B0502040204020203" pitchFamily="34" charset="0"/>
            </a:endParaRPr>
          </a:p>
        </p:txBody>
      </p:sp>
      <p:sp>
        <p:nvSpPr>
          <p:cNvPr id="5" name="object 2">
            <a:extLst>
              <a:ext uri="{FF2B5EF4-FFF2-40B4-BE49-F238E27FC236}">
                <a16:creationId xmlns:a16="http://schemas.microsoft.com/office/drawing/2014/main" id="{FB5A86F1-8B55-42D6-8658-D96354317AB6}"/>
              </a:ext>
            </a:extLst>
          </p:cNvPr>
          <p:cNvSpPr/>
          <p:nvPr/>
        </p:nvSpPr>
        <p:spPr>
          <a:xfrm>
            <a:off x="7315187" y="603950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128475"/>
          </a:solidFill>
        </p:spPr>
        <p:txBody>
          <a:bodyPr wrap="square" lIns="0" tIns="0" rIns="0" bIns="0" rtlCol="0"/>
          <a:lstStyle/>
          <a:p>
            <a:endParaRPr/>
          </a:p>
        </p:txBody>
      </p:sp>
      <p:sp>
        <p:nvSpPr>
          <p:cNvPr id="6" name="object 8">
            <a:extLst>
              <a:ext uri="{FF2B5EF4-FFF2-40B4-BE49-F238E27FC236}">
                <a16:creationId xmlns:a16="http://schemas.microsoft.com/office/drawing/2014/main" id="{FCB27EA4-C375-4B87-8AF4-46C34BE2C057}"/>
              </a:ext>
            </a:extLst>
          </p:cNvPr>
          <p:cNvSpPr txBox="1"/>
          <p:nvPr/>
        </p:nvSpPr>
        <p:spPr>
          <a:xfrm>
            <a:off x="7595117" y="613129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4" name="object 10">
            <a:extLst>
              <a:ext uri="{FF2B5EF4-FFF2-40B4-BE49-F238E27FC236}">
                <a16:creationId xmlns:a16="http://schemas.microsoft.com/office/drawing/2014/main" id="{45CAB00F-CEF9-46BF-AA7D-117354B25FCB}"/>
              </a:ext>
            </a:extLst>
          </p:cNvPr>
          <p:cNvSpPr txBox="1"/>
          <p:nvPr/>
        </p:nvSpPr>
        <p:spPr>
          <a:xfrm>
            <a:off x="9132987" y="6131295"/>
            <a:ext cx="152502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Discussion/Q&amp;A</a:t>
            </a:r>
            <a:endParaRPr sz="1600" b="1" dirty="0">
              <a:latin typeface="Segoe UI Semibold" panose="020B0502040204020203" pitchFamily="34" charset="0"/>
              <a:cs typeface="Segoe UI Semibold" panose="020B0502040204020203" pitchFamily="34" charset="0"/>
            </a:endParaRPr>
          </a:p>
        </p:txBody>
      </p:sp>
      <p:sp>
        <p:nvSpPr>
          <p:cNvPr id="26" name="object 12">
            <a:extLst>
              <a:ext uri="{FF2B5EF4-FFF2-40B4-BE49-F238E27FC236}">
                <a16:creationId xmlns:a16="http://schemas.microsoft.com/office/drawing/2014/main" id="{59CB5E03-8E88-4CA2-9D87-3CD7E964B8B1}"/>
              </a:ext>
            </a:extLst>
          </p:cNvPr>
          <p:cNvSpPr txBox="1"/>
          <p:nvPr/>
        </p:nvSpPr>
        <p:spPr>
          <a:xfrm>
            <a:off x="11819037" y="6131295"/>
            <a:ext cx="2661344"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79</a:t>
            </a:r>
            <a:endParaRPr sz="16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6F8579A5-79B7-D24E-9A62-CC4A437A1CBE}"/>
              </a:ext>
            </a:extLst>
          </p:cNvPr>
          <p:cNvSpPr>
            <a:spLocks noGrp="1"/>
          </p:cNvSpPr>
          <p:nvPr>
            <p:ph type="sldNum" sz="quarter" idx="16"/>
          </p:nvPr>
        </p:nvSpPr>
        <p:spPr/>
        <p:txBody>
          <a:bodyPr/>
          <a:lstStyle/>
          <a:p>
            <a:fld id="{4BC2C857-AFE5-1C44-AB14-C30BC891814B}" type="slidenum">
              <a:rPr lang="en-US"/>
              <a:pPr/>
              <a:t>68</a:t>
            </a:fld>
            <a:endParaRPr lang="en-US"/>
          </a:p>
        </p:txBody>
      </p:sp>
    </p:spTree>
    <p:extLst>
      <p:ext uri="{BB962C8B-B14F-4D97-AF65-F5344CB8AC3E}">
        <p14:creationId xmlns:p14="http://schemas.microsoft.com/office/powerpoint/2010/main" val="26909006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555E9-5AB6-6944-87F2-6E4DFA6F9967}"/>
              </a:ext>
            </a:extLst>
          </p:cNvPr>
          <p:cNvSpPr>
            <a:spLocks noGrp="1"/>
          </p:cNvSpPr>
          <p:nvPr>
            <p:ph type="title"/>
          </p:nvPr>
        </p:nvSpPr>
        <p:spPr/>
        <p:txBody>
          <a:bodyPr/>
          <a:lstStyle/>
          <a:p>
            <a:r>
              <a:rPr lang="en-US" dirty="0"/>
              <a:t>Week 5</a:t>
            </a:r>
            <a:br>
              <a:rPr lang="en-US" dirty="0"/>
            </a:br>
            <a:r>
              <a:rPr lang="en-US" dirty="0"/>
              <a:t>Pivot &amp;</a:t>
            </a:r>
            <a:br>
              <a:rPr lang="en-US" dirty="0"/>
            </a:br>
            <a:r>
              <a:rPr lang="en-US" dirty="0"/>
              <a:t>Persist</a:t>
            </a:r>
          </a:p>
        </p:txBody>
      </p:sp>
      <p:sp>
        <p:nvSpPr>
          <p:cNvPr id="10" name="Text Placeholder 9">
            <a:extLst>
              <a:ext uri="{FF2B5EF4-FFF2-40B4-BE49-F238E27FC236}">
                <a16:creationId xmlns:a16="http://schemas.microsoft.com/office/drawing/2014/main" id="{D9848001-1351-F344-B60B-9C4A7B74A4A5}"/>
              </a:ext>
            </a:extLst>
          </p:cNvPr>
          <p:cNvSpPr>
            <a:spLocks noGrp="1"/>
          </p:cNvSpPr>
          <p:nvPr>
            <p:ph type="body" sz="quarter" idx="10"/>
          </p:nvPr>
        </p:nvSpPr>
        <p:spPr>
          <a:xfrm>
            <a:off x="676656" y="7141464"/>
            <a:ext cx="6876288" cy="730949"/>
          </a:xfrm>
          <a:prstGeom prst="rect">
            <a:avLst/>
          </a:prstGeom>
        </p:spPr>
        <p:txBody>
          <a:bodyPr/>
          <a:lstStyle/>
          <a:p>
            <a:r>
              <a:rPr lang="en-US" spc="-15">
                <a:solidFill>
                  <a:srgbClr val="FFFFFF"/>
                </a:solidFill>
              </a:rPr>
              <a:t>to expand perspective</a:t>
            </a:r>
            <a:endParaRPr lang="en-US"/>
          </a:p>
        </p:txBody>
      </p:sp>
      <p:sp>
        <p:nvSpPr>
          <p:cNvPr id="3" name="Slide Number Placeholder 2">
            <a:extLst>
              <a:ext uri="{FF2B5EF4-FFF2-40B4-BE49-F238E27FC236}">
                <a16:creationId xmlns:a16="http://schemas.microsoft.com/office/drawing/2014/main" id="{1515555D-5EBD-E346-BF9A-398DC5E826DF}"/>
              </a:ext>
            </a:extLst>
          </p:cNvPr>
          <p:cNvSpPr>
            <a:spLocks noGrp="1"/>
          </p:cNvSpPr>
          <p:nvPr>
            <p:ph type="sldNum" sz="quarter" idx="11"/>
          </p:nvPr>
        </p:nvSpPr>
        <p:spPr/>
        <p:txBody>
          <a:bodyPr/>
          <a:lstStyle/>
          <a:p>
            <a:fld id="{B8FB521B-B60B-5944-97DC-F2E85BA4F1A6}" type="slidenum">
              <a:rPr lang="en-US"/>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099" y="1282068"/>
            <a:ext cx="4450229" cy="566822"/>
          </a:xfrm>
          <a:prstGeom prst="rect">
            <a:avLst/>
          </a:prstGeom>
        </p:spPr>
        <p:txBody>
          <a:bodyPr vert="horz" wrap="square" lIns="0" tIns="12700" rIns="0" bIns="0" rtlCol="0">
            <a:spAutoFit/>
          </a:bodyPr>
          <a:lstStyle/>
          <a:p>
            <a:pPr marL="12700">
              <a:lnSpc>
                <a:spcPct val="100000"/>
              </a:lnSpc>
              <a:spcBef>
                <a:spcPts val="100"/>
              </a:spcBef>
            </a:pPr>
            <a:r>
              <a:rPr sz="3600" b="1" spc="-15">
                <a:solidFill>
                  <a:srgbClr val="000000"/>
                </a:solidFill>
                <a:latin typeface="Segoe UI Semibold" panose="020B0502040204020203" pitchFamily="34" charset="0"/>
                <a:cs typeface="Segoe UI Semibold" panose="020B0502040204020203" pitchFamily="34" charset="0"/>
              </a:rPr>
              <a:t>For all </a:t>
            </a:r>
            <a:r>
              <a:rPr sz="3600" b="1" spc="-20">
                <a:solidFill>
                  <a:srgbClr val="000000"/>
                </a:solidFill>
                <a:latin typeface="Segoe UI Semibold" panose="020B0502040204020203" pitchFamily="34" charset="0"/>
                <a:cs typeface="Segoe UI Semibold" panose="020B0502040204020203" pitchFamily="34" charset="0"/>
              </a:rPr>
              <a:t>Learning</a:t>
            </a:r>
            <a:r>
              <a:rPr sz="3600" b="1" spc="-145">
                <a:solidFill>
                  <a:srgbClr val="000000"/>
                </a:solidFill>
                <a:latin typeface="Segoe UI Semibold" panose="020B0502040204020203" pitchFamily="34" charset="0"/>
                <a:cs typeface="Segoe UI Semibold" panose="020B0502040204020203" pitchFamily="34" charset="0"/>
              </a:rPr>
              <a:t> </a:t>
            </a:r>
            <a:r>
              <a:rPr sz="3600" b="1" spc="-20">
                <a:solidFill>
                  <a:srgbClr val="000000"/>
                </a:solidFill>
                <a:latin typeface="Segoe UI Semibold" panose="020B0502040204020203" pitchFamily="34" charset="0"/>
                <a:cs typeface="Segoe UI Semibold" panose="020B0502040204020203" pitchFamily="34" charset="0"/>
              </a:rPr>
              <a:t>Labs</a:t>
            </a:r>
            <a:endParaRPr sz="3600" b="1">
              <a:latin typeface="Segoe UI Semibold" panose="020B0502040204020203" pitchFamily="34" charset="0"/>
              <a:cs typeface="Segoe UI Semibold" panose="020B0502040204020203" pitchFamily="34" charset="0"/>
            </a:endParaRPr>
          </a:p>
        </p:txBody>
      </p:sp>
      <p:sp>
        <p:nvSpPr>
          <p:cNvPr id="3" name="object 3"/>
          <p:cNvSpPr txBox="1"/>
          <p:nvPr/>
        </p:nvSpPr>
        <p:spPr>
          <a:xfrm>
            <a:off x="673100" y="2055921"/>
            <a:ext cx="5703570" cy="2183033"/>
          </a:xfrm>
          <a:prstGeom prst="rect">
            <a:avLst/>
          </a:prstGeom>
        </p:spPr>
        <p:txBody>
          <a:bodyPr vert="horz" wrap="square" lIns="0" tIns="26034" rIns="0" bIns="0" rtlCol="0">
            <a:spAutoFit/>
          </a:bodyPr>
          <a:lstStyle/>
          <a:p>
            <a:pPr marL="12700">
              <a:lnSpc>
                <a:spcPct val="100000"/>
              </a:lnSpc>
              <a:spcBef>
                <a:spcPts val="204"/>
              </a:spcBef>
            </a:pPr>
            <a:r>
              <a:rPr sz="1200" b="1" spc="5">
                <a:latin typeface="Segoe UI Semibold" panose="020B0502040204020203" pitchFamily="34" charset="0"/>
                <a:cs typeface="Segoe UI Semibold" panose="020B0502040204020203" pitchFamily="34" charset="0"/>
              </a:rPr>
              <a:t>NOTES </a:t>
            </a:r>
            <a:r>
              <a:rPr sz="1200" b="1" spc="-25">
                <a:latin typeface="Segoe UI Semibold" panose="020B0502040204020203" pitchFamily="34" charset="0"/>
                <a:cs typeface="Segoe UI Semibold" panose="020B0502040204020203" pitchFamily="34" charset="0"/>
              </a:rPr>
              <a:t>TO </a:t>
            </a:r>
            <a:r>
              <a:rPr sz="1200" b="1" spc="20">
                <a:latin typeface="Segoe UI Semibold" panose="020B0502040204020203" pitchFamily="34" charset="0"/>
                <a:cs typeface="Segoe UI Semibold" panose="020B0502040204020203" pitchFamily="34" charset="0"/>
              </a:rPr>
              <a:t>THE</a:t>
            </a:r>
            <a:r>
              <a:rPr sz="1200" b="1" spc="-60">
                <a:latin typeface="Segoe UI Semibold" panose="020B0502040204020203" pitchFamily="34" charset="0"/>
                <a:cs typeface="Segoe UI Semibold" panose="020B0502040204020203" pitchFamily="34" charset="0"/>
              </a:rPr>
              <a:t> </a:t>
            </a:r>
            <a:r>
              <a:rPr sz="1200" b="1" spc="-15">
                <a:latin typeface="Segoe UI Semibold" panose="020B0502040204020203" pitchFamily="34" charset="0"/>
                <a:cs typeface="Segoe UI Semibold" panose="020B0502040204020203" pitchFamily="34" charset="0"/>
              </a:rPr>
              <a:t>FACILITATOR</a:t>
            </a:r>
            <a:endParaRPr sz="1200" b="1">
              <a:latin typeface="Segoe UI Semibold" panose="020B0502040204020203" pitchFamily="34" charset="0"/>
              <a:cs typeface="Segoe UI Semibold" panose="020B0502040204020203" pitchFamily="34" charset="0"/>
            </a:endParaRPr>
          </a:p>
          <a:p>
            <a:pPr marL="12700" marR="5080">
              <a:lnSpc>
                <a:spcPct val="101899"/>
              </a:lnSpc>
              <a:spcBef>
                <a:spcPts val="120"/>
              </a:spcBef>
            </a:pPr>
            <a:r>
              <a:rPr sz="1800" spc="-30">
                <a:latin typeface="Segoe UI" panose="020B0502040204020203" pitchFamily="34" charset="0"/>
                <a:cs typeface="Segoe UI" panose="020B0502040204020203" pitchFamily="34" charset="0"/>
              </a:rPr>
              <a:t>We </a:t>
            </a:r>
            <a:r>
              <a:rPr sz="1800" spc="-10">
                <a:latin typeface="Segoe UI" panose="020B0502040204020203" pitchFamily="34" charset="0"/>
                <a:cs typeface="Segoe UI" panose="020B0502040204020203" pitchFamily="34" charset="0"/>
              </a:rPr>
              <a:t>intend </a:t>
            </a:r>
            <a:r>
              <a:rPr sz="1800" spc="-5">
                <a:latin typeface="Segoe UI" panose="020B0502040204020203" pitchFamily="34" charset="0"/>
                <a:cs typeface="Segoe UI" panose="020B0502040204020203" pitchFamily="34" charset="0"/>
              </a:rPr>
              <a:t>these materials </a:t>
            </a:r>
            <a:r>
              <a:rPr sz="1800" spc="-10">
                <a:latin typeface="Segoe UI" panose="020B0502040204020203" pitchFamily="34" charset="0"/>
                <a:cs typeface="Segoe UI" panose="020B0502040204020203" pitchFamily="34" charset="0"/>
              </a:rPr>
              <a:t>to </a:t>
            </a:r>
            <a:r>
              <a:rPr sz="1800" spc="-5">
                <a:latin typeface="Segoe UI" panose="020B0502040204020203" pitchFamily="34" charset="0"/>
                <a:cs typeface="Segoe UI" panose="020B0502040204020203" pitchFamily="34" charset="0"/>
              </a:rPr>
              <a:t>be </a:t>
            </a:r>
            <a:r>
              <a:rPr sz="1800" spc="-15">
                <a:latin typeface="Segoe UI" panose="020B0502040204020203" pitchFamily="34" charset="0"/>
                <a:cs typeface="Segoe UI" panose="020B0502040204020203" pitchFamily="34" charset="0"/>
              </a:rPr>
              <a:t>“off </a:t>
            </a:r>
            <a:r>
              <a:rPr sz="1800" spc="-5">
                <a:latin typeface="Segoe UI" panose="020B0502040204020203" pitchFamily="34" charset="0"/>
                <a:cs typeface="Segoe UI" panose="020B0502040204020203" pitchFamily="34" charset="0"/>
              </a:rPr>
              <a:t>the </a:t>
            </a:r>
            <a:r>
              <a:rPr sz="1800" spc="-65">
                <a:latin typeface="Segoe UI" panose="020B0502040204020203" pitchFamily="34" charset="0"/>
                <a:cs typeface="Segoe UI" panose="020B0502040204020203" pitchFamily="34" charset="0"/>
              </a:rPr>
              <a:t>shelf,” </a:t>
            </a:r>
            <a:r>
              <a:rPr sz="1800">
                <a:latin typeface="Segoe UI" panose="020B0502040204020203" pitchFamily="34" charset="0"/>
                <a:cs typeface="Segoe UI" panose="020B0502040204020203" pitchFamily="34" charset="0"/>
              </a:rPr>
              <a:t>with  </a:t>
            </a:r>
            <a:r>
              <a:rPr sz="1800" spc="-5">
                <a:latin typeface="Segoe UI" panose="020B0502040204020203" pitchFamily="34" charset="0"/>
                <a:cs typeface="Segoe UI" panose="020B0502040204020203" pitchFamily="34" charset="0"/>
              </a:rPr>
              <a:t>minimal overhead for </a:t>
            </a:r>
            <a:r>
              <a:rPr sz="1800" spc="-10">
                <a:latin typeface="Segoe UI" panose="020B0502040204020203" pitchFamily="34" charset="0"/>
                <a:cs typeface="Segoe UI" panose="020B0502040204020203" pitchFamily="34" charset="0"/>
              </a:rPr>
              <a:t>you. </a:t>
            </a:r>
            <a:r>
              <a:rPr sz="1800" spc="-75">
                <a:latin typeface="Segoe UI" panose="020B0502040204020203" pitchFamily="34" charset="0"/>
                <a:cs typeface="Segoe UI" panose="020B0502040204020203" pitchFamily="34" charset="0"/>
              </a:rPr>
              <a:t>You </a:t>
            </a:r>
            <a:r>
              <a:rPr sz="1800" spc="-5">
                <a:latin typeface="Segoe UI" panose="020B0502040204020203" pitchFamily="34" charset="0"/>
                <a:cs typeface="Segoe UI" panose="020B0502040204020203" pitchFamily="34" charset="0"/>
              </a:rPr>
              <a:t>should </a:t>
            </a:r>
            <a:r>
              <a:rPr sz="1800" spc="-15">
                <a:latin typeface="Segoe UI" panose="020B0502040204020203" pitchFamily="34" charset="0"/>
                <a:cs typeface="Segoe UI" panose="020B0502040204020203" pitchFamily="34" charset="0"/>
              </a:rPr>
              <a:t>take </a:t>
            </a:r>
            <a:r>
              <a:rPr sz="1800">
                <a:latin typeface="Segoe UI" panose="020B0502040204020203" pitchFamily="34" charset="0"/>
                <a:cs typeface="Segoe UI" panose="020B0502040204020203" pitchFamily="34" charset="0"/>
              </a:rPr>
              <a:t>about </a:t>
            </a:r>
            <a:r>
              <a:rPr sz="1800" spc="-5">
                <a:latin typeface="Segoe UI" panose="020B0502040204020203" pitchFamily="34" charset="0"/>
                <a:cs typeface="Segoe UI" panose="020B0502040204020203" pitchFamily="34" charset="0"/>
              </a:rPr>
              <a:t>30-60  </a:t>
            </a:r>
            <a:r>
              <a:rPr sz="1800" spc="-10">
                <a:latin typeface="Segoe UI" panose="020B0502040204020203" pitchFamily="34" charset="0"/>
                <a:cs typeface="Segoe UI" panose="020B0502040204020203" pitchFamily="34" charset="0"/>
              </a:rPr>
              <a:t>minutes </a:t>
            </a:r>
            <a:r>
              <a:rPr sz="1800" spc="-15">
                <a:latin typeface="Segoe UI" panose="020B0502040204020203" pitchFamily="34" charset="0"/>
                <a:cs typeface="Segoe UI" panose="020B0502040204020203" pitchFamily="34" charset="0"/>
              </a:rPr>
              <a:t>to </a:t>
            </a:r>
            <a:r>
              <a:rPr sz="1800" spc="-10">
                <a:latin typeface="Segoe UI" panose="020B0502040204020203" pitchFamily="34" charset="0"/>
                <a:cs typeface="Segoe UI" panose="020B0502040204020203" pitchFamily="34" charset="0"/>
              </a:rPr>
              <a:t>read through </a:t>
            </a:r>
            <a:r>
              <a:rPr sz="1800" spc="-5">
                <a:latin typeface="Segoe UI" panose="020B0502040204020203" pitchFamily="34" charset="0"/>
                <a:cs typeface="Segoe UI" panose="020B0502040204020203" pitchFamily="34" charset="0"/>
              </a:rPr>
              <a:t>the materials included in this  session</a:t>
            </a:r>
            <a:r>
              <a:rPr sz="1800" spc="-10">
                <a:latin typeface="Segoe UI" panose="020B0502040204020203" pitchFamily="34" charset="0"/>
                <a:cs typeface="Segoe UI" panose="020B0502040204020203" pitchFamily="34" charset="0"/>
              </a:rPr>
              <a:t> </a:t>
            </a:r>
            <a:r>
              <a:rPr sz="1800" spc="10">
                <a:latin typeface="Segoe UI" panose="020B0502040204020203" pitchFamily="34" charset="0"/>
                <a:cs typeface="Segoe UI" panose="020B0502040204020203" pitchFamily="34" charset="0"/>
              </a:rPr>
              <a:t>pack</a:t>
            </a:r>
            <a:r>
              <a:rPr lang="en-US" sz="1800" spc="10">
                <a:latin typeface="Segoe UI" panose="020B0502040204020203" pitchFamily="34" charset="0"/>
                <a:cs typeface="Segoe UI" panose="020B0502040204020203" pitchFamily="34" charset="0"/>
              </a:rPr>
              <a:t> and the associated materials included in the Mentee Slides</a:t>
            </a:r>
            <a:r>
              <a:rPr sz="1800" spc="10">
                <a:latin typeface="Segoe UI" panose="020B0502040204020203" pitchFamily="34" charset="0"/>
                <a:cs typeface="Segoe UI" panose="020B0502040204020203" pitchFamily="34" charset="0"/>
              </a:rPr>
              <a:t>.</a:t>
            </a:r>
            <a:r>
              <a:rPr lang="en-US" sz="1800" spc="10">
                <a:latin typeface="Segoe UI" panose="020B0502040204020203" pitchFamily="34" charset="0"/>
                <a:cs typeface="Segoe UI" panose="020B0502040204020203" pitchFamily="34" charset="0"/>
              </a:rPr>
              <a:t> Work with your co-mentor ahead of the session to decide who is leading and who is supporting each part of the session.</a:t>
            </a:r>
            <a:endParaRPr sz="1800">
              <a:latin typeface="Segoe UI" panose="020B0502040204020203" pitchFamily="34" charset="0"/>
              <a:cs typeface="Segoe UI" panose="020B0502040204020203" pitchFamily="34" charset="0"/>
            </a:endParaRPr>
          </a:p>
        </p:txBody>
      </p:sp>
      <p:sp>
        <p:nvSpPr>
          <p:cNvPr id="4" name="object 4"/>
          <p:cNvSpPr/>
          <p:nvPr/>
        </p:nvSpPr>
        <p:spPr>
          <a:xfrm>
            <a:off x="7319797" y="0"/>
            <a:ext cx="7310755" cy="8229600"/>
          </a:xfrm>
          <a:custGeom>
            <a:avLst/>
            <a:gdLst/>
            <a:ahLst/>
            <a:cxnLst/>
            <a:rect l="l" t="t" r="r" b="b"/>
            <a:pathLst>
              <a:path w="7310755" h="8229600">
                <a:moveTo>
                  <a:pt x="0" y="8229600"/>
                </a:moveTo>
                <a:lnTo>
                  <a:pt x="7310602" y="8229600"/>
                </a:lnTo>
                <a:lnTo>
                  <a:pt x="7310602" y="0"/>
                </a:lnTo>
                <a:lnTo>
                  <a:pt x="0" y="0"/>
                </a:lnTo>
                <a:lnTo>
                  <a:pt x="0" y="8229600"/>
                </a:lnTo>
                <a:close/>
              </a:path>
            </a:pathLst>
          </a:custGeom>
          <a:solidFill>
            <a:srgbClr val="008575"/>
          </a:solidFill>
        </p:spPr>
        <p:txBody>
          <a:bodyPr wrap="square" lIns="0" tIns="0" rIns="0" bIns="0" rtlCol="0"/>
          <a:lstStyle/>
          <a:p>
            <a:endParaRPr/>
          </a:p>
        </p:txBody>
      </p:sp>
      <p:sp>
        <p:nvSpPr>
          <p:cNvPr id="5" name="object 5"/>
          <p:cNvSpPr txBox="1"/>
          <p:nvPr/>
        </p:nvSpPr>
        <p:spPr>
          <a:xfrm>
            <a:off x="7895548" y="866582"/>
            <a:ext cx="5870575" cy="6902146"/>
          </a:xfrm>
          <a:prstGeom prst="rect">
            <a:avLst/>
          </a:prstGeom>
        </p:spPr>
        <p:txBody>
          <a:bodyPr vert="horz" wrap="square" lIns="0" tIns="12700" rIns="0" bIns="0" rtlCol="0">
            <a:spAutoFit/>
          </a:bodyPr>
          <a:lstStyle/>
          <a:p>
            <a:pPr marL="12700">
              <a:lnSpc>
                <a:spcPct val="100000"/>
              </a:lnSpc>
              <a:spcBef>
                <a:spcPts val="100"/>
              </a:spcBef>
            </a:pPr>
            <a:r>
              <a:rPr lang="en-US" sz="1800" b="1" spc="-75" dirty="0">
                <a:solidFill>
                  <a:srgbClr val="FFFFFF"/>
                </a:solidFill>
                <a:latin typeface="Segoe UI Semibold" panose="020B0502040204020203" pitchFamily="34" charset="0"/>
                <a:cs typeface="Segoe UI Semibold" panose="020B0502040204020203" pitchFamily="34" charset="0"/>
              </a:rPr>
              <a:t>Recommendations</a:t>
            </a:r>
            <a:endParaRPr sz="1800" b="1" dirty="0">
              <a:latin typeface="Segoe UI Semibold" panose="020B0502040204020203" pitchFamily="34" charset="0"/>
              <a:cs typeface="Segoe UI Semibold" panose="020B0502040204020203" pitchFamily="34" charset="0"/>
            </a:endParaRPr>
          </a:p>
          <a:p>
            <a:pPr marL="278765" marR="464184" indent="-266700">
              <a:lnSpc>
                <a:spcPts val="2200"/>
              </a:lnSpc>
              <a:spcBef>
                <a:spcPts val="80"/>
              </a:spcBef>
              <a:buChar char="—"/>
              <a:tabLst>
                <a:tab pos="294640" algn="l"/>
              </a:tabLst>
            </a:pPr>
            <a:r>
              <a:rPr lang="en-US" sz="1800" spc="-10" dirty="0">
                <a:solidFill>
                  <a:srgbClr val="FFFFFF"/>
                </a:solidFill>
                <a:latin typeface="Segoe UI" panose="020B0502040204020203" pitchFamily="34" charset="0"/>
                <a:cs typeface="Segoe UI" panose="020B0502040204020203" pitchFamily="34" charset="0"/>
              </a:rPr>
              <a:t>Have a plan for k</a:t>
            </a:r>
            <a:r>
              <a:rPr sz="1800" spc="-10" dirty="0">
                <a:solidFill>
                  <a:srgbClr val="FFFFFF"/>
                </a:solidFill>
                <a:latin typeface="Segoe UI" panose="020B0502040204020203" pitchFamily="34" charset="0"/>
                <a:cs typeface="Segoe UI" panose="020B0502040204020203" pitchFamily="34" charset="0"/>
              </a:rPr>
              <a:t>eeping </a:t>
            </a:r>
            <a:r>
              <a:rPr sz="1800" dirty="0">
                <a:solidFill>
                  <a:srgbClr val="FFFFFF"/>
                </a:solidFill>
                <a:latin typeface="Segoe UI" panose="020B0502040204020203" pitchFamily="34" charset="0"/>
                <a:cs typeface="Segoe UI" panose="020B0502040204020203" pitchFamily="34" charset="0"/>
              </a:rPr>
              <a:t>track </a:t>
            </a:r>
            <a:r>
              <a:rPr sz="1800" spc="-20" dirty="0">
                <a:solidFill>
                  <a:srgbClr val="FFFFFF"/>
                </a:solidFill>
                <a:latin typeface="Segoe UI" panose="020B0502040204020203" pitchFamily="34" charset="0"/>
                <a:cs typeface="Segoe UI" panose="020B0502040204020203" pitchFamily="34" charset="0"/>
              </a:rPr>
              <a:t>of </a:t>
            </a:r>
            <a:r>
              <a:rPr sz="1800" dirty="0">
                <a:solidFill>
                  <a:srgbClr val="FFFFFF"/>
                </a:solidFill>
                <a:latin typeface="Segoe UI" panose="020B0502040204020203" pitchFamily="34" charset="0"/>
                <a:cs typeface="Segoe UI" panose="020B0502040204020203" pitchFamily="34" charset="0"/>
              </a:rPr>
              <a:t>the agenda and time allocated for </a:t>
            </a:r>
            <a:r>
              <a:rPr sz="1800" spc="-5" dirty="0">
                <a:solidFill>
                  <a:srgbClr val="FFFFFF"/>
                </a:solidFill>
                <a:latin typeface="Segoe UI" panose="020B0502040204020203" pitchFamily="34" charset="0"/>
                <a:cs typeface="Segoe UI" panose="020B0502040204020203" pitchFamily="34" charset="0"/>
              </a:rPr>
              <a:t>each</a:t>
            </a:r>
            <a:r>
              <a:rPr sz="1800" spc="-10" dirty="0">
                <a:solidFill>
                  <a:srgbClr val="FFFFFF"/>
                </a:solidFill>
                <a:latin typeface="Segoe UI" panose="020B0502040204020203" pitchFamily="34" charset="0"/>
                <a:cs typeface="Segoe UI" panose="020B0502040204020203" pitchFamily="34" charset="0"/>
              </a:rPr>
              <a:t> </a:t>
            </a:r>
            <a:r>
              <a:rPr sz="1800" spc="-5" dirty="0">
                <a:solidFill>
                  <a:srgbClr val="FFFFFF"/>
                </a:solidFill>
                <a:latin typeface="Segoe UI" panose="020B0502040204020203" pitchFamily="34" charset="0"/>
                <a:cs typeface="Segoe UI" panose="020B0502040204020203" pitchFamily="34" charset="0"/>
              </a:rPr>
              <a:t>item</a:t>
            </a:r>
            <a:r>
              <a:rPr lang="en-US" sz="1800" spc="-5" dirty="0">
                <a:solidFill>
                  <a:srgbClr val="FFFFFF"/>
                </a:solidFill>
                <a:latin typeface="Segoe UI" panose="020B0502040204020203" pitchFamily="34" charset="0"/>
                <a:cs typeface="Segoe UI" panose="020B0502040204020203" pitchFamily="34" charset="0"/>
              </a:rPr>
              <a:t>.</a:t>
            </a:r>
            <a:endParaRPr sz="1800" dirty="0">
              <a:latin typeface="Segoe UI" panose="020B0502040204020203" pitchFamily="34" charset="0"/>
              <a:cs typeface="Segoe UI" panose="020B0502040204020203" pitchFamily="34" charset="0"/>
            </a:endParaRPr>
          </a:p>
          <a:p>
            <a:pPr marL="278765" marR="5080" indent="-266700">
              <a:lnSpc>
                <a:spcPct val="101899"/>
              </a:lnSpc>
              <a:spcBef>
                <a:spcPts val="2115"/>
              </a:spcBef>
              <a:buChar char="—"/>
              <a:tabLst>
                <a:tab pos="294640" algn="l"/>
              </a:tabLst>
            </a:pPr>
            <a:r>
              <a:rPr sz="1800" spc="-55" dirty="0">
                <a:solidFill>
                  <a:srgbClr val="FFFFFF"/>
                </a:solidFill>
                <a:latin typeface="Segoe UI" panose="020B0502040204020203" pitchFamily="34" charset="0"/>
                <a:cs typeface="Segoe UI" panose="020B0502040204020203" pitchFamily="34" charset="0"/>
              </a:rPr>
              <a:t>You </a:t>
            </a:r>
            <a:r>
              <a:rPr sz="1800" dirty="0">
                <a:solidFill>
                  <a:srgbClr val="FFFFFF"/>
                </a:solidFill>
                <a:latin typeface="Segoe UI" panose="020B0502040204020203" pitchFamily="34" charset="0"/>
                <a:cs typeface="Segoe UI" panose="020B0502040204020203" pitchFamily="34" charset="0"/>
              </a:rPr>
              <a:t>may </a:t>
            </a:r>
            <a:r>
              <a:rPr sz="1800" spc="-5" dirty="0">
                <a:solidFill>
                  <a:srgbClr val="FFFFFF"/>
                </a:solidFill>
                <a:latin typeface="Segoe UI" panose="020B0502040204020203" pitchFamily="34" charset="0"/>
                <a:cs typeface="Segoe UI" panose="020B0502040204020203" pitchFamily="34" charset="0"/>
              </a:rPr>
              <a:t>want </a:t>
            </a:r>
            <a:r>
              <a:rPr sz="1800" dirty="0">
                <a:solidFill>
                  <a:srgbClr val="FFFFFF"/>
                </a:solidFill>
                <a:latin typeface="Segoe UI" panose="020B0502040204020203" pitchFamily="34" charset="0"/>
                <a:cs typeface="Segoe UI" panose="020B0502040204020203" pitchFamily="34" charset="0"/>
              </a:rPr>
              <a:t>to print this document </a:t>
            </a:r>
            <a:r>
              <a:rPr sz="1800" spc="-5" dirty="0">
                <a:solidFill>
                  <a:srgbClr val="FFFFFF"/>
                </a:solidFill>
                <a:latin typeface="Segoe UI" panose="020B0502040204020203" pitchFamily="34" charset="0"/>
                <a:cs typeface="Segoe UI" panose="020B0502040204020203" pitchFamily="34" charset="0"/>
              </a:rPr>
              <a:t>or </a:t>
            </a:r>
            <a:r>
              <a:rPr sz="1800" dirty="0">
                <a:solidFill>
                  <a:srgbClr val="FFFFFF"/>
                </a:solidFill>
                <a:latin typeface="Segoe UI" panose="020B0502040204020203" pitchFamily="34" charset="0"/>
                <a:cs typeface="Segoe UI" panose="020B0502040204020203" pitchFamily="34" charset="0"/>
              </a:rPr>
              <a:t>have the ability  to </a:t>
            </a:r>
            <a:r>
              <a:rPr sz="1800" spc="-10" dirty="0">
                <a:solidFill>
                  <a:srgbClr val="FFFFFF"/>
                </a:solidFill>
                <a:latin typeface="Segoe UI" panose="020B0502040204020203" pitchFamily="34" charset="0"/>
                <a:cs typeface="Segoe UI" panose="020B0502040204020203" pitchFamily="34" charset="0"/>
              </a:rPr>
              <a:t>scroll </a:t>
            </a:r>
            <a:r>
              <a:rPr sz="1800" spc="-5" dirty="0">
                <a:solidFill>
                  <a:srgbClr val="FFFFFF"/>
                </a:solidFill>
                <a:latin typeface="Segoe UI" panose="020B0502040204020203" pitchFamily="34" charset="0"/>
                <a:cs typeface="Segoe UI" panose="020B0502040204020203" pitchFamily="34" charset="0"/>
              </a:rPr>
              <a:t>on </a:t>
            </a:r>
            <a:r>
              <a:rPr sz="1800" dirty="0">
                <a:solidFill>
                  <a:srgbClr val="FFFFFF"/>
                </a:solidFill>
                <a:latin typeface="Segoe UI" panose="020B0502040204020203" pitchFamily="34" charset="0"/>
                <a:cs typeface="Segoe UI" panose="020B0502040204020203" pitchFamily="34" charset="0"/>
              </a:rPr>
              <a:t>a </a:t>
            </a:r>
            <a:r>
              <a:rPr sz="1800" spc="-5" dirty="0">
                <a:solidFill>
                  <a:srgbClr val="FFFFFF"/>
                </a:solidFill>
                <a:latin typeface="Segoe UI" panose="020B0502040204020203" pitchFamily="34" charset="0"/>
                <a:cs typeface="Segoe UI" panose="020B0502040204020203" pitchFamily="34" charset="0"/>
              </a:rPr>
              <a:t>separate </a:t>
            </a:r>
            <a:r>
              <a:rPr sz="1800" dirty="0">
                <a:solidFill>
                  <a:srgbClr val="FFFFFF"/>
                </a:solidFill>
                <a:latin typeface="Segoe UI" panose="020B0502040204020203" pitchFamily="34" charset="0"/>
                <a:cs typeface="Segoe UI" panose="020B0502040204020203" pitchFamily="34" charset="0"/>
              </a:rPr>
              <a:t>device </a:t>
            </a:r>
            <a:r>
              <a:rPr sz="1800" spc="-5" dirty="0">
                <a:solidFill>
                  <a:srgbClr val="FFFFFF"/>
                </a:solidFill>
                <a:latin typeface="Segoe UI" panose="020B0502040204020203" pitchFamily="34" charset="0"/>
                <a:cs typeface="Segoe UI" panose="020B0502040204020203" pitchFamily="34" charset="0"/>
              </a:rPr>
              <a:t>so </a:t>
            </a:r>
            <a:r>
              <a:rPr sz="1800" dirty="0">
                <a:solidFill>
                  <a:srgbClr val="FFFFFF"/>
                </a:solidFill>
                <a:latin typeface="Segoe UI" panose="020B0502040204020203" pitchFamily="34" charset="0"/>
                <a:cs typeface="Segoe UI" panose="020B0502040204020203" pitchFamily="34" charset="0"/>
              </a:rPr>
              <a:t>you can follow along  during the</a:t>
            </a:r>
            <a:r>
              <a:rPr sz="1800" spc="-5" dirty="0">
                <a:solidFill>
                  <a:srgbClr val="FFFFFF"/>
                </a:solidFill>
                <a:latin typeface="Segoe UI" panose="020B0502040204020203" pitchFamily="34" charset="0"/>
                <a:cs typeface="Segoe UI" panose="020B0502040204020203" pitchFamily="34" charset="0"/>
              </a:rPr>
              <a:t> session.</a:t>
            </a:r>
            <a:endParaRPr sz="1800" dirty="0">
              <a:latin typeface="Segoe UI" panose="020B0502040204020203" pitchFamily="34" charset="0"/>
              <a:cs typeface="Segoe UI" panose="020B0502040204020203" pitchFamily="34" charset="0"/>
            </a:endParaRPr>
          </a:p>
          <a:p>
            <a:pPr>
              <a:lnSpc>
                <a:spcPct val="100000"/>
              </a:lnSpc>
              <a:spcBef>
                <a:spcPts val="20"/>
              </a:spcBef>
              <a:buClr>
                <a:srgbClr val="FFFFFF"/>
              </a:buClr>
              <a:buFont typeface="Segoe Pro"/>
              <a:buChar char="—"/>
            </a:pPr>
            <a:endParaRPr sz="1650" dirty="0">
              <a:latin typeface="Segoe UI" panose="020B0502040204020203" pitchFamily="34" charset="0"/>
              <a:cs typeface="Segoe UI" panose="020B0502040204020203" pitchFamily="34" charset="0"/>
            </a:endParaRPr>
          </a:p>
          <a:p>
            <a:pPr marL="294005" indent="-281940">
              <a:lnSpc>
                <a:spcPct val="100000"/>
              </a:lnSpc>
              <a:buChar char="—"/>
              <a:tabLst>
                <a:tab pos="294640" algn="l"/>
              </a:tabLst>
            </a:pPr>
            <a:r>
              <a:rPr sz="1800" spc="-5" dirty="0">
                <a:solidFill>
                  <a:srgbClr val="FFFFFF"/>
                </a:solidFill>
                <a:latin typeface="Segoe UI" panose="020B0502040204020203" pitchFamily="34" charset="0"/>
                <a:cs typeface="Segoe UI" panose="020B0502040204020203" pitchFamily="34" charset="0"/>
              </a:rPr>
              <a:t>Practic</a:t>
            </a:r>
            <a:r>
              <a:rPr lang="en-US" sz="1800" spc="-5" dirty="0">
                <a:solidFill>
                  <a:srgbClr val="FFFFFF"/>
                </a:solidFill>
                <a:latin typeface="Segoe UI" panose="020B0502040204020203" pitchFamily="34" charset="0"/>
                <a:cs typeface="Segoe UI" panose="020B0502040204020203" pitchFamily="34" charset="0"/>
              </a:rPr>
              <a:t>e</a:t>
            </a:r>
            <a:r>
              <a:rPr sz="1800" spc="-5" dirty="0">
                <a:solidFill>
                  <a:srgbClr val="FFFFFF"/>
                </a:solidFill>
                <a:latin typeface="Segoe UI" panose="020B0502040204020203" pitchFamily="34" charset="0"/>
                <a:cs typeface="Segoe UI" panose="020B0502040204020203" pitchFamily="34" charset="0"/>
              </a:rPr>
              <a:t> </a:t>
            </a:r>
            <a:r>
              <a:rPr sz="1800" dirty="0">
                <a:solidFill>
                  <a:srgbClr val="FFFFFF"/>
                </a:solidFill>
                <a:latin typeface="Segoe UI" panose="020B0502040204020203" pitchFamily="34" charset="0"/>
                <a:cs typeface="Segoe UI" panose="020B0502040204020203" pitchFamily="34" charset="0"/>
              </a:rPr>
              <a:t>and </a:t>
            </a:r>
            <a:r>
              <a:rPr sz="1800" spc="-10" dirty="0">
                <a:solidFill>
                  <a:srgbClr val="FFFFFF"/>
                </a:solidFill>
                <a:latin typeface="Segoe UI" panose="020B0502040204020203" pitchFamily="34" charset="0"/>
                <a:cs typeface="Segoe UI" panose="020B0502040204020203" pitchFamily="34" charset="0"/>
              </a:rPr>
              <a:t>prep </a:t>
            </a:r>
            <a:r>
              <a:rPr sz="1800" dirty="0">
                <a:solidFill>
                  <a:srgbClr val="FFFFFF"/>
                </a:solidFill>
                <a:latin typeface="Segoe UI" panose="020B0502040204020203" pitchFamily="34" charset="0"/>
                <a:cs typeface="Segoe UI" panose="020B0502040204020203" pitchFamily="34" charset="0"/>
              </a:rPr>
              <a:t>the technical</a:t>
            </a:r>
            <a:r>
              <a:rPr sz="1800" spc="-5" dirty="0">
                <a:solidFill>
                  <a:srgbClr val="FFFFFF"/>
                </a:solidFill>
                <a:latin typeface="Segoe UI" panose="020B0502040204020203" pitchFamily="34" charset="0"/>
                <a:cs typeface="Segoe UI" panose="020B0502040204020203" pitchFamily="34" charset="0"/>
              </a:rPr>
              <a:t> setup</a:t>
            </a:r>
            <a:r>
              <a:rPr lang="en-US" sz="1800" spc="-5" dirty="0">
                <a:solidFill>
                  <a:srgbClr val="FFFFFF"/>
                </a:solidFill>
                <a:latin typeface="Segoe UI" panose="020B0502040204020203" pitchFamily="34" charset="0"/>
                <a:cs typeface="Segoe UI" panose="020B0502040204020203" pitchFamily="34" charset="0"/>
              </a:rPr>
              <a:t> ahead of the session.</a:t>
            </a:r>
            <a:endParaRPr sz="1800" dirty="0">
              <a:latin typeface="Segoe UI" panose="020B0502040204020203" pitchFamily="34" charset="0"/>
              <a:cs typeface="Segoe UI" panose="020B0502040204020203" pitchFamily="34" charset="0"/>
            </a:endParaRPr>
          </a:p>
          <a:p>
            <a:pPr>
              <a:lnSpc>
                <a:spcPct val="100000"/>
              </a:lnSpc>
              <a:spcBef>
                <a:spcPts val="40"/>
              </a:spcBef>
              <a:buClr>
                <a:srgbClr val="FFFFFF"/>
              </a:buClr>
              <a:buFont typeface="Segoe Pro"/>
              <a:buChar char="—"/>
            </a:pPr>
            <a:endParaRPr sz="1600" dirty="0">
              <a:latin typeface="Segoe UI" panose="020B0502040204020203" pitchFamily="34" charset="0"/>
              <a:cs typeface="Segoe UI" panose="020B0502040204020203" pitchFamily="34" charset="0"/>
            </a:endParaRPr>
          </a:p>
          <a:p>
            <a:pPr marL="278765" marR="85725" indent="-266700">
              <a:lnSpc>
                <a:spcPct val="101899"/>
              </a:lnSpc>
              <a:spcBef>
                <a:spcPts val="5"/>
              </a:spcBef>
              <a:buChar char="—"/>
              <a:tabLst>
                <a:tab pos="294640" algn="l"/>
              </a:tabLst>
            </a:pPr>
            <a:r>
              <a:rPr sz="1800" spc="-5" dirty="0">
                <a:solidFill>
                  <a:srgbClr val="FFFFFF"/>
                </a:solidFill>
                <a:latin typeface="Segoe UI" panose="020B0502040204020203" pitchFamily="34" charset="0"/>
                <a:cs typeface="Segoe UI" panose="020B0502040204020203" pitchFamily="34" charset="0"/>
              </a:rPr>
              <a:t>If there </a:t>
            </a:r>
            <a:r>
              <a:rPr sz="1800" spc="-10" dirty="0">
                <a:solidFill>
                  <a:srgbClr val="FFFFFF"/>
                </a:solidFill>
                <a:latin typeface="Segoe UI" panose="020B0502040204020203" pitchFamily="34" charset="0"/>
                <a:cs typeface="Segoe UI" panose="020B0502040204020203" pitchFamily="34" charset="0"/>
              </a:rPr>
              <a:t>are </a:t>
            </a:r>
            <a:r>
              <a:rPr sz="1800" spc="-5" dirty="0">
                <a:solidFill>
                  <a:srgbClr val="FFFFFF"/>
                </a:solidFill>
                <a:latin typeface="Segoe UI" panose="020B0502040204020203" pitchFamily="34" charset="0"/>
                <a:cs typeface="Segoe UI" panose="020B0502040204020203" pitchFamily="34" charset="0"/>
              </a:rPr>
              <a:t>speaker </a:t>
            </a:r>
            <a:r>
              <a:rPr sz="1800" dirty="0">
                <a:solidFill>
                  <a:srgbClr val="FFFFFF"/>
                </a:solidFill>
                <a:latin typeface="Segoe UI" panose="020B0502040204020203" pitchFamily="34" charset="0"/>
                <a:cs typeface="Segoe UI" panose="020B0502040204020203" pitchFamily="34" charset="0"/>
              </a:rPr>
              <a:t>notes that you’ll use, be </a:t>
            </a:r>
            <a:r>
              <a:rPr sz="1800" spc="-10" dirty="0">
                <a:solidFill>
                  <a:srgbClr val="FFFFFF"/>
                </a:solidFill>
                <a:latin typeface="Segoe UI" panose="020B0502040204020203" pitchFamily="34" charset="0"/>
                <a:cs typeface="Segoe UI" panose="020B0502040204020203" pitchFamily="34" charset="0"/>
              </a:rPr>
              <a:t>sure </a:t>
            </a:r>
            <a:r>
              <a:rPr sz="1800" dirty="0">
                <a:solidFill>
                  <a:srgbClr val="FFFFFF"/>
                </a:solidFill>
                <a:latin typeface="Segoe UI" panose="020B0502040204020203" pitchFamily="34" charset="0"/>
                <a:cs typeface="Segoe UI" panose="020B0502040204020203" pitchFamily="34" charset="0"/>
              </a:rPr>
              <a:t>you  have practiced viewing them </a:t>
            </a:r>
            <a:r>
              <a:rPr sz="1800" spc="-5" dirty="0">
                <a:solidFill>
                  <a:srgbClr val="FFFFFF"/>
                </a:solidFill>
                <a:latin typeface="Segoe UI" panose="020B0502040204020203" pitchFamily="34" charset="0"/>
                <a:cs typeface="Segoe UI" panose="020B0502040204020203" pitchFamily="34" charset="0"/>
              </a:rPr>
              <a:t>while </a:t>
            </a:r>
            <a:r>
              <a:rPr sz="1800" spc="-10" dirty="0">
                <a:solidFill>
                  <a:srgbClr val="FFFFFF"/>
                </a:solidFill>
                <a:latin typeface="Segoe UI" panose="020B0502040204020203" pitchFamily="34" charset="0"/>
                <a:cs typeface="Segoe UI" panose="020B0502040204020203" pitchFamily="34" charset="0"/>
              </a:rPr>
              <a:t>projecting </a:t>
            </a:r>
            <a:r>
              <a:rPr sz="1800" dirty="0">
                <a:solidFill>
                  <a:srgbClr val="FFFFFF"/>
                </a:solidFill>
                <a:latin typeface="Segoe UI" panose="020B0502040204020203" pitchFamily="34" charset="0"/>
                <a:cs typeface="Segoe UI" panose="020B0502040204020203" pitchFamily="34" charset="0"/>
              </a:rPr>
              <a:t>the main  </a:t>
            </a:r>
            <a:r>
              <a:rPr sz="1800" spc="-5" dirty="0">
                <a:solidFill>
                  <a:srgbClr val="FFFFFF"/>
                </a:solidFill>
                <a:latin typeface="Segoe UI" panose="020B0502040204020203" pitchFamily="34" charset="0"/>
                <a:cs typeface="Segoe UI" panose="020B0502040204020203" pitchFamily="34" charset="0"/>
              </a:rPr>
              <a:t>slides </a:t>
            </a:r>
            <a:r>
              <a:rPr sz="1800" dirty="0">
                <a:solidFill>
                  <a:srgbClr val="FFFFFF"/>
                </a:solidFill>
                <a:latin typeface="Segoe UI" panose="020B0502040204020203" pitchFamily="34" charset="0"/>
                <a:cs typeface="Segoe UI" panose="020B0502040204020203" pitchFamily="34" charset="0"/>
              </a:rPr>
              <a:t>to the tech</a:t>
            </a:r>
            <a:r>
              <a:rPr sz="1800" spc="-5" dirty="0">
                <a:solidFill>
                  <a:srgbClr val="FFFFFF"/>
                </a:solidFill>
                <a:latin typeface="Segoe UI" panose="020B0502040204020203" pitchFamily="34" charset="0"/>
                <a:cs typeface="Segoe UI" panose="020B0502040204020203" pitchFamily="34" charset="0"/>
              </a:rPr>
              <a:t> platform</a:t>
            </a:r>
            <a:r>
              <a:rPr lang="en-US" sz="1800" spc="-5" dirty="0">
                <a:solidFill>
                  <a:srgbClr val="FFFFFF"/>
                </a:solidFill>
                <a:latin typeface="Segoe UI" panose="020B0502040204020203" pitchFamily="34" charset="0"/>
                <a:cs typeface="Segoe UI" panose="020B0502040204020203" pitchFamily="34" charset="0"/>
              </a:rPr>
              <a:t>.</a:t>
            </a:r>
            <a:endParaRPr sz="1800" dirty="0">
              <a:latin typeface="Segoe UI" panose="020B0502040204020203" pitchFamily="34" charset="0"/>
              <a:cs typeface="Segoe UI" panose="020B0502040204020203" pitchFamily="34" charset="0"/>
            </a:endParaRPr>
          </a:p>
          <a:p>
            <a:pPr>
              <a:lnSpc>
                <a:spcPct val="100000"/>
              </a:lnSpc>
              <a:spcBef>
                <a:spcPts val="40"/>
              </a:spcBef>
              <a:buClr>
                <a:srgbClr val="FFFFFF"/>
              </a:buClr>
              <a:buFont typeface="Segoe Pro"/>
              <a:buChar char="—"/>
            </a:pPr>
            <a:endParaRPr sz="1600" dirty="0">
              <a:latin typeface="Segoe UI" panose="020B0502040204020203" pitchFamily="34" charset="0"/>
              <a:cs typeface="Segoe UI" panose="020B0502040204020203" pitchFamily="34" charset="0"/>
            </a:endParaRPr>
          </a:p>
          <a:p>
            <a:pPr marL="278765" marR="221615" indent="-266700">
              <a:lnSpc>
                <a:spcPct val="101899"/>
              </a:lnSpc>
              <a:buChar char="—"/>
              <a:tabLst>
                <a:tab pos="294640" algn="l"/>
              </a:tabLst>
            </a:pPr>
            <a:r>
              <a:rPr sz="1800" dirty="0">
                <a:solidFill>
                  <a:srgbClr val="FFFFFF"/>
                </a:solidFill>
                <a:latin typeface="Segoe UI" panose="020B0502040204020203" pitchFamily="34" charset="0"/>
                <a:cs typeface="Segoe UI" panose="020B0502040204020203" pitchFamily="34" charset="0"/>
              </a:rPr>
              <a:t>Make </a:t>
            </a:r>
            <a:r>
              <a:rPr sz="1800" spc="-10" dirty="0">
                <a:solidFill>
                  <a:srgbClr val="FFFFFF"/>
                </a:solidFill>
                <a:latin typeface="Segoe UI" panose="020B0502040204020203" pitchFamily="34" charset="0"/>
                <a:cs typeface="Segoe UI" panose="020B0502040204020203" pitchFamily="34" charset="0"/>
              </a:rPr>
              <a:t>sure </a:t>
            </a:r>
            <a:r>
              <a:rPr sz="1800" dirty="0">
                <a:solidFill>
                  <a:srgbClr val="FFFFFF"/>
                </a:solidFill>
                <a:latin typeface="Segoe UI" panose="020B0502040204020203" pitchFamily="34" charset="0"/>
                <a:cs typeface="Segoe UI" panose="020B0502040204020203" pitchFamily="34" charset="0"/>
              </a:rPr>
              <a:t>that audio </a:t>
            </a:r>
            <a:r>
              <a:rPr sz="1800" spc="-5" dirty="0">
                <a:solidFill>
                  <a:srgbClr val="FFFFFF"/>
                </a:solidFill>
                <a:latin typeface="Segoe UI" panose="020B0502040204020203" pitchFamily="34" charset="0"/>
                <a:cs typeface="Segoe UI" panose="020B0502040204020203" pitchFamily="34" charset="0"/>
              </a:rPr>
              <a:t>is set </a:t>
            </a:r>
            <a:r>
              <a:rPr sz="1800" dirty="0">
                <a:solidFill>
                  <a:srgbClr val="FFFFFF"/>
                </a:solidFill>
                <a:latin typeface="Segoe UI" panose="020B0502040204020203" pitchFamily="34" charset="0"/>
                <a:cs typeface="Segoe UI" panose="020B0502040204020203" pitchFamily="34" charset="0"/>
              </a:rPr>
              <a:t>up for participants to hear </a:t>
            </a:r>
            <a:r>
              <a:rPr sz="1800" spc="-5" dirty="0">
                <a:solidFill>
                  <a:srgbClr val="FFFFFF"/>
                </a:solidFill>
                <a:latin typeface="Segoe UI" panose="020B0502040204020203" pitchFamily="34" charset="0"/>
                <a:cs typeface="Segoe UI" panose="020B0502040204020203" pitchFamily="34" charset="0"/>
              </a:rPr>
              <a:t>when </a:t>
            </a:r>
            <a:r>
              <a:rPr sz="1800" dirty="0">
                <a:solidFill>
                  <a:srgbClr val="FFFFFF"/>
                </a:solidFill>
                <a:latin typeface="Segoe UI" panose="020B0502040204020203" pitchFamily="34" charset="0"/>
                <a:cs typeface="Segoe UI" panose="020B0502040204020203" pitchFamily="34" charset="0"/>
              </a:rPr>
              <a:t>you </a:t>
            </a:r>
            <a:r>
              <a:rPr sz="1800" spc="-5" dirty="0">
                <a:solidFill>
                  <a:srgbClr val="FFFFFF"/>
                </a:solidFill>
                <a:latin typeface="Segoe UI" panose="020B0502040204020203" pitchFamily="34" charset="0"/>
                <a:cs typeface="Segoe UI" panose="020B0502040204020203" pitchFamily="34" charset="0"/>
              </a:rPr>
              <a:t>show </a:t>
            </a:r>
            <a:r>
              <a:rPr sz="1800" dirty="0">
                <a:solidFill>
                  <a:srgbClr val="FFFFFF"/>
                </a:solidFill>
                <a:latin typeface="Segoe UI" panose="020B0502040204020203" pitchFamily="34" charset="0"/>
                <a:cs typeface="Segoe UI" panose="020B0502040204020203" pitchFamily="34" charset="0"/>
              </a:rPr>
              <a:t>the</a:t>
            </a:r>
            <a:r>
              <a:rPr sz="1800" spc="-10" dirty="0">
                <a:solidFill>
                  <a:srgbClr val="FFFFFF"/>
                </a:solidFill>
                <a:latin typeface="Segoe UI" panose="020B0502040204020203" pitchFamily="34" charset="0"/>
                <a:cs typeface="Segoe UI" panose="020B0502040204020203" pitchFamily="34" charset="0"/>
              </a:rPr>
              <a:t> </a:t>
            </a:r>
            <a:r>
              <a:rPr sz="1800" dirty="0">
                <a:solidFill>
                  <a:srgbClr val="FFFFFF"/>
                </a:solidFill>
                <a:latin typeface="Segoe UI" panose="020B0502040204020203" pitchFamily="34" charset="0"/>
                <a:cs typeface="Segoe UI" panose="020B0502040204020203" pitchFamily="34" charset="0"/>
              </a:rPr>
              <a:t>videos</a:t>
            </a:r>
            <a:r>
              <a:rPr lang="en-US" sz="1800" dirty="0">
                <a:solidFill>
                  <a:srgbClr val="FFFFFF"/>
                </a:solidFill>
                <a:latin typeface="Segoe UI" panose="020B0502040204020203" pitchFamily="34" charset="0"/>
                <a:cs typeface="Segoe UI" panose="020B0502040204020203" pitchFamily="34" charset="0"/>
              </a:rPr>
              <a:t>.</a:t>
            </a:r>
          </a:p>
          <a:p>
            <a:pPr marL="12065" marR="221615">
              <a:lnSpc>
                <a:spcPct val="101899"/>
              </a:lnSpc>
              <a:tabLst>
                <a:tab pos="294640" algn="l"/>
              </a:tabLst>
            </a:pPr>
            <a:endParaRPr lang="en-US" sz="1800" dirty="0">
              <a:solidFill>
                <a:srgbClr val="FFFFFF"/>
              </a:solidFill>
              <a:latin typeface="Segoe UI" panose="020B0502040204020203" pitchFamily="34" charset="0"/>
              <a:cs typeface="Segoe UI" panose="020B0502040204020203" pitchFamily="34" charset="0"/>
            </a:endParaRPr>
          </a:p>
          <a:p>
            <a:pPr marL="278765" marR="221615" indent="-266700">
              <a:lnSpc>
                <a:spcPct val="101899"/>
              </a:lnSpc>
              <a:buChar char="—"/>
              <a:tabLst>
                <a:tab pos="294640" algn="l"/>
              </a:tabLst>
            </a:pPr>
            <a:r>
              <a:rPr lang="en-US" dirty="0">
                <a:solidFill>
                  <a:srgbClr val="FFFFFF"/>
                </a:solidFill>
                <a:latin typeface="Segoe UI" panose="020B0502040204020203" pitchFamily="34" charset="0"/>
                <a:cs typeface="Segoe UI" panose="020B0502040204020203" pitchFamily="34" charset="0"/>
              </a:rPr>
              <a:t>Know that all times provided within are approximate and can be modified by you in-session.</a:t>
            </a:r>
            <a:endParaRPr sz="1800" dirty="0">
              <a:latin typeface="Segoe UI" panose="020B0502040204020203" pitchFamily="34" charset="0"/>
              <a:cs typeface="Segoe UI" panose="020B0502040204020203" pitchFamily="34" charset="0"/>
            </a:endParaRPr>
          </a:p>
          <a:p>
            <a:pPr>
              <a:lnSpc>
                <a:spcPct val="100000"/>
              </a:lnSpc>
              <a:spcBef>
                <a:spcPts val="45"/>
              </a:spcBef>
              <a:buClr>
                <a:srgbClr val="FFFFFF"/>
              </a:buClr>
              <a:buFont typeface="Segoe Pro"/>
              <a:buChar char="—"/>
            </a:pPr>
            <a:endParaRPr sz="1600" dirty="0">
              <a:latin typeface="Segoe UI" panose="020B0502040204020203" pitchFamily="34" charset="0"/>
              <a:cs typeface="Segoe UI" panose="020B0502040204020203" pitchFamily="34" charset="0"/>
            </a:endParaRPr>
          </a:p>
          <a:p>
            <a:pPr marL="294640" marR="52069" indent="-294640">
              <a:lnSpc>
                <a:spcPct val="101899"/>
              </a:lnSpc>
              <a:buChar char="—"/>
              <a:tabLst>
                <a:tab pos="294640" algn="l"/>
              </a:tabLst>
            </a:pPr>
            <a:r>
              <a:rPr lang="en-US" sz="1800" spc="-5" dirty="0">
                <a:solidFill>
                  <a:srgbClr val="FFFFFF"/>
                </a:solidFill>
                <a:latin typeface="Segoe UI" panose="020B0502040204020203" pitchFamily="34" charset="0"/>
                <a:cs typeface="Segoe UI" panose="020B0502040204020203" pitchFamily="34" charset="0"/>
              </a:rPr>
              <a:t>Have a strategy for r</a:t>
            </a:r>
            <a:r>
              <a:rPr sz="1800" spc="-5" dirty="0">
                <a:solidFill>
                  <a:srgbClr val="FFFFFF"/>
                </a:solidFill>
                <a:latin typeface="Segoe UI" panose="020B0502040204020203" pitchFamily="34" charset="0"/>
                <a:cs typeface="Segoe UI" panose="020B0502040204020203" pitchFamily="34" charset="0"/>
              </a:rPr>
              <a:t>ecovering </a:t>
            </a:r>
            <a:r>
              <a:rPr sz="1800" spc="-10" dirty="0">
                <a:solidFill>
                  <a:srgbClr val="FFFFFF"/>
                </a:solidFill>
                <a:latin typeface="Segoe UI" panose="020B0502040204020203" pitchFamily="34" charset="0"/>
                <a:cs typeface="Segoe UI" panose="020B0502040204020203" pitchFamily="34" charset="0"/>
              </a:rPr>
              <a:t>from </a:t>
            </a:r>
            <a:r>
              <a:rPr sz="1800" dirty="0">
                <a:solidFill>
                  <a:srgbClr val="FFFFFF"/>
                </a:solidFill>
                <a:latin typeface="Segoe UI" panose="020B0502040204020203" pitchFamily="34" charset="0"/>
                <a:cs typeface="Segoe UI" panose="020B0502040204020203" pitchFamily="34" charset="0"/>
              </a:rPr>
              <a:t>technical difficulties </a:t>
            </a:r>
            <a:r>
              <a:rPr lang="en-US" sz="1800" dirty="0">
                <a:solidFill>
                  <a:srgbClr val="FFFFFF"/>
                </a:solidFill>
                <a:latin typeface="Segoe UI" panose="020B0502040204020203" pitchFamily="34" charset="0"/>
                <a:cs typeface="Segoe UI" panose="020B0502040204020203" pitchFamily="34" charset="0"/>
              </a:rPr>
              <a:t>—</a:t>
            </a:r>
            <a:r>
              <a:rPr sz="1800" dirty="0">
                <a:solidFill>
                  <a:srgbClr val="FFFFFF"/>
                </a:solidFill>
                <a:latin typeface="Segoe UI" panose="020B0502040204020203" pitchFamily="34" charset="0"/>
                <a:cs typeface="Segoe UI" panose="020B0502040204020203" pitchFamily="34" charset="0"/>
              </a:rPr>
              <a:t> you may need to briefly </a:t>
            </a:r>
            <a:r>
              <a:rPr sz="1800" spc="-5" dirty="0">
                <a:solidFill>
                  <a:srgbClr val="FFFFFF"/>
                </a:solidFill>
                <a:latin typeface="Segoe UI" panose="020B0502040204020203" pitchFamily="34" charset="0"/>
                <a:cs typeface="Segoe UI" panose="020B0502040204020203" pitchFamily="34" charset="0"/>
              </a:rPr>
              <a:t>summarize </a:t>
            </a:r>
            <a:r>
              <a:rPr sz="1800" dirty="0">
                <a:solidFill>
                  <a:srgbClr val="FFFFFF"/>
                </a:solidFill>
                <a:latin typeface="Segoe UI" panose="020B0502040204020203" pitchFamily="34" charset="0"/>
                <a:cs typeface="Segoe UI" panose="020B0502040204020203" pitchFamily="34" charset="0"/>
              </a:rPr>
              <a:t>the point </a:t>
            </a:r>
            <a:r>
              <a:rPr sz="1800" spc="-20" dirty="0">
                <a:solidFill>
                  <a:srgbClr val="FFFFFF"/>
                </a:solidFill>
                <a:latin typeface="Segoe UI" panose="020B0502040204020203" pitchFamily="34" charset="0"/>
                <a:cs typeface="Segoe UI" panose="020B0502040204020203" pitchFamily="34" charset="0"/>
              </a:rPr>
              <a:t>of </a:t>
            </a:r>
            <a:r>
              <a:rPr sz="1800" dirty="0">
                <a:solidFill>
                  <a:srgbClr val="FFFFFF"/>
                </a:solidFill>
                <a:latin typeface="Segoe UI" panose="020B0502040204020203" pitchFamily="34" charset="0"/>
                <a:cs typeface="Segoe UI" panose="020B0502040204020203" pitchFamily="34" charset="0"/>
              </a:rPr>
              <a:t>an agenda </a:t>
            </a:r>
            <a:r>
              <a:rPr sz="1800" spc="-5" dirty="0">
                <a:solidFill>
                  <a:srgbClr val="FFFFFF"/>
                </a:solidFill>
                <a:latin typeface="Segoe UI" panose="020B0502040204020203" pitchFamily="34" charset="0"/>
                <a:cs typeface="Segoe UI" panose="020B0502040204020203" pitchFamily="34" charset="0"/>
              </a:rPr>
              <a:t>item if it is </a:t>
            </a:r>
            <a:r>
              <a:rPr sz="1800" dirty="0">
                <a:solidFill>
                  <a:srgbClr val="FFFFFF"/>
                </a:solidFill>
                <a:latin typeface="Segoe UI" panose="020B0502040204020203" pitchFamily="34" charset="0"/>
                <a:cs typeface="Segoe UI" panose="020B0502040204020203" pitchFamily="34" charset="0"/>
              </a:rPr>
              <a:t>going to take too </a:t>
            </a:r>
            <a:r>
              <a:rPr sz="1800" spc="-5" dirty="0">
                <a:solidFill>
                  <a:srgbClr val="FFFFFF"/>
                </a:solidFill>
                <a:latin typeface="Segoe UI" panose="020B0502040204020203" pitchFamily="34" charset="0"/>
                <a:cs typeface="Segoe UI" panose="020B0502040204020203" pitchFamily="34" charset="0"/>
              </a:rPr>
              <a:t>long </a:t>
            </a:r>
            <a:r>
              <a:rPr sz="1800" dirty="0">
                <a:solidFill>
                  <a:srgbClr val="FFFFFF"/>
                </a:solidFill>
                <a:latin typeface="Segoe UI" panose="020B0502040204020203" pitchFamily="34" charset="0"/>
                <a:cs typeface="Segoe UI" panose="020B0502040204020203" pitchFamily="34" charset="0"/>
              </a:rPr>
              <a:t>to </a:t>
            </a:r>
            <a:r>
              <a:rPr sz="1800" spc="-5" dirty="0">
                <a:solidFill>
                  <a:srgbClr val="FFFFFF"/>
                </a:solidFill>
                <a:latin typeface="Segoe UI" panose="020B0502040204020203" pitchFamily="34" charset="0"/>
                <a:cs typeface="Segoe UI" panose="020B0502040204020203" pitchFamily="34" charset="0"/>
              </a:rPr>
              <a:t>fix</a:t>
            </a:r>
            <a:r>
              <a:rPr sz="1800" spc="-20" dirty="0">
                <a:solidFill>
                  <a:srgbClr val="FFFFFF"/>
                </a:solidFill>
                <a:latin typeface="Segoe UI" panose="020B0502040204020203" pitchFamily="34" charset="0"/>
                <a:cs typeface="Segoe UI" panose="020B0502040204020203" pitchFamily="34" charset="0"/>
              </a:rPr>
              <a:t> </a:t>
            </a:r>
            <a:r>
              <a:rPr sz="1800" spc="-5" dirty="0">
                <a:solidFill>
                  <a:srgbClr val="FFFFFF"/>
                </a:solidFill>
                <a:latin typeface="Segoe UI" panose="020B0502040204020203" pitchFamily="34" charset="0"/>
                <a:cs typeface="Segoe UI" panose="020B0502040204020203" pitchFamily="34" charset="0"/>
              </a:rPr>
              <a:t>it</a:t>
            </a:r>
            <a:r>
              <a:rPr lang="en-US" sz="1800" spc="-5" dirty="0">
                <a:solidFill>
                  <a:srgbClr val="FFFFFF"/>
                </a:solidFill>
                <a:latin typeface="Segoe UI" panose="020B0502040204020203" pitchFamily="34" charset="0"/>
                <a:cs typeface="Segoe UI" panose="020B0502040204020203" pitchFamily="34" charset="0"/>
              </a:rPr>
              <a:t>.</a:t>
            </a:r>
            <a:endParaRPr sz="1800" dirty="0">
              <a:latin typeface="Segoe UI" panose="020B0502040204020203" pitchFamily="34" charset="0"/>
              <a:cs typeface="Segoe UI" panose="020B0502040204020203" pitchFamily="34" charset="0"/>
            </a:endParaRPr>
          </a:p>
        </p:txBody>
      </p:sp>
      <p:sp>
        <p:nvSpPr>
          <p:cNvPr id="7" name="object 6">
            <a:extLst>
              <a:ext uri="{FF2B5EF4-FFF2-40B4-BE49-F238E27FC236}">
                <a16:creationId xmlns:a16="http://schemas.microsoft.com/office/drawing/2014/main" id="{D2237965-9641-3C4F-96B3-69668307770F}"/>
              </a:ext>
            </a:extLst>
          </p:cNvPr>
          <p:cNvSpPr txBox="1"/>
          <p:nvPr/>
        </p:nvSpPr>
        <p:spPr>
          <a:xfrm>
            <a:off x="673100" y="244591"/>
            <a:ext cx="2052954" cy="184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200" b="1" spc="-5">
                <a:latin typeface="Segoe Pro"/>
                <a:ea typeface="Segoe Pro"/>
                <a:cs typeface="Segoe Pro"/>
                <a:sym typeface="Segoe Pro"/>
              </a:defRPr>
            </a:pPr>
            <a:r>
              <a:rPr b="1" i="0">
                <a:latin typeface="Segoe UI Semibold" panose="020B0502040204020203" pitchFamily="34" charset="0"/>
                <a:ea typeface="Segoe UI Historic" panose="020B0502040204020203" pitchFamily="34" charset="0"/>
                <a:cs typeface="Segoe UI Semibold" panose="020B0502040204020203" pitchFamily="34" charset="0"/>
              </a:rPr>
              <a:t>Growth and </a:t>
            </a:r>
            <a:r>
              <a:rPr b="1" i="0" spc="-10">
                <a:latin typeface="Segoe UI Semibold" panose="020B0502040204020203" pitchFamily="34" charset="0"/>
                <a:ea typeface="Segoe UI Historic" panose="020B0502040204020203" pitchFamily="34" charset="0"/>
                <a:cs typeface="Segoe UI Semibold" panose="020B0502040204020203" pitchFamily="34" charset="0"/>
              </a:rPr>
              <a:t>Resilience in</a:t>
            </a:r>
            <a:r>
              <a:rPr b="1" i="0" spc="-20">
                <a:latin typeface="Segoe UI Semibold" panose="020B0502040204020203" pitchFamily="34" charset="0"/>
                <a:ea typeface="Segoe UI Historic" panose="020B0502040204020203" pitchFamily="34" charset="0"/>
                <a:cs typeface="Segoe UI Semibold" panose="020B0502040204020203" pitchFamily="34" charset="0"/>
              </a:rPr>
              <a:t> </a:t>
            </a:r>
            <a:r>
              <a:rPr b="1" i="0" spc="-25">
                <a:latin typeface="Segoe UI Semibold" panose="020B0502040204020203" pitchFamily="34" charset="0"/>
                <a:ea typeface="Segoe UI Historic" panose="020B0502040204020203" pitchFamily="34" charset="0"/>
                <a:cs typeface="Segoe UI Semibold" panose="020B0502040204020203" pitchFamily="34" charset="0"/>
              </a:rPr>
              <a:t>Tech</a:t>
            </a:r>
          </a:p>
        </p:txBody>
      </p:sp>
      <p:sp>
        <p:nvSpPr>
          <p:cNvPr id="6" name="Slide Number Placeholder 5">
            <a:extLst>
              <a:ext uri="{FF2B5EF4-FFF2-40B4-BE49-F238E27FC236}">
                <a16:creationId xmlns:a16="http://schemas.microsoft.com/office/drawing/2014/main" id="{1A6BB82A-B1D8-1848-8A44-9386699CB758}"/>
              </a:ext>
            </a:extLst>
          </p:cNvPr>
          <p:cNvSpPr>
            <a:spLocks noGrp="1"/>
          </p:cNvSpPr>
          <p:nvPr>
            <p:ph type="sldNum" sz="quarter" idx="12"/>
          </p:nvPr>
        </p:nvSpPr>
        <p:spPr/>
        <p:txBody>
          <a:bodyPr/>
          <a:lstStyle/>
          <a:p>
            <a:fld id="{1E84DF03-1452-DD4E-83DB-2447253A7020}" type="slidenum">
              <a:rPr lang="en-US"/>
              <a:pPr/>
              <a:t>7</a:t>
            </a:fld>
            <a:endParaRPr lang="en-US"/>
          </a:p>
        </p:txBody>
      </p:sp>
    </p:spTree>
    <p:extLst>
      <p:ext uri="{BB962C8B-B14F-4D97-AF65-F5344CB8AC3E}">
        <p14:creationId xmlns:p14="http://schemas.microsoft.com/office/powerpoint/2010/main" val="18338884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D49DFF"/>
          </a:solidFill>
        </p:spPr>
        <p:txBody>
          <a:bodyPr wrap="square" lIns="0" tIns="0" rIns="0" bIns="0" rtlCol="0"/>
          <a:lstStyle/>
          <a:p>
            <a:endParaRPr/>
          </a:p>
        </p:txBody>
      </p:sp>
      <p:sp>
        <p:nvSpPr>
          <p:cNvPr id="5" name="object 3">
            <a:extLst>
              <a:ext uri="{FF2B5EF4-FFF2-40B4-BE49-F238E27FC236}">
                <a16:creationId xmlns:a16="http://schemas.microsoft.com/office/drawing/2014/main" id="{1FE22312-1A53-AF48-8294-B851FDD661CC}"/>
              </a:ext>
            </a:extLst>
          </p:cNvPr>
          <p:cNvSpPr txBox="1"/>
          <p:nvPr/>
        </p:nvSpPr>
        <p:spPr>
          <a:xfrm>
            <a:off x="673100" y="-457200"/>
            <a:ext cx="14338300" cy="6978834"/>
          </a:xfrm>
          <a:prstGeom prst="rect">
            <a:avLst/>
          </a:prstGeom>
        </p:spPr>
        <p:txBody>
          <a:bodyPr vert="horz" wrap="square" lIns="0" tIns="281940" rIns="0" bIns="0" rtlCol="0">
            <a:spAutoFit/>
          </a:bodyPr>
          <a:lstStyle/>
          <a:p>
            <a:pPr>
              <a:lnSpc>
                <a:spcPts val="9300"/>
              </a:lnSpc>
            </a:pPr>
            <a:r>
              <a:rPr lang="en-US" sz="11500" spc="-90">
                <a:solidFill>
                  <a:srgbClr val="3A2D57"/>
                </a:solidFill>
                <a:latin typeface="Segoe UI" panose="020B0502040204020203" pitchFamily="34" charset="0"/>
              </a:rPr>
              <a:t>self-regulation &amp; </a:t>
            </a:r>
          </a:p>
          <a:p>
            <a:pPr>
              <a:lnSpc>
                <a:spcPts val="10800"/>
              </a:lnSpc>
              <a:spcBef>
                <a:spcPts val="1200"/>
              </a:spcBef>
            </a:pPr>
            <a:r>
              <a:rPr lang="en-US" sz="11500" spc="-90">
                <a:solidFill>
                  <a:srgbClr val="3A2D57"/>
                </a:solidFill>
                <a:latin typeface="Segoe UI" panose="020B0502040204020203" pitchFamily="34" charset="0"/>
              </a:rPr>
              <a:t>emotional intelligence</a:t>
            </a:r>
          </a:p>
          <a:p>
            <a:pPr>
              <a:lnSpc>
                <a:spcPts val="10000"/>
              </a:lnSpc>
              <a:spcBef>
                <a:spcPts val="1200"/>
              </a:spcBef>
            </a:pPr>
            <a:endParaRPr lang="en-US" sz="11500" spc="-90">
              <a:solidFill>
                <a:srgbClr val="274B47"/>
              </a:solidFill>
              <a:latin typeface="Segoe UI" panose="020B0502040204020203" pitchFamily="34" charset="0"/>
            </a:endParaRPr>
          </a:p>
          <a:p>
            <a:pPr>
              <a:lnSpc>
                <a:spcPts val="5300"/>
              </a:lnSpc>
              <a:spcBef>
                <a:spcPts val="1200"/>
              </a:spcBef>
            </a:pPr>
            <a:r>
              <a:rPr lang="en-US" sz="11500" spc="-90">
                <a:solidFill>
                  <a:srgbClr val="8560C5"/>
                </a:solidFill>
                <a:latin typeface="Segoe UI" panose="020B0502040204020203" pitchFamily="34" charset="0"/>
              </a:rPr>
              <a:t>cognitive flexibility &amp; </a:t>
            </a:r>
          </a:p>
          <a:p>
            <a:pPr>
              <a:lnSpc>
                <a:spcPts val="12000"/>
              </a:lnSpc>
              <a:spcBef>
                <a:spcPts val="1200"/>
              </a:spcBef>
            </a:pPr>
            <a:r>
              <a:rPr lang="en-US" sz="11500" spc="-90">
                <a:solidFill>
                  <a:srgbClr val="8560C5"/>
                </a:solidFill>
                <a:latin typeface="Segoe UI" panose="020B0502040204020203" pitchFamily="34" charset="0"/>
              </a:rPr>
              <a:t>effective feedback</a:t>
            </a:r>
          </a:p>
        </p:txBody>
      </p:sp>
      <p:sp>
        <p:nvSpPr>
          <p:cNvPr id="3" name="Slide Number Placeholder 2">
            <a:extLst>
              <a:ext uri="{FF2B5EF4-FFF2-40B4-BE49-F238E27FC236}">
                <a16:creationId xmlns:a16="http://schemas.microsoft.com/office/drawing/2014/main" id="{F0BBE125-4497-A241-A329-DB08A7C12991}"/>
              </a:ext>
            </a:extLst>
          </p:cNvPr>
          <p:cNvSpPr>
            <a:spLocks noGrp="1"/>
          </p:cNvSpPr>
          <p:nvPr>
            <p:ph type="sldNum" sz="quarter" idx="12"/>
          </p:nvPr>
        </p:nvSpPr>
        <p:spPr/>
        <p:txBody>
          <a:bodyPr/>
          <a:lstStyle/>
          <a:p>
            <a:fld id="{1E84DF03-1452-DD4E-83DB-2447253A7020}" type="slidenum">
              <a:rPr lang="en-US"/>
              <a:pPr/>
              <a:t>70</a:t>
            </a:fld>
            <a:endParaRPr lang="en-US"/>
          </a:p>
        </p:txBody>
      </p:sp>
    </p:spTree>
    <p:extLst>
      <p:ext uri="{BB962C8B-B14F-4D97-AF65-F5344CB8AC3E}">
        <p14:creationId xmlns:p14="http://schemas.microsoft.com/office/powerpoint/2010/main" val="28265233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3A2D57"/>
          </a:solidFill>
        </p:spPr>
        <p:txBody>
          <a:bodyPr wrap="square" lIns="0" tIns="0" rIns="0" bIns="0" rtlCol="0"/>
          <a:lstStyle/>
          <a:p>
            <a:endParaRPr/>
          </a:p>
        </p:txBody>
      </p:sp>
      <p:sp>
        <p:nvSpPr>
          <p:cNvPr id="3" name="object 3"/>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8560C5"/>
          </a:solidFill>
        </p:spPr>
        <p:txBody>
          <a:bodyPr wrap="square" lIns="0" tIns="0" rIns="0" bIns="0" rtlCol="0"/>
          <a:lstStyle/>
          <a:p>
            <a:endParaRPr/>
          </a:p>
        </p:txBody>
      </p:sp>
      <p:sp>
        <p:nvSpPr>
          <p:cNvPr id="4" name="object 4"/>
          <p:cNvSpPr/>
          <p:nvPr/>
        </p:nvSpPr>
        <p:spPr>
          <a:xfrm>
            <a:off x="12090984" y="7014665"/>
            <a:ext cx="375285" cy="378460"/>
          </a:xfrm>
          <a:custGeom>
            <a:avLst/>
            <a:gdLst/>
            <a:ahLst/>
            <a:cxnLst/>
            <a:rect l="l" t="t" r="r" b="b"/>
            <a:pathLst>
              <a:path w="375284" h="378459">
                <a:moveTo>
                  <a:pt x="302272" y="0"/>
                </a:moveTo>
                <a:lnTo>
                  <a:pt x="259753" y="17703"/>
                </a:lnTo>
                <a:lnTo>
                  <a:pt x="27089" y="253415"/>
                </a:lnTo>
                <a:lnTo>
                  <a:pt x="0" y="366090"/>
                </a:lnTo>
                <a:lnTo>
                  <a:pt x="1384" y="370954"/>
                </a:lnTo>
                <a:lnTo>
                  <a:pt x="4775" y="374256"/>
                </a:lnTo>
                <a:lnTo>
                  <a:pt x="7353" y="376821"/>
                </a:lnTo>
                <a:lnTo>
                  <a:pt x="10934" y="378294"/>
                </a:lnTo>
                <a:lnTo>
                  <a:pt x="14503" y="378294"/>
                </a:lnTo>
                <a:lnTo>
                  <a:pt x="117538" y="354977"/>
                </a:lnTo>
                <a:lnTo>
                  <a:pt x="124244" y="351205"/>
                </a:lnTo>
                <a:lnTo>
                  <a:pt x="129231" y="346151"/>
                </a:lnTo>
                <a:lnTo>
                  <a:pt x="32600" y="346151"/>
                </a:lnTo>
                <a:lnTo>
                  <a:pt x="42430" y="301904"/>
                </a:lnTo>
                <a:lnTo>
                  <a:pt x="78706" y="301904"/>
                </a:lnTo>
                <a:lnTo>
                  <a:pt x="77155" y="300574"/>
                </a:lnTo>
                <a:lnTo>
                  <a:pt x="63732" y="284439"/>
                </a:lnTo>
                <a:lnTo>
                  <a:pt x="53162" y="266179"/>
                </a:lnTo>
                <a:lnTo>
                  <a:pt x="231292" y="85750"/>
                </a:lnTo>
                <a:lnTo>
                  <a:pt x="269985" y="85750"/>
                </a:lnTo>
                <a:lnTo>
                  <a:pt x="250672" y="66192"/>
                </a:lnTo>
                <a:lnTo>
                  <a:pt x="285470" y="30937"/>
                </a:lnTo>
                <a:lnTo>
                  <a:pt x="293636" y="27533"/>
                </a:lnTo>
                <a:lnTo>
                  <a:pt x="354375" y="27533"/>
                </a:lnTo>
                <a:lnTo>
                  <a:pt x="344779" y="17805"/>
                </a:lnTo>
                <a:lnTo>
                  <a:pt x="335641" y="10179"/>
                </a:lnTo>
                <a:lnTo>
                  <a:pt x="325284" y="4584"/>
                </a:lnTo>
                <a:lnTo>
                  <a:pt x="314095" y="1166"/>
                </a:lnTo>
                <a:lnTo>
                  <a:pt x="302272" y="0"/>
                </a:lnTo>
                <a:close/>
              </a:path>
              <a:path w="375284" h="378459">
                <a:moveTo>
                  <a:pt x="78706" y="301904"/>
                </a:moveTo>
                <a:lnTo>
                  <a:pt x="42430" y="301904"/>
                </a:lnTo>
                <a:lnTo>
                  <a:pt x="49890" y="311433"/>
                </a:lnTo>
                <a:lnTo>
                  <a:pt x="58069" y="320322"/>
                </a:lnTo>
                <a:lnTo>
                  <a:pt x="66921" y="328539"/>
                </a:lnTo>
                <a:lnTo>
                  <a:pt x="76403" y="336054"/>
                </a:lnTo>
                <a:lnTo>
                  <a:pt x="32600" y="346151"/>
                </a:lnTo>
                <a:lnTo>
                  <a:pt x="129231" y="346151"/>
                </a:lnTo>
                <a:lnTo>
                  <a:pt x="149985" y="325119"/>
                </a:lnTo>
                <a:lnTo>
                  <a:pt x="111188" y="325119"/>
                </a:lnTo>
                <a:lnTo>
                  <a:pt x="93088" y="314246"/>
                </a:lnTo>
                <a:lnTo>
                  <a:pt x="78706" y="301904"/>
                </a:lnTo>
                <a:close/>
              </a:path>
              <a:path w="375284" h="378459">
                <a:moveTo>
                  <a:pt x="269985" y="85750"/>
                </a:moveTo>
                <a:lnTo>
                  <a:pt x="231292" y="85750"/>
                </a:lnTo>
                <a:lnTo>
                  <a:pt x="289318" y="144513"/>
                </a:lnTo>
                <a:lnTo>
                  <a:pt x="111188" y="325119"/>
                </a:lnTo>
                <a:lnTo>
                  <a:pt x="149985" y="325119"/>
                </a:lnTo>
                <a:lnTo>
                  <a:pt x="347493" y="124967"/>
                </a:lnTo>
                <a:lnTo>
                  <a:pt x="308711" y="124967"/>
                </a:lnTo>
                <a:lnTo>
                  <a:pt x="269985" y="85750"/>
                </a:lnTo>
                <a:close/>
              </a:path>
              <a:path w="375284" h="378459">
                <a:moveTo>
                  <a:pt x="354375" y="27533"/>
                </a:moveTo>
                <a:lnTo>
                  <a:pt x="310908" y="27533"/>
                </a:lnTo>
                <a:lnTo>
                  <a:pt x="319087" y="30937"/>
                </a:lnTo>
                <a:lnTo>
                  <a:pt x="337985" y="50126"/>
                </a:lnTo>
                <a:lnTo>
                  <a:pt x="344907" y="60696"/>
                </a:lnTo>
                <a:lnTo>
                  <a:pt x="347213" y="72721"/>
                </a:lnTo>
                <a:lnTo>
                  <a:pt x="344907" y="84731"/>
                </a:lnTo>
                <a:lnTo>
                  <a:pt x="337985" y="95300"/>
                </a:lnTo>
                <a:lnTo>
                  <a:pt x="308711" y="124967"/>
                </a:lnTo>
                <a:lnTo>
                  <a:pt x="347493" y="124967"/>
                </a:lnTo>
                <a:lnTo>
                  <a:pt x="357644" y="114680"/>
                </a:lnTo>
                <a:lnTo>
                  <a:pt x="370503" y="95054"/>
                </a:lnTo>
                <a:lnTo>
                  <a:pt x="374788" y="72713"/>
                </a:lnTo>
                <a:lnTo>
                  <a:pt x="370503" y="50410"/>
                </a:lnTo>
                <a:lnTo>
                  <a:pt x="357644" y="30848"/>
                </a:lnTo>
                <a:lnTo>
                  <a:pt x="354375" y="27533"/>
                </a:lnTo>
                <a:close/>
              </a:path>
            </a:pathLst>
          </a:custGeom>
          <a:solidFill>
            <a:srgbClr val="FFFFFF"/>
          </a:solidFill>
        </p:spPr>
        <p:txBody>
          <a:bodyPr wrap="square" lIns="0" tIns="0" rIns="0" bIns="0" rtlCol="0"/>
          <a:lstStyle/>
          <a:p>
            <a:endParaRPr/>
          </a:p>
        </p:txBody>
      </p:sp>
      <p:sp>
        <p:nvSpPr>
          <p:cNvPr id="5" name="object 5"/>
          <p:cNvSpPr/>
          <p:nvPr/>
        </p:nvSpPr>
        <p:spPr>
          <a:xfrm>
            <a:off x="11354736" y="6968743"/>
            <a:ext cx="376555" cy="470534"/>
          </a:xfrm>
          <a:custGeom>
            <a:avLst/>
            <a:gdLst/>
            <a:ahLst/>
            <a:cxnLst/>
            <a:rect l="l" t="t" r="r" b="b"/>
            <a:pathLst>
              <a:path w="376554" h="470534">
                <a:moveTo>
                  <a:pt x="343700" y="0"/>
                </a:moveTo>
                <a:lnTo>
                  <a:pt x="32435" y="0"/>
                </a:lnTo>
                <a:lnTo>
                  <a:pt x="19850" y="2564"/>
                </a:lnTo>
                <a:lnTo>
                  <a:pt x="9536" y="9542"/>
                </a:lnTo>
                <a:lnTo>
                  <a:pt x="2562" y="19861"/>
                </a:lnTo>
                <a:lnTo>
                  <a:pt x="0" y="32448"/>
                </a:lnTo>
                <a:lnTo>
                  <a:pt x="25" y="437807"/>
                </a:lnTo>
                <a:lnTo>
                  <a:pt x="2562" y="450267"/>
                </a:lnTo>
                <a:lnTo>
                  <a:pt x="9536" y="460586"/>
                </a:lnTo>
                <a:lnTo>
                  <a:pt x="19850" y="467564"/>
                </a:lnTo>
                <a:lnTo>
                  <a:pt x="32435" y="470128"/>
                </a:lnTo>
                <a:lnTo>
                  <a:pt x="255015" y="470128"/>
                </a:lnTo>
                <a:lnTo>
                  <a:pt x="259524" y="468248"/>
                </a:lnTo>
                <a:lnTo>
                  <a:pt x="276582" y="451192"/>
                </a:lnTo>
                <a:lnTo>
                  <a:pt x="24968" y="451192"/>
                </a:lnTo>
                <a:lnTo>
                  <a:pt x="18935" y="445160"/>
                </a:lnTo>
                <a:lnTo>
                  <a:pt x="18935" y="24980"/>
                </a:lnTo>
                <a:lnTo>
                  <a:pt x="24968" y="18935"/>
                </a:lnTo>
                <a:lnTo>
                  <a:pt x="372958" y="18935"/>
                </a:lnTo>
                <a:lnTo>
                  <a:pt x="366606" y="9542"/>
                </a:lnTo>
                <a:lnTo>
                  <a:pt x="356287" y="2564"/>
                </a:lnTo>
                <a:lnTo>
                  <a:pt x="343700" y="0"/>
                </a:lnTo>
                <a:close/>
              </a:path>
              <a:path w="376554" h="470534">
                <a:moveTo>
                  <a:pt x="372958" y="18935"/>
                </a:moveTo>
                <a:lnTo>
                  <a:pt x="351167" y="18935"/>
                </a:lnTo>
                <a:lnTo>
                  <a:pt x="357212" y="24980"/>
                </a:lnTo>
                <a:lnTo>
                  <a:pt x="357212" y="338239"/>
                </a:lnTo>
                <a:lnTo>
                  <a:pt x="276707" y="338239"/>
                </a:lnTo>
                <a:lnTo>
                  <a:pt x="264122" y="340801"/>
                </a:lnTo>
                <a:lnTo>
                  <a:pt x="253807" y="347776"/>
                </a:lnTo>
                <a:lnTo>
                  <a:pt x="246834" y="358095"/>
                </a:lnTo>
                <a:lnTo>
                  <a:pt x="244271" y="370687"/>
                </a:lnTo>
                <a:lnTo>
                  <a:pt x="244271" y="451192"/>
                </a:lnTo>
                <a:lnTo>
                  <a:pt x="276582" y="451192"/>
                </a:lnTo>
                <a:lnTo>
                  <a:pt x="289969" y="437807"/>
                </a:lnTo>
                <a:lnTo>
                  <a:pt x="263194" y="437807"/>
                </a:lnTo>
                <a:lnTo>
                  <a:pt x="263194" y="363232"/>
                </a:lnTo>
                <a:lnTo>
                  <a:pt x="269252" y="357174"/>
                </a:lnTo>
                <a:lnTo>
                  <a:pt x="370610" y="357174"/>
                </a:lnTo>
                <a:lnTo>
                  <a:pt x="374281" y="353504"/>
                </a:lnTo>
                <a:lnTo>
                  <a:pt x="376148" y="348995"/>
                </a:lnTo>
                <a:lnTo>
                  <a:pt x="376148" y="32448"/>
                </a:lnTo>
                <a:lnTo>
                  <a:pt x="373584" y="19861"/>
                </a:lnTo>
                <a:lnTo>
                  <a:pt x="372958" y="18935"/>
                </a:lnTo>
                <a:close/>
              </a:path>
              <a:path w="376554" h="470534">
                <a:moveTo>
                  <a:pt x="370610" y="357174"/>
                </a:moveTo>
                <a:lnTo>
                  <a:pt x="343827" y="357174"/>
                </a:lnTo>
                <a:lnTo>
                  <a:pt x="263194" y="437807"/>
                </a:lnTo>
                <a:lnTo>
                  <a:pt x="289969" y="437807"/>
                </a:lnTo>
                <a:lnTo>
                  <a:pt x="370610" y="357174"/>
                </a:lnTo>
                <a:close/>
              </a:path>
            </a:pathLst>
          </a:custGeom>
          <a:solidFill>
            <a:srgbClr val="FFFFFF"/>
          </a:solidFill>
        </p:spPr>
        <p:txBody>
          <a:bodyPr wrap="square" lIns="0" tIns="0" rIns="0" bIns="0" rtlCol="0"/>
          <a:lstStyle/>
          <a:p>
            <a:endParaRPr/>
          </a:p>
        </p:txBody>
      </p:sp>
      <p:sp>
        <p:nvSpPr>
          <p:cNvPr id="6" name="object 6"/>
          <p:cNvSpPr/>
          <p:nvPr/>
        </p:nvSpPr>
        <p:spPr>
          <a:xfrm>
            <a:off x="11470340" y="7058961"/>
            <a:ext cx="212090" cy="0"/>
          </a:xfrm>
          <a:custGeom>
            <a:avLst/>
            <a:gdLst/>
            <a:ahLst/>
            <a:cxnLst/>
            <a:rect l="l" t="t" r="r" b="b"/>
            <a:pathLst>
              <a:path w="212090">
                <a:moveTo>
                  <a:pt x="0" y="0"/>
                </a:moveTo>
                <a:lnTo>
                  <a:pt x="212039" y="0"/>
                </a:lnTo>
              </a:path>
            </a:pathLst>
          </a:custGeom>
          <a:ln w="18935">
            <a:solidFill>
              <a:srgbClr val="FFFFFF"/>
            </a:solidFill>
          </a:ln>
        </p:spPr>
        <p:txBody>
          <a:bodyPr wrap="square" lIns="0" tIns="0" rIns="0" bIns="0" rtlCol="0"/>
          <a:lstStyle/>
          <a:p>
            <a:endParaRPr/>
          </a:p>
        </p:txBody>
      </p:sp>
      <p:sp>
        <p:nvSpPr>
          <p:cNvPr id="7" name="object 7"/>
          <p:cNvSpPr/>
          <p:nvPr/>
        </p:nvSpPr>
        <p:spPr>
          <a:xfrm>
            <a:off x="11403243" y="7116899"/>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8" name="object 8"/>
          <p:cNvSpPr/>
          <p:nvPr/>
        </p:nvSpPr>
        <p:spPr>
          <a:xfrm>
            <a:off x="11403243" y="7174838"/>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9" name="object 9"/>
          <p:cNvSpPr/>
          <p:nvPr/>
        </p:nvSpPr>
        <p:spPr>
          <a:xfrm>
            <a:off x="11403243" y="7232777"/>
            <a:ext cx="279400" cy="0"/>
          </a:xfrm>
          <a:custGeom>
            <a:avLst/>
            <a:gdLst/>
            <a:ahLst/>
            <a:cxnLst/>
            <a:rect l="l" t="t" r="r" b="b"/>
            <a:pathLst>
              <a:path w="279400">
                <a:moveTo>
                  <a:pt x="0" y="0"/>
                </a:moveTo>
                <a:lnTo>
                  <a:pt x="279133" y="0"/>
                </a:lnTo>
              </a:path>
            </a:pathLst>
          </a:custGeom>
          <a:ln w="18935">
            <a:solidFill>
              <a:srgbClr val="FFFFFF"/>
            </a:solidFill>
          </a:ln>
        </p:spPr>
        <p:txBody>
          <a:bodyPr wrap="square" lIns="0" tIns="0" rIns="0" bIns="0" rtlCol="0"/>
          <a:lstStyle/>
          <a:p>
            <a:endParaRPr/>
          </a:p>
        </p:txBody>
      </p:sp>
      <p:sp>
        <p:nvSpPr>
          <p:cNvPr id="10" name="object 10"/>
          <p:cNvSpPr/>
          <p:nvPr/>
        </p:nvSpPr>
        <p:spPr>
          <a:xfrm>
            <a:off x="11403243" y="7290714"/>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1" name="object 11"/>
          <p:cNvSpPr/>
          <p:nvPr/>
        </p:nvSpPr>
        <p:spPr>
          <a:xfrm>
            <a:off x="11403243" y="7348652"/>
            <a:ext cx="181610" cy="0"/>
          </a:xfrm>
          <a:custGeom>
            <a:avLst/>
            <a:gdLst/>
            <a:ahLst/>
            <a:cxnLst/>
            <a:rect l="l" t="t" r="r" b="b"/>
            <a:pathLst>
              <a:path w="181609">
                <a:moveTo>
                  <a:pt x="0" y="0"/>
                </a:moveTo>
                <a:lnTo>
                  <a:pt x="181152" y="0"/>
                </a:lnTo>
              </a:path>
            </a:pathLst>
          </a:custGeom>
          <a:ln w="18935">
            <a:solidFill>
              <a:srgbClr val="FFFFFF"/>
            </a:solidFill>
          </a:ln>
        </p:spPr>
        <p:txBody>
          <a:bodyPr wrap="square" lIns="0" tIns="0" rIns="0" bIns="0" rtlCol="0"/>
          <a:lstStyle/>
          <a:p>
            <a:endParaRPr/>
          </a:p>
        </p:txBody>
      </p:sp>
      <p:sp>
        <p:nvSpPr>
          <p:cNvPr id="12" name="object 12"/>
          <p:cNvSpPr/>
          <p:nvPr/>
        </p:nvSpPr>
        <p:spPr>
          <a:xfrm>
            <a:off x="11354710" y="5581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13" name="object 13"/>
          <p:cNvSpPr/>
          <p:nvPr/>
        </p:nvSpPr>
        <p:spPr>
          <a:xfrm>
            <a:off x="12853494" y="5623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14" name="object 14"/>
          <p:cNvSpPr/>
          <p:nvPr/>
        </p:nvSpPr>
        <p:spPr>
          <a:xfrm>
            <a:off x="12896169" y="5659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15" name="object 15"/>
          <p:cNvSpPr/>
          <p:nvPr/>
        </p:nvSpPr>
        <p:spPr>
          <a:xfrm>
            <a:off x="12931001" y="5659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16" name="object 16"/>
          <p:cNvSpPr/>
          <p:nvPr/>
        </p:nvSpPr>
        <p:spPr>
          <a:xfrm>
            <a:off x="12965808" y="5659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17" name="object 17"/>
          <p:cNvSpPr/>
          <p:nvPr/>
        </p:nvSpPr>
        <p:spPr>
          <a:xfrm>
            <a:off x="12908610" y="5849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18" name="object 18"/>
          <p:cNvSpPr/>
          <p:nvPr/>
        </p:nvSpPr>
        <p:spPr>
          <a:xfrm>
            <a:off x="12908610" y="5770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19" name="object 19"/>
          <p:cNvSpPr/>
          <p:nvPr/>
        </p:nvSpPr>
        <p:spPr>
          <a:xfrm>
            <a:off x="12908610" y="5759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20" name="object 20"/>
          <p:cNvSpPr/>
          <p:nvPr/>
        </p:nvSpPr>
        <p:spPr>
          <a:xfrm>
            <a:off x="13003403" y="5771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21" name="object 21"/>
          <p:cNvSpPr/>
          <p:nvPr/>
        </p:nvSpPr>
        <p:spPr>
          <a:xfrm>
            <a:off x="13051916" y="5758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22" name="object 22"/>
          <p:cNvSpPr/>
          <p:nvPr/>
        </p:nvSpPr>
        <p:spPr>
          <a:xfrm>
            <a:off x="13051767" y="5789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23" name="object 23"/>
          <p:cNvSpPr/>
          <p:nvPr/>
        </p:nvSpPr>
        <p:spPr>
          <a:xfrm>
            <a:off x="13051916" y="5836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24" name="object 24"/>
          <p:cNvSpPr/>
          <p:nvPr/>
        </p:nvSpPr>
        <p:spPr>
          <a:xfrm>
            <a:off x="12230122" y="5545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25" name="object 25"/>
          <p:cNvSpPr txBox="1"/>
          <p:nvPr/>
        </p:nvSpPr>
        <p:spPr>
          <a:xfrm>
            <a:off x="643791" y="1318143"/>
            <a:ext cx="5051155" cy="2841034"/>
          </a:xfrm>
          <a:prstGeom prst="rect">
            <a:avLst/>
          </a:prstGeom>
        </p:spPr>
        <p:txBody>
          <a:bodyPr vert="horz" wrap="square" lIns="0" tIns="73660" rIns="0" bIns="0" rtlCol="0">
            <a:spAutoFit/>
          </a:bodyPr>
          <a:lstStyle/>
          <a:p>
            <a:pPr marL="41910" marR="378460" indent="-3810">
              <a:lnSpc>
                <a:spcPts val="3400"/>
              </a:lnSpc>
              <a:spcBef>
                <a:spcPts val="580"/>
              </a:spcBef>
            </a:pPr>
            <a:r>
              <a:rPr lang="en-US" sz="3200" b="1" spc="-30">
                <a:latin typeface="Segoe UI Semibold" panose="020B0502040204020203" pitchFamily="34" charset="0"/>
                <a:cs typeface="Segoe UI Semibold" panose="020B0502040204020203" pitchFamily="34" charset="0"/>
              </a:rPr>
              <a:t>Overview: </a:t>
            </a:r>
            <a:r>
              <a:rPr sz="3200" b="1" spc="-20">
                <a:latin typeface="Segoe UI Semibold" panose="020B0502040204020203" pitchFamily="34" charset="0"/>
                <a:cs typeface="Segoe UI Semibold" panose="020B0502040204020203" pitchFamily="34" charset="0"/>
              </a:rPr>
              <a:t>Learning</a:t>
            </a:r>
            <a:r>
              <a:rPr sz="3200" b="1" spc="-114">
                <a:latin typeface="Segoe UI Semibold" panose="020B0502040204020203" pitchFamily="34" charset="0"/>
                <a:cs typeface="Segoe UI Semibold" panose="020B0502040204020203" pitchFamily="34" charset="0"/>
              </a:rPr>
              <a:t> </a:t>
            </a:r>
            <a:r>
              <a:rPr sz="3200" b="1" spc="-20">
                <a:latin typeface="Segoe UI Semibold" panose="020B0502040204020203" pitchFamily="34" charset="0"/>
                <a:cs typeface="Segoe UI Semibold" panose="020B0502040204020203" pitchFamily="34" charset="0"/>
              </a:rPr>
              <a:t>Lab</a:t>
            </a:r>
            <a:r>
              <a:rPr lang="en-US" sz="3200" b="1" spc="-20">
                <a:latin typeface="Segoe UI Semibold" panose="020B0502040204020203" pitchFamily="34" charset="0"/>
                <a:cs typeface="Segoe UI Semibold" panose="020B0502040204020203" pitchFamily="34" charset="0"/>
              </a:rPr>
              <a:t> –</a:t>
            </a:r>
            <a:r>
              <a:rPr sz="3200" b="1" spc="-20">
                <a:latin typeface="Segoe UI Semibold" panose="020B0502040204020203" pitchFamily="34" charset="0"/>
                <a:cs typeface="Segoe UI Semibold" panose="020B0502040204020203" pitchFamily="34" charset="0"/>
              </a:rPr>
              <a:t> </a:t>
            </a:r>
            <a:r>
              <a:rPr lang="en-US" sz="3200" b="1" spc="-25">
                <a:latin typeface="Segoe UI Semibold" panose="020B0502040204020203" pitchFamily="34" charset="0"/>
                <a:cs typeface="Segoe UI Semibold" panose="020B0502040204020203" pitchFamily="34" charset="0"/>
              </a:rPr>
              <a:t>Can I pivot?</a:t>
            </a:r>
            <a:endParaRPr sz="3200" b="1">
              <a:latin typeface="Segoe UI Semibold" panose="020B0502040204020203" pitchFamily="34" charset="0"/>
              <a:cs typeface="Segoe UI Semibold" panose="020B0502040204020203" pitchFamily="34" charset="0"/>
            </a:endParaRPr>
          </a:p>
          <a:p>
            <a:pPr marL="43180">
              <a:lnSpc>
                <a:spcPct val="100000"/>
              </a:lnSpc>
              <a:spcBef>
                <a:spcPts val="1920"/>
              </a:spcBef>
            </a:pPr>
            <a:r>
              <a:rPr sz="1200" b="1" spc="5">
                <a:latin typeface="Segoe UI Semibold" panose="020B0502040204020203" pitchFamily="34" charset="0"/>
                <a:cs typeface="Segoe UI Semibold" panose="020B0502040204020203" pitchFamily="34" charset="0"/>
              </a:rPr>
              <a:t>PIVOT</a:t>
            </a:r>
            <a:r>
              <a:rPr sz="1200" b="1" spc="60">
                <a:latin typeface="Segoe UI Semibold" panose="020B0502040204020203" pitchFamily="34" charset="0"/>
                <a:cs typeface="Segoe UI Semibold" panose="020B0502040204020203" pitchFamily="34" charset="0"/>
              </a:rPr>
              <a:t> </a:t>
            </a:r>
            <a:r>
              <a:rPr sz="1200" b="1">
                <a:latin typeface="Segoe UI Semibold" panose="020B0502040204020203" pitchFamily="34" charset="0"/>
                <a:cs typeface="Segoe UI Semibold" panose="020B0502040204020203" pitchFamily="34" charset="0"/>
              </a:rPr>
              <a:t>RATHER</a:t>
            </a:r>
            <a:r>
              <a:rPr sz="1200" b="1" spc="60">
                <a:latin typeface="Segoe UI Semibold" panose="020B0502040204020203" pitchFamily="34" charset="0"/>
                <a:cs typeface="Segoe UI Semibold" panose="020B0502040204020203" pitchFamily="34" charset="0"/>
              </a:rPr>
              <a:t> </a:t>
            </a:r>
            <a:r>
              <a:rPr sz="1200" b="1" spc="20">
                <a:latin typeface="Segoe UI Semibold" panose="020B0502040204020203" pitchFamily="34" charset="0"/>
                <a:cs typeface="Segoe UI Semibold" panose="020B0502040204020203" pitchFamily="34" charset="0"/>
              </a:rPr>
              <a:t>THAN</a:t>
            </a:r>
            <a:r>
              <a:rPr sz="1200" b="1" spc="60">
                <a:latin typeface="Segoe UI Semibold" panose="020B0502040204020203" pitchFamily="34" charset="0"/>
                <a:cs typeface="Segoe UI Semibold" panose="020B0502040204020203" pitchFamily="34" charset="0"/>
              </a:rPr>
              <a:t> </a:t>
            </a:r>
            <a:r>
              <a:rPr sz="1200" b="1" spc="-5">
                <a:latin typeface="Segoe UI Semibold" panose="020B0502040204020203" pitchFamily="34" charset="0"/>
                <a:cs typeface="Segoe UI Semibold" panose="020B0502040204020203" pitchFamily="34" charset="0"/>
              </a:rPr>
              <a:t>PANIC</a:t>
            </a:r>
            <a:r>
              <a:rPr sz="1200" b="1" spc="60">
                <a:latin typeface="Segoe UI Semibold" panose="020B0502040204020203" pitchFamily="34" charset="0"/>
                <a:cs typeface="Segoe UI Semibold" panose="020B0502040204020203" pitchFamily="34" charset="0"/>
              </a:rPr>
              <a:t> </a:t>
            </a:r>
            <a:r>
              <a:rPr sz="1200" b="1" spc="15">
                <a:latin typeface="Segoe UI Semibold" panose="020B0502040204020203" pitchFamily="34" charset="0"/>
                <a:cs typeface="Segoe UI Semibold" panose="020B0502040204020203" pitchFamily="34" charset="0"/>
              </a:rPr>
              <a:t>IN</a:t>
            </a:r>
            <a:r>
              <a:rPr sz="1200" b="1" spc="60">
                <a:latin typeface="Segoe UI Semibold" panose="020B0502040204020203" pitchFamily="34" charset="0"/>
                <a:cs typeface="Segoe UI Semibold" panose="020B0502040204020203" pitchFamily="34" charset="0"/>
              </a:rPr>
              <a:t> </a:t>
            </a:r>
            <a:r>
              <a:rPr sz="1200" b="1" spc="20">
                <a:latin typeface="Segoe UI Semibold" panose="020B0502040204020203" pitchFamily="34" charset="0"/>
                <a:cs typeface="Segoe UI Semibold" panose="020B0502040204020203" pitchFamily="34" charset="0"/>
              </a:rPr>
              <a:t>THE</a:t>
            </a:r>
            <a:r>
              <a:rPr sz="1200" b="1" spc="60">
                <a:latin typeface="Segoe UI Semibold" panose="020B0502040204020203" pitchFamily="34" charset="0"/>
                <a:cs typeface="Segoe UI Semibold" panose="020B0502040204020203" pitchFamily="34" charset="0"/>
              </a:rPr>
              <a:t> </a:t>
            </a:r>
            <a:r>
              <a:rPr sz="1200" b="1" spc="-15">
                <a:latin typeface="Segoe UI Semibold" panose="020B0502040204020203" pitchFamily="34" charset="0"/>
                <a:cs typeface="Segoe UI Semibold" panose="020B0502040204020203" pitchFamily="34" charset="0"/>
              </a:rPr>
              <a:t>FACE</a:t>
            </a:r>
            <a:r>
              <a:rPr sz="1200" b="1" spc="55">
                <a:latin typeface="Segoe UI Semibold" panose="020B0502040204020203" pitchFamily="34" charset="0"/>
                <a:cs typeface="Segoe UI Semibold" panose="020B0502040204020203" pitchFamily="34" charset="0"/>
              </a:rPr>
              <a:t> </a:t>
            </a:r>
            <a:r>
              <a:rPr sz="1200" b="1" spc="15">
                <a:latin typeface="Segoe UI Semibold" panose="020B0502040204020203" pitchFamily="34" charset="0"/>
                <a:cs typeface="Segoe UI Semibold" panose="020B0502040204020203" pitchFamily="34" charset="0"/>
              </a:rPr>
              <a:t>OF</a:t>
            </a:r>
            <a:r>
              <a:rPr sz="1200" b="1" spc="60">
                <a:latin typeface="Segoe UI Semibold" panose="020B0502040204020203" pitchFamily="34" charset="0"/>
                <a:cs typeface="Segoe UI Semibold" panose="020B0502040204020203" pitchFamily="34" charset="0"/>
              </a:rPr>
              <a:t> </a:t>
            </a:r>
            <a:r>
              <a:rPr sz="1200" b="1" spc="15">
                <a:latin typeface="Segoe UI Semibold" panose="020B0502040204020203" pitchFamily="34" charset="0"/>
                <a:cs typeface="Segoe UI Semibold" panose="020B0502040204020203" pitchFamily="34" charset="0"/>
              </a:rPr>
              <a:t>DIFFICULTY</a:t>
            </a:r>
            <a:endParaRPr sz="1200" b="1">
              <a:latin typeface="Segoe UI Semibold" panose="020B0502040204020203" pitchFamily="34" charset="0"/>
              <a:cs typeface="Segoe UI Semibold" panose="020B0502040204020203" pitchFamily="34" charset="0"/>
            </a:endParaRPr>
          </a:p>
          <a:p>
            <a:pPr marL="42545" marR="5080" indent="-30480">
              <a:lnSpc>
                <a:spcPct val="112700"/>
              </a:lnSpc>
              <a:spcBef>
                <a:spcPts val="100"/>
              </a:spcBef>
            </a:pPr>
            <a:r>
              <a:rPr lang="en-US" sz="1700" b="1" spc="-20">
                <a:latin typeface="Segoe UI Semibold" panose="020B0502040204020203" pitchFamily="34" charset="0"/>
                <a:cs typeface="Segoe UI Semibold" panose="020B0502040204020203" pitchFamily="34" charset="0"/>
              </a:rPr>
              <a:t> Even the best-laid plans can be thwarted. What happens when our plan is disrupted by something unexpected? Can we regroup to pivot and adapt? Can we try on different perspectives and generate multiple paths forward?</a:t>
            </a:r>
            <a:endParaRPr sz="1700" b="1">
              <a:latin typeface="Segoe UI Semibold" panose="020B0502040204020203" pitchFamily="34" charset="0"/>
              <a:cs typeface="Segoe UI Semibold" panose="020B0502040204020203" pitchFamily="34" charset="0"/>
            </a:endParaRPr>
          </a:p>
        </p:txBody>
      </p:sp>
      <p:sp>
        <p:nvSpPr>
          <p:cNvPr id="26" name="object 26"/>
          <p:cNvSpPr txBox="1"/>
          <p:nvPr/>
        </p:nvSpPr>
        <p:spPr>
          <a:xfrm>
            <a:off x="643792" y="4257670"/>
            <a:ext cx="5596587" cy="1704697"/>
          </a:xfrm>
          <a:prstGeom prst="rect">
            <a:avLst/>
          </a:prstGeom>
        </p:spPr>
        <p:txBody>
          <a:bodyPr vert="horz" wrap="square" lIns="0" tIns="45085" rIns="0" bIns="0" rtlCol="0">
            <a:spAutoFit/>
          </a:bodyPr>
          <a:lstStyle/>
          <a:p>
            <a:pPr marL="43815">
              <a:lnSpc>
                <a:spcPct val="100000"/>
              </a:lnSpc>
              <a:spcBef>
                <a:spcPts val="355"/>
              </a:spcBef>
            </a:pPr>
            <a:r>
              <a:rPr sz="1200" b="1" spc="20">
                <a:latin typeface="Segoe UI Semibold" panose="020B0502040204020203" pitchFamily="34" charset="0"/>
                <a:cs typeface="Segoe UI Semibold" panose="020B0502040204020203" pitchFamily="34" charset="0"/>
              </a:rPr>
              <a:t>GIVE, </a:t>
            </a:r>
            <a:r>
              <a:rPr sz="1200" b="1" spc="-5">
                <a:latin typeface="Segoe UI Semibold" panose="020B0502040204020203" pitchFamily="34" charset="0"/>
                <a:cs typeface="Segoe UI Semibold" panose="020B0502040204020203" pitchFamily="34" charset="0"/>
              </a:rPr>
              <a:t>GET, AND, </a:t>
            </a:r>
            <a:r>
              <a:rPr sz="1200" b="1" spc="5">
                <a:latin typeface="Segoe UI Semibold" panose="020B0502040204020203" pitchFamily="34" charset="0"/>
                <a:cs typeface="Segoe UI Semibold" panose="020B0502040204020203" pitchFamily="34" charset="0"/>
              </a:rPr>
              <a:t>LEAVE </a:t>
            </a:r>
            <a:r>
              <a:rPr sz="1200" b="1" spc="20">
                <a:latin typeface="Segoe UI Semibold" panose="020B0502040204020203" pitchFamily="34" charset="0"/>
                <a:cs typeface="Segoe UI Semibold" panose="020B0502040204020203" pitchFamily="34" charset="0"/>
              </a:rPr>
              <a:t>FEEDBACK</a:t>
            </a:r>
            <a:r>
              <a:rPr sz="1200" b="1" spc="265">
                <a:latin typeface="Segoe UI Semibold" panose="020B0502040204020203" pitchFamily="34" charset="0"/>
                <a:cs typeface="Segoe UI Semibold" panose="020B0502040204020203" pitchFamily="34" charset="0"/>
              </a:rPr>
              <a:t> </a:t>
            </a:r>
            <a:r>
              <a:rPr sz="1200" b="1">
                <a:latin typeface="Segoe UI Semibold" panose="020B0502040204020203" pitchFamily="34" charset="0"/>
                <a:cs typeface="Segoe UI Semibold" panose="020B0502040204020203" pitchFamily="34" charset="0"/>
              </a:rPr>
              <a:t>WISELY</a:t>
            </a:r>
          </a:p>
          <a:p>
            <a:pPr marL="36195" marR="5080" indent="-24130">
              <a:lnSpc>
                <a:spcPct val="112700"/>
              </a:lnSpc>
              <a:spcBef>
                <a:spcPts val="100"/>
              </a:spcBef>
            </a:pPr>
            <a:r>
              <a:rPr sz="1700" b="1" spc="-10">
                <a:latin typeface="Segoe UI Semibold" panose="020B0502040204020203" pitchFamily="34" charset="0"/>
                <a:cs typeface="Segoe UI Semibold" panose="020B0502040204020203" pitchFamily="34" charset="0"/>
              </a:rPr>
              <a:t>Throughout </a:t>
            </a:r>
            <a:r>
              <a:rPr sz="1700" b="1">
                <a:latin typeface="Segoe UI Semibold" panose="020B0502040204020203" pitchFamily="34" charset="0"/>
                <a:cs typeface="Segoe UI Semibold" panose="020B0502040204020203" pitchFamily="34" charset="0"/>
              </a:rPr>
              <a:t>a </a:t>
            </a:r>
            <a:r>
              <a:rPr sz="1700" b="1" spc="-5">
                <a:latin typeface="Segoe UI Semibold" panose="020B0502040204020203" pitchFamily="34" charset="0"/>
                <a:cs typeface="Segoe UI Semibold" panose="020B0502040204020203" pitchFamily="34" charset="0"/>
              </a:rPr>
              <a:t>CS learning journey </a:t>
            </a:r>
            <a:r>
              <a:rPr sz="1700" b="1">
                <a:latin typeface="Segoe UI Semibold" panose="020B0502040204020203" pitchFamily="34" charset="0"/>
                <a:cs typeface="Segoe UI Semibold" panose="020B0502040204020203" pitchFamily="34" charset="0"/>
              </a:rPr>
              <a:t>and </a:t>
            </a:r>
            <a:r>
              <a:rPr sz="1700" b="1" spc="-10">
                <a:latin typeface="Segoe UI Semibold" panose="020B0502040204020203" pitchFamily="34" charset="0"/>
                <a:cs typeface="Segoe UI Semibold" panose="020B0502040204020203" pitchFamily="34" charset="0"/>
              </a:rPr>
              <a:t>career feedback  </a:t>
            </a:r>
            <a:r>
              <a:rPr sz="1700" b="1">
                <a:latin typeface="Segoe UI Semibold" panose="020B0502040204020203" pitchFamily="34" charset="0"/>
                <a:cs typeface="Segoe UI Semibold" panose="020B0502040204020203" pitchFamily="34" charset="0"/>
              </a:rPr>
              <a:t>will </a:t>
            </a:r>
            <a:r>
              <a:rPr sz="1700" b="1" spc="-5">
                <a:latin typeface="Segoe UI Semibold" panose="020B0502040204020203" pitchFamily="34" charset="0"/>
                <a:cs typeface="Segoe UI Semibold" panose="020B0502040204020203" pitchFamily="34" charset="0"/>
              </a:rPr>
              <a:t>be given </a:t>
            </a:r>
            <a:r>
              <a:rPr sz="1700" b="1">
                <a:latin typeface="Segoe UI Semibold" panose="020B0502040204020203" pitchFamily="34" charset="0"/>
                <a:cs typeface="Segoe UI Semibold" panose="020B0502040204020203" pitchFamily="34" charset="0"/>
              </a:rPr>
              <a:t>and </a:t>
            </a:r>
            <a:r>
              <a:rPr sz="1700" b="1" spc="-10">
                <a:latin typeface="Segoe UI Semibold" panose="020B0502040204020203" pitchFamily="34" charset="0"/>
                <a:cs typeface="Segoe UI Semibold" panose="020B0502040204020203" pitchFamily="34" charset="0"/>
              </a:rPr>
              <a:t>received </a:t>
            </a:r>
            <a:r>
              <a:rPr sz="1700" b="1" spc="-5">
                <a:latin typeface="Segoe UI Semibold" panose="020B0502040204020203" pitchFamily="34" charset="0"/>
                <a:cs typeface="Segoe UI Semibold" panose="020B0502040204020203" pitchFamily="34" charset="0"/>
              </a:rPr>
              <a:t>often. Understanding </a:t>
            </a:r>
            <a:r>
              <a:rPr sz="1700" b="1">
                <a:latin typeface="Segoe UI Semibold" panose="020B0502040204020203" pitchFamily="34" charset="0"/>
                <a:cs typeface="Segoe UI Semibold" panose="020B0502040204020203" pitchFamily="34" charset="0"/>
              </a:rPr>
              <a:t>how </a:t>
            </a:r>
            <a:r>
              <a:rPr sz="1700" b="1" spc="-10">
                <a:latin typeface="Segoe UI Semibold" panose="020B0502040204020203" pitchFamily="34" charset="0"/>
                <a:cs typeface="Segoe UI Semibold" panose="020B0502040204020203" pitchFamily="34" charset="0"/>
              </a:rPr>
              <a:t>to </a:t>
            </a:r>
            <a:r>
              <a:rPr sz="1700" b="1" spc="-5">
                <a:latin typeface="Segoe UI Semibold" panose="020B0502040204020203" pitchFamily="34" charset="0"/>
                <a:cs typeface="Segoe UI Semibold" panose="020B0502040204020203" pitchFamily="34" charset="0"/>
              </a:rPr>
              <a:t>give, </a:t>
            </a:r>
            <a:r>
              <a:rPr sz="1700" b="1" spc="-10">
                <a:latin typeface="Segoe UI Semibold" panose="020B0502040204020203" pitchFamily="34" charset="0"/>
                <a:cs typeface="Segoe UI Semibold" panose="020B0502040204020203" pitchFamily="34" charset="0"/>
              </a:rPr>
              <a:t>receive, </a:t>
            </a:r>
            <a:r>
              <a:rPr sz="1700" b="1">
                <a:latin typeface="Segoe UI Semibold" panose="020B0502040204020203" pitchFamily="34" charset="0"/>
                <a:cs typeface="Segoe UI Semibold" panose="020B0502040204020203" pitchFamily="34" charset="0"/>
              </a:rPr>
              <a:t>and, </a:t>
            </a:r>
            <a:r>
              <a:rPr sz="1700" b="1" spc="-10">
                <a:latin typeface="Segoe UI Semibold" panose="020B0502040204020203" pitchFamily="34" charset="0"/>
                <a:cs typeface="Segoe UI Semibold" panose="020B0502040204020203" pitchFamily="34" charset="0"/>
              </a:rPr>
              <a:t>leave feedback </a:t>
            </a:r>
            <a:r>
              <a:rPr sz="1700" b="1" spc="-5">
                <a:latin typeface="Segoe UI Semibold" panose="020B0502040204020203" pitchFamily="34" charset="0"/>
                <a:cs typeface="Segoe UI Semibold" panose="020B0502040204020203" pitchFamily="34" charset="0"/>
              </a:rPr>
              <a:t>is </a:t>
            </a:r>
            <a:r>
              <a:rPr sz="1700" b="1">
                <a:latin typeface="Segoe UI Semibold" panose="020B0502040204020203" pitchFamily="34" charset="0"/>
                <a:cs typeface="Segoe UI Semibold" panose="020B0502040204020203" pitchFamily="34" charset="0"/>
              </a:rPr>
              <a:t>important. The </a:t>
            </a:r>
            <a:r>
              <a:rPr sz="1700" b="1" spc="20">
                <a:latin typeface="Segoe UI Semibold" panose="020B0502040204020203" pitchFamily="34" charset="0"/>
                <a:cs typeface="Segoe UI Semibold" panose="020B0502040204020203" pitchFamily="34" charset="0"/>
              </a:rPr>
              <a:t>art </a:t>
            </a:r>
            <a:r>
              <a:rPr sz="1700" b="1" spc="-25">
                <a:latin typeface="Segoe UI Semibold" panose="020B0502040204020203" pitchFamily="34" charset="0"/>
                <a:cs typeface="Segoe UI Semibold" panose="020B0502040204020203" pitchFamily="34" charset="0"/>
              </a:rPr>
              <a:t>of </a:t>
            </a:r>
            <a:r>
              <a:rPr sz="1700" b="1" spc="-5">
                <a:latin typeface="Segoe UI Semibold" panose="020B0502040204020203" pitchFamily="34" charset="0"/>
                <a:cs typeface="Segoe UI Semibold" panose="020B0502040204020203" pitchFamily="34" charset="0"/>
              </a:rPr>
              <a:t>separating ideas (what </a:t>
            </a:r>
            <a:r>
              <a:rPr sz="1700" b="1" spc="-10">
                <a:latin typeface="Segoe UI Semibold" panose="020B0502040204020203" pitchFamily="34" charset="0"/>
                <a:cs typeface="Segoe UI Semibold" panose="020B0502040204020203" pitchFamily="34" charset="0"/>
              </a:rPr>
              <a:t>we’ve created) </a:t>
            </a:r>
            <a:r>
              <a:rPr sz="1700" b="1" spc="-15">
                <a:latin typeface="Segoe UI Semibold" panose="020B0502040204020203" pitchFamily="34" charset="0"/>
                <a:cs typeface="Segoe UI Semibold" panose="020B0502040204020203" pitchFamily="34" charset="0"/>
              </a:rPr>
              <a:t>from </a:t>
            </a:r>
            <a:r>
              <a:rPr sz="1700" b="1" spc="-5">
                <a:latin typeface="Segoe UI Semibold" panose="020B0502040204020203" pitchFamily="34" charset="0"/>
                <a:cs typeface="Segoe UI Semibold" panose="020B0502040204020203" pitchFamily="34" charset="0"/>
              </a:rPr>
              <a:t>identity (who we </a:t>
            </a:r>
            <a:r>
              <a:rPr sz="1700" b="1" spc="-10">
                <a:latin typeface="Segoe UI Semibold" panose="020B0502040204020203" pitchFamily="34" charset="0"/>
                <a:cs typeface="Segoe UI Semibold" panose="020B0502040204020203" pitchFamily="34" charset="0"/>
              </a:rPr>
              <a:t>are) </a:t>
            </a:r>
            <a:r>
              <a:rPr sz="1700" b="1">
                <a:latin typeface="Segoe UI Semibold" panose="020B0502040204020203" pitchFamily="34" charset="0"/>
                <a:cs typeface="Segoe UI Semibold" panose="020B0502040204020203" pitchFamily="34" charset="0"/>
              </a:rPr>
              <a:t>helps us </a:t>
            </a:r>
            <a:r>
              <a:rPr sz="1700" b="1" spc="-5">
                <a:latin typeface="Segoe UI Semibold" panose="020B0502040204020203" pitchFamily="34" charset="0"/>
                <a:cs typeface="Segoe UI Semibold" panose="020B0502040204020203" pitchFamily="34" charset="0"/>
              </a:rPr>
              <a:t>realize that </a:t>
            </a:r>
            <a:r>
              <a:rPr lang="en-US" sz="1700" b="1" spc="-5">
                <a:latin typeface="Segoe UI Semibold" panose="020B0502040204020203" pitchFamily="34" charset="0"/>
                <a:cs typeface="Segoe UI Semibold" panose="020B0502040204020203" pitchFamily="34" charset="0"/>
              </a:rPr>
              <a:t>our</a:t>
            </a:r>
            <a:r>
              <a:rPr sz="1700" b="1" spc="-5">
                <a:latin typeface="Segoe UI Semibold" panose="020B0502040204020203" pitchFamily="34" charset="0"/>
                <a:cs typeface="Segoe UI Semibold" panose="020B0502040204020203" pitchFamily="34" charset="0"/>
              </a:rPr>
              <a:t> work is </a:t>
            </a:r>
            <a:r>
              <a:rPr sz="1700" b="1">
                <a:latin typeface="Segoe UI Semibold" panose="020B0502040204020203" pitchFamily="34" charset="0"/>
                <a:cs typeface="Segoe UI Semibold" panose="020B0502040204020203" pitchFamily="34" charset="0"/>
              </a:rPr>
              <a:t>not a </a:t>
            </a:r>
            <a:r>
              <a:rPr sz="1700" b="1" spc="-5">
                <a:latin typeface="Segoe UI Semibold" panose="020B0502040204020203" pitchFamily="34" charset="0"/>
                <a:cs typeface="Segoe UI Semibold" panose="020B0502040204020203" pitchFamily="34" charset="0"/>
              </a:rPr>
              <a:t>reflection </a:t>
            </a:r>
            <a:r>
              <a:rPr sz="1700" b="1" spc="-25">
                <a:latin typeface="Segoe UI Semibold" panose="020B0502040204020203" pitchFamily="34" charset="0"/>
                <a:cs typeface="Segoe UI Semibold" panose="020B0502040204020203" pitchFamily="34" charset="0"/>
              </a:rPr>
              <a:t>of </a:t>
            </a:r>
            <a:r>
              <a:rPr sz="1700" b="1" spc="-5">
                <a:latin typeface="Segoe UI Semibold" panose="020B0502040204020203" pitchFamily="34" charset="0"/>
                <a:cs typeface="Segoe UI Semibold" panose="020B0502040204020203" pitchFamily="34" charset="0"/>
              </a:rPr>
              <a:t>our</a:t>
            </a:r>
            <a:r>
              <a:rPr sz="1700" b="1" spc="5">
                <a:latin typeface="Segoe UI Semibold" panose="020B0502040204020203" pitchFamily="34" charset="0"/>
                <a:cs typeface="Segoe UI Semibold" panose="020B0502040204020203" pitchFamily="34" charset="0"/>
              </a:rPr>
              <a:t> </a:t>
            </a:r>
            <a:r>
              <a:rPr sz="1700" b="1">
                <a:latin typeface="Segoe UI Semibold" panose="020B0502040204020203" pitchFamily="34" charset="0"/>
                <a:cs typeface="Segoe UI Semibold" panose="020B0502040204020203" pitchFamily="34" charset="0"/>
              </a:rPr>
              <a:t>worthiness.</a:t>
            </a:r>
          </a:p>
        </p:txBody>
      </p:sp>
      <p:sp>
        <p:nvSpPr>
          <p:cNvPr id="27" name="object 27"/>
          <p:cNvSpPr txBox="1"/>
          <p:nvPr/>
        </p:nvSpPr>
        <p:spPr>
          <a:xfrm>
            <a:off x="7315199" y="585216"/>
            <a:ext cx="7459579" cy="3161763"/>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2250" b="1">
              <a:latin typeface="Segoe UI Semibold" panose="020B0502040204020203" pitchFamily="34" charset="0"/>
              <a:cs typeface="Segoe UI Semibold" panose="020B0502040204020203" pitchFamily="34" charset="0"/>
            </a:endParaRPr>
          </a:p>
          <a:p>
            <a:pPr marL="294640">
              <a:lnSpc>
                <a:spcPct val="100000"/>
              </a:lnSpc>
            </a:pPr>
            <a:r>
              <a:rPr sz="1200" b="1" spc="30">
                <a:latin typeface="Segoe UI Semibold" panose="020B0502040204020203" pitchFamily="34" charset="0"/>
                <a:cs typeface="Segoe UI Semibold" panose="020B0502040204020203" pitchFamily="34" charset="0"/>
              </a:rPr>
              <a:t>PURPOSE</a:t>
            </a:r>
            <a:endParaRPr sz="1200" b="1">
              <a:latin typeface="Segoe UI Semibold" panose="020B0502040204020203" pitchFamily="34" charset="0"/>
              <a:cs typeface="Segoe UI Semibold" panose="020B0502040204020203" pitchFamily="34" charset="0"/>
            </a:endParaRPr>
          </a:p>
          <a:p>
            <a:pPr marL="294640" marR="973455">
              <a:lnSpc>
                <a:spcPct val="101899"/>
              </a:lnSpc>
              <a:spcBef>
                <a:spcPts val="1220"/>
              </a:spcBef>
            </a:pPr>
            <a:r>
              <a:rPr lang="en-US" sz="1800" b="1">
                <a:latin typeface="Segoe UI Semibold" panose="020B0502040204020203" pitchFamily="34" charset="0"/>
                <a:cs typeface="Segoe UI Semibold" panose="020B0502040204020203" pitchFamily="34" charset="0"/>
              </a:rPr>
              <a:t>Explore different reactions to an unexpected setback or disruption.</a:t>
            </a:r>
          </a:p>
          <a:p>
            <a:pPr marL="294640" marR="973455">
              <a:lnSpc>
                <a:spcPct val="101899"/>
              </a:lnSpc>
              <a:spcBef>
                <a:spcPts val="1220"/>
              </a:spcBef>
            </a:pPr>
            <a:r>
              <a:rPr sz="1800" b="1">
                <a:latin typeface="Segoe UI Semibold" panose="020B0502040204020203" pitchFamily="34" charset="0"/>
                <a:cs typeface="Segoe UI Semibold" panose="020B0502040204020203" pitchFamily="34" charset="0"/>
              </a:rPr>
              <a:t>Learn </a:t>
            </a:r>
            <a:r>
              <a:rPr lang="en-US" sz="1800" b="1">
                <a:latin typeface="Segoe UI Semibold" panose="020B0502040204020203" pitchFamily="34" charset="0"/>
                <a:cs typeface="Segoe UI Semibold" panose="020B0502040204020203" pitchFamily="34" charset="0"/>
              </a:rPr>
              <a:t>strategies for </a:t>
            </a:r>
            <a:r>
              <a:rPr lang="en-US" sz="1800" b="1" spc="-10">
                <a:latin typeface="Segoe UI Semibold" panose="020B0502040204020203" pitchFamily="34" charset="0"/>
                <a:cs typeface="Segoe UI Semibold" panose="020B0502040204020203" pitchFamily="34" charset="0"/>
              </a:rPr>
              <a:t>stretching what seems possible by expanding perspective and challenging assumptions. </a:t>
            </a:r>
          </a:p>
          <a:p>
            <a:pPr marL="294640" marR="973455">
              <a:lnSpc>
                <a:spcPct val="101899"/>
              </a:lnSpc>
              <a:spcBef>
                <a:spcPts val="1220"/>
              </a:spcBef>
            </a:pPr>
            <a:r>
              <a:rPr lang="en-US" sz="1800" b="1" spc="-5">
                <a:latin typeface="Segoe UI Semibold" panose="020B0502040204020203" pitchFamily="34" charset="0"/>
                <a:cs typeface="Segoe UI Semibold" panose="020B0502040204020203" pitchFamily="34" charset="0"/>
              </a:rPr>
              <a:t>Find wasy to t</a:t>
            </a:r>
            <a:r>
              <a:rPr sz="1800" b="1" spc="-15">
                <a:latin typeface="Segoe UI Semibold" panose="020B0502040204020203" pitchFamily="34" charset="0"/>
                <a:cs typeface="Segoe UI Semibold" panose="020B0502040204020203" pitchFamily="34" charset="0"/>
              </a:rPr>
              <a:t>ake </a:t>
            </a:r>
            <a:r>
              <a:rPr sz="1800" b="1">
                <a:latin typeface="Segoe UI Semibold" panose="020B0502040204020203" pitchFamily="34" charset="0"/>
                <a:cs typeface="Segoe UI Semibold" panose="020B0502040204020203" pitchFamily="34" charset="0"/>
              </a:rPr>
              <a:t>agency </a:t>
            </a:r>
            <a:r>
              <a:rPr sz="1800" b="1" spc="-5">
                <a:latin typeface="Segoe UI Semibold" panose="020B0502040204020203" pitchFamily="34" charset="0"/>
                <a:cs typeface="Segoe UI Semibold" panose="020B0502040204020203" pitchFamily="34" charset="0"/>
              </a:rPr>
              <a:t>in reacting </a:t>
            </a:r>
            <a:r>
              <a:rPr sz="1800" b="1" spc="-10">
                <a:latin typeface="Segoe UI Semibold" panose="020B0502040204020203" pitchFamily="34" charset="0"/>
                <a:cs typeface="Segoe UI Semibold" panose="020B0502040204020203" pitchFamily="34" charset="0"/>
              </a:rPr>
              <a:t>to </a:t>
            </a:r>
            <a:r>
              <a:rPr sz="1800" b="1">
                <a:latin typeface="Segoe UI Semibold" panose="020B0502040204020203" pitchFamily="34" charset="0"/>
                <a:cs typeface="Segoe UI Semibold" panose="020B0502040204020203" pitchFamily="34" charset="0"/>
              </a:rPr>
              <a:t>and </a:t>
            </a:r>
            <a:r>
              <a:rPr lang="en-US" b="1" spc="-10">
                <a:latin typeface="Segoe UI Semibold" panose="020B0502040204020203" pitchFamily="34" charset="0"/>
                <a:cs typeface="Segoe UI Semibold" panose="020B0502040204020203" pitchFamily="34" charset="0"/>
              </a:rPr>
              <a:t>unpacking feedback to move forward constructively.</a:t>
            </a:r>
            <a:endParaRPr sz="1800" b="1">
              <a:latin typeface="Segoe UI Semibold" panose="020B0502040204020203" pitchFamily="34" charset="0"/>
              <a:cs typeface="Segoe UI Semibold" panose="020B0502040204020203" pitchFamily="34" charset="0"/>
            </a:endParaRPr>
          </a:p>
        </p:txBody>
      </p:sp>
      <p:sp>
        <p:nvSpPr>
          <p:cNvPr id="28" name="object 28"/>
          <p:cNvSpPr txBox="1"/>
          <p:nvPr/>
        </p:nvSpPr>
        <p:spPr>
          <a:xfrm>
            <a:off x="11258550" y="6331247"/>
            <a:ext cx="2470785" cy="398780"/>
          </a:xfrm>
          <a:prstGeom prst="rect">
            <a:avLst/>
          </a:prstGeom>
        </p:spPr>
        <p:txBody>
          <a:bodyPr vert="horz" wrap="square" lIns="0" tIns="12700" rIns="0" bIns="0" rtlCol="0">
            <a:spAutoFit/>
          </a:bodyPr>
          <a:lstStyle/>
          <a:p>
            <a:pPr>
              <a:lnSpc>
                <a:spcPct val="100000"/>
              </a:lnSpc>
              <a:spcBef>
                <a:spcPts val="100"/>
              </a:spcBef>
            </a:pPr>
            <a:r>
              <a:rPr sz="1200" b="1" spc="5">
                <a:solidFill>
                  <a:srgbClr val="FFFFFF"/>
                </a:solidFill>
                <a:latin typeface="Segoe UI Semibold" panose="020B0502040204020203" pitchFamily="34" charset="0"/>
                <a:cs typeface="Segoe UI Semibold" panose="020B0502040204020203" pitchFamily="34" charset="0"/>
              </a:rPr>
              <a:t>PREPARATION </a:t>
            </a:r>
            <a:r>
              <a:rPr sz="1200" b="1" spc="20">
                <a:solidFill>
                  <a:srgbClr val="FFFFFF"/>
                </a:solidFill>
                <a:latin typeface="Segoe UI Semibold" panose="020B0502040204020203" pitchFamily="34" charset="0"/>
                <a:cs typeface="Segoe UI Semibold" panose="020B0502040204020203" pitchFamily="34" charset="0"/>
              </a:rPr>
              <a:t>FOR</a:t>
            </a:r>
            <a:r>
              <a:rPr sz="1200" b="1" spc="50">
                <a:solidFill>
                  <a:srgbClr val="FFFFFF"/>
                </a:solidFill>
                <a:latin typeface="Segoe UI Semibold" panose="020B0502040204020203" pitchFamily="34" charset="0"/>
                <a:cs typeface="Segoe UI Semibold" panose="020B0502040204020203" pitchFamily="34" charset="0"/>
              </a:rPr>
              <a:t> </a:t>
            </a:r>
            <a:r>
              <a:rPr sz="1200" b="1" spc="5">
                <a:solidFill>
                  <a:srgbClr val="FFFFFF"/>
                </a:solidFill>
                <a:latin typeface="Segoe UI Semibold" panose="020B0502040204020203" pitchFamily="34" charset="0"/>
                <a:cs typeface="Segoe UI Semibold" panose="020B0502040204020203" pitchFamily="34" charset="0"/>
              </a:rPr>
              <a:t>PARTICIPANTS:</a:t>
            </a:r>
            <a:endParaRPr sz="1200" b="1">
              <a:latin typeface="Segoe UI Semibold" panose="020B0502040204020203" pitchFamily="34" charset="0"/>
              <a:cs typeface="Segoe UI Semibold" panose="020B0502040204020203" pitchFamily="34" charset="0"/>
            </a:endParaRPr>
          </a:p>
          <a:p>
            <a:pPr>
              <a:lnSpc>
                <a:spcPct val="100000"/>
              </a:lnSpc>
              <a:spcBef>
                <a:spcPts val="60"/>
              </a:spcBef>
            </a:pPr>
            <a:r>
              <a:rPr sz="1200" spc="-25">
                <a:solidFill>
                  <a:srgbClr val="FFFFFF"/>
                </a:solidFill>
                <a:latin typeface="Segoe UI" panose="020B0502040204020203" pitchFamily="34" charset="0"/>
                <a:cs typeface="Segoe UI" panose="020B0502040204020203" pitchFamily="34" charset="0"/>
              </a:rPr>
              <a:t>Paper, </a:t>
            </a:r>
            <a:r>
              <a:rPr sz="1200">
                <a:solidFill>
                  <a:srgbClr val="FFFFFF"/>
                </a:solidFill>
                <a:latin typeface="Segoe UI" panose="020B0502040204020203" pitchFamily="34" charset="0"/>
                <a:cs typeface="Segoe UI" panose="020B0502040204020203" pitchFamily="34" charset="0"/>
              </a:rPr>
              <a:t>a </a:t>
            </a:r>
            <a:r>
              <a:rPr sz="1200" spc="-5">
                <a:solidFill>
                  <a:srgbClr val="FFFFFF"/>
                </a:solidFill>
                <a:latin typeface="Segoe UI" panose="020B0502040204020203" pitchFamily="34" charset="0"/>
                <a:cs typeface="Segoe UI" panose="020B0502040204020203" pitchFamily="34" charset="0"/>
              </a:rPr>
              <a:t>writing</a:t>
            </a:r>
            <a:r>
              <a:rPr sz="1200" spc="10">
                <a:solidFill>
                  <a:srgbClr val="FFFFFF"/>
                </a:solidFill>
                <a:latin typeface="Segoe UI" panose="020B0502040204020203" pitchFamily="34" charset="0"/>
                <a:cs typeface="Segoe UI" panose="020B0502040204020203" pitchFamily="34" charset="0"/>
              </a:rPr>
              <a:t> </a:t>
            </a:r>
            <a:r>
              <a:rPr sz="1200">
                <a:solidFill>
                  <a:srgbClr val="FFFFFF"/>
                </a:solidFill>
                <a:latin typeface="Segoe UI" panose="020B0502040204020203" pitchFamily="34" charset="0"/>
                <a:cs typeface="Segoe UI" panose="020B0502040204020203" pitchFamily="34" charset="0"/>
              </a:rPr>
              <a:t>utensil</a:t>
            </a:r>
            <a:endParaRPr sz="1200">
              <a:latin typeface="Segoe UI" panose="020B0502040204020203" pitchFamily="34" charset="0"/>
              <a:cs typeface="Segoe UI" panose="020B0502040204020203" pitchFamily="34" charset="0"/>
            </a:endParaRPr>
          </a:p>
        </p:txBody>
      </p:sp>
      <p:sp>
        <p:nvSpPr>
          <p:cNvPr id="29" name="object 29"/>
          <p:cNvSpPr/>
          <p:nvPr/>
        </p:nvSpPr>
        <p:spPr>
          <a:xfrm>
            <a:off x="7315193" y="6162408"/>
            <a:ext cx="3657602" cy="2067191"/>
          </a:xfrm>
          <a:prstGeom prst="rect">
            <a:avLst/>
          </a:prstGeom>
          <a:blipFill>
            <a:blip r:embed="rId2" cstate="print"/>
            <a:stretch>
              <a:fillRect/>
            </a:stretch>
          </a:blipFill>
        </p:spPr>
        <p:txBody>
          <a:bodyPr wrap="square" lIns="0" tIns="0" rIns="0" bIns="0" rtlCol="0"/>
          <a:lstStyle/>
          <a:p>
            <a:endParaRPr/>
          </a:p>
        </p:txBody>
      </p:sp>
      <p:sp>
        <p:nvSpPr>
          <p:cNvPr id="30" name="object 30"/>
          <p:cNvSpPr txBox="1"/>
          <p:nvPr/>
        </p:nvSpPr>
        <p:spPr>
          <a:xfrm>
            <a:off x="11258550" y="4333942"/>
            <a:ext cx="2656840" cy="970280"/>
          </a:xfrm>
          <a:prstGeom prst="rect">
            <a:avLst/>
          </a:prstGeom>
        </p:spPr>
        <p:txBody>
          <a:bodyPr vert="horz" wrap="square" lIns="0" tIns="12700" rIns="0" bIns="0" rtlCol="0">
            <a:spAutoFit/>
          </a:bodyPr>
          <a:lstStyle/>
          <a:p>
            <a:pPr>
              <a:lnSpc>
                <a:spcPct val="100000"/>
              </a:lnSpc>
              <a:spcBef>
                <a:spcPts val="100"/>
              </a:spcBef>
            </a:pPr>
            <a:r>
              <a:rPr sz="1200" b="1" spc="20">
                <a:solidFill>
                  <a:srgbClr val="FFFFFF"/>
                </a:solidFill>
                <a:latin typeface="Segoe UI Semibold" panose="020B0502040204020203" pitchFamily="34" charset="0"/>
                <a:cs typeface="Segoe UI Semibold" panose="020B0502040204020203" pitchFamily="34" charset="0"/>
              </a:rPr>
              <a:t>TECH</a:t>
            </a:r>
            <a:r>
              <a:rPr sz="1200" b="1" spc="55">
                <a:solidFill>
                  <a:srgbClr val="FFFFFF"/>
                </a:solidFill>
                <a:latin typeface="Segoe UI Semibold" panose="020B0502040204020203" pitchFamily="34" charset="0"/>
                <a:cs typeface="Segoe UI Semibold" panose="020B0502040204020203" pitchFamily="34" charset="0"/>
              </a:rPr>
              <a:t> </a:t>
            </a:r>
            <a:r>
              <a:rPr sz="1200" b="1" spc="25">
                <a:solidFill>
                  <a:srgbClr val="FFFFFF"/>
                </a:solidFill>
                <a:latin typeface="Segoe UI Semibold" panose="020B0502040204020203" pitchFamily="34" charset="0"/>
                <a:cs typeface="Segoe UI Semibold" panose="020B0502040204020203" pitchFamily="34" charset="0"/>
              </a:rPr>
              <a:t>REQUIREMENTS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5">
                <a:solidFill>
                  <a:srgbClr val="FFFFFF"/>
                </a:solidFill>
                <a:latin typeface="Segoe UI" panose="020B0502040204020203" pitchFamily="34" charset="0"/>
                <a:cs typeface="Segoe UI" panose="020B0502040204020203" pitchFamily="34" charset="0"/>
              </a:rPr>
              <a:t>If </a:t>
            </a:r>
            <a:r>
              <a:rPr sz="1200">
                <a:solidFill>
                  <a:srgbClr val="FFFFFF"/>
                </a:solidFill>
                <a:latin typeface="Segoe UI" panose="020B0502040204020203" pitchFamily="34" charset="0"/>
                <a:cs typeface="Segoe UI" panose="020B0502040204020203" pitchFamily="34" charset="0"/>
              </a:rPr>
              <a:t>you </a:t>
            </a:r>
            <a:r>
              <a:rPr sz="1200" spc="-10">
                <a:solidFill>
                  <a:srgbClr val="FFFFFF"/>
                </a:solidFill>
                <a:latin typeface="Segoe UI" panose="020B0502040204020203" pitchFamily="34" charset="0"/>
                <a:cs typeface="Segoe UI" panose="020B0502040204020203" pitchFamily="34" charset="0"/>
              </a:rPr>
              <a:t>are </a:t>
            </a:r>
            <a:r>
              <a:rPr sz="1200">
                <a:solidFill>
                  <a:srgbClr val="FFFFFF"/>
                </a:solidFill>
                <a:latin typeface="Segoe UI" panose="020B0502040204020203" pitchFamily="34" charset="0"/>
                <a:cs typeface="Segoe UI" panose="020B0502040204020203" pitchFamily="34" charset="0"/>
              </a:rPr>
              <a:t>doing this as a </a:t>
            </a:r>
            <a:r>
              <a:rPr sz="1200" spc="-10">
                <a:solidFill>
                  <a:srgbClr val="FFFFFF"/>
                </a:solidFill>
                <a:latin typeface="Segoe UI" panose="020B0502040204020203" pitchFamily="34" charset="0"/>
                <a:cs typeface="Segoe UI" panose="020B0502040204020203" pitchFamily="34" charset="0"/>
              </a:rPr>
              <a:t>remote </a:t>
            </a:r>
            <a:r>
              <a:rPr sz="1200" spc="-5">
                <a:solidFill>
                  <a:srgbClr val="FFFFFF"/>
                </a:solidFill>
                <a:latin typeface="Segoe UI" panose="020B0502040204020203" pitchFamily="34" charset="0"/>
                <a:cs typeface="Segoe UI" panose="020B0502040204020203" pitchFamily="34" charset="0"/>
              </a:rPr>
              <a:t>session,  </a:t>
            </a:r>
            <a:r>
              <a:rPr sz="1200">
                <a:solidFill>
                  <a:srgbClr val="FFFFFF"/>
                </a:solidFill>
                <a:latin typeface="Segoe UI" panose="020B0502040204020203" pitchFamily="34" charset="0"/>
                <a:cs typeface="Segoe UI" panose="020B0502040204020203" pitchFamily="34" charset="0"/>
              </a:rPr>
              <a:t>you need a </a:t>
            </a:r>
            <a:r>
              <a:rPr sz="1200" spc="-5">
                <a:solidFill>
                  <a:srgbClr val="FFFFFF"/>
                </a:solidFill>
                <a:latin typeface="Segoe UI" panose="020B0502040204020203" pitchFamily="34" charset="0"/>
                <a:cs typeface="Segoe UI" panose="020B0502040204020203" pitchFamily="34" charset="0"/>
              </a:rPr>
              <a:t>web conferencing platform  </a:t>
            </a:r>
            <a:r>
              <a:rPr sz="1200">
                <a:solidFill>
                  <a:srgbClr val="FFFFFF"/>
                </a:solidFill>
                <a:latin typeface="Segoe UI" panose="020B0502040204020203" pitchFamily="34" charset="0"/>
                <a:cs typeface="Segoe UI" panose="020B0502040204020203" pitchFamily="34" charset="0"/>
              </a:rPr>
              <a:t>that supports </a:t>
            </a:r>
            <a:r>
              <a:rPr sz="1200" spc="-10">
                <a:solidFill>
                  <a:srgbClr val="FFFFFF"/>
                </a:solidFill>
                <a:latin typeface="Segoe UI" panose="020B0502040204020203" pitchFamily="34" charset="0"/>
                <a:cs typeface="Segoe UI" panose="020B0502040204020203" pitchFamily="34" charset="0"/>
              </a:rPr>
              <a:t>screensharing, breakout  rooms, </a:t>
            </a:r>
            <a:r>
              <a:rPr sz="1200">
                <a:solidFill>
                  <a:srgbClr val="FFFFFF"/>
                </a:solidFill>
                <a:latin typeface="Segoe UI" panose="020B0502040204020203" pitchFamily="34" charset="0"/>
                <a:cs typeface="Segoe UI" panose="020B0502040204020203" pitchFamily="34" charset="0"/>
              </a:rPr>
              <a:t>and a </a:t>
            </a:r>
            <a:r>
              <a:rPr sz="1200" spc="-5">
                <a:solidFill>
                  <a:srgbClr val="FFFFFF"/>
                </a:solidFill>
                <a:latin typeface="Segoe UI" panose="020B0502040204020203" pitchFamily="34" charset="0"/>
                <a:cs typeface="Segoe UI" panose="020B0502040204020203" pitchFamily="34" charset="0"/>
              </a:rPr>
              <a:t>web</a:t>
            </a:r>
            <a:r>
              <a:rPr sz="1200" spc="-10">
                <a:solidFill>
                  <a:srgbClr val="FFFFFF"/>
                </a:solidFill>
                <a:latin typeface="Segoe UI" panose="020B0502040204020203" pitchFamily="34" charset="0"/>
                <a:cs typeface="Segoe UI" panose="020B0502040204020203" pitchFamily="34" charset="0"/>
              </a:rPr>
              <a:t> </a:t>
            </a:r>
            <a:r>
              <a:rPr sz="1200" spc="-20">
                <a:solidFill>
                  <a:srgbClr val="FFFFFF"/>
                </a:solidFill>
                <a:latin typeface="Segoe UI" panose="020B0502040204020203" pitchFamily="34" charset="0"/>
                <a:cs typeface="Segoe UI" panose="020B0502040204020203" pitchFamily="34" charset="0"/>
              </a:rPr>
              <a:t>browser.</a:t>
            </a:r>
            <a:endParaRPr sz="1200">
              <a:latin typeface="Segoe UI" panose="020B0502040204020203" pitchFamily="34" charset="0"/>
              <a:cs typeface="Segoe UI" panose="020B0502040204020203" pitchFamily="34" charset="0"/>
            </a:endParaRPr>
          </a:p>
        </p:txBody>
      </p:sp>
      <p:sp>
        <p:nvSpPr>
          <p:cNvPr id="31" name="object 31"/>
          <p:cNvSpPr txBox="1"/>
          <p:nvPr/>
        </p:nvSpPr>
        <p:spPr>
          <a:xfrm>
            <a:off x="7315200" y="4294995"/>
            <a:ext cx="3657600" cy="1408719"/>
          </a:xfrm>
          <a:prstGeom prst="rect">
            <a:avLst/>
          </a:prstGeom>
        </p:spPr>
        <p:txBody>
          <a:bodyPr vert="horz" wrap="square" lIns="0" tIns="51435" rIns="0" bIns="0" rtlCol="0">
            <a:spAutoFit/>
          </a:bodyPr>
          <a:lstStyle/>
          <a:p>
            <a:pPr marL="285750">
              <a:lnSpc>
                <a:spcPct val="100000"/>
              </a:lnSpc>
              <a:spcBef>
                <a:spcPts val="405"/>
              </a:spcBef>
            </a:pPr>
            <a:r>
              <a:rPr lang="en-US" sz="1200" b="1" spc="-20">
                <a:solidFill>
                  <a:srgbClr val="FFFFFF"/>
                </a:solidFill>
                <a:latin typeface="Segoe UI Semibold" panose="020B0502040204020203" pitchFamily="34" charset="0"/>
                <a:cs typeface="Segoe UI Semibold" panose="020B0502040204020203" pitchFamily="34" charset="0"/>
              </a:rPr>
              <a:t>PREPARATION</a:t>
            </a:r>
            <a:endParaRPr sz="1200" b="1">
              <a:latin typeface="Segoe UI Semibold" panose="020B0502040204020203" pitchFamily="34" charset="0"/>
              <a:cs typeface="Segoe UI Semibold" panose="020B0502040204020203" pitchFamily="34" charset="0"/>
            </a:endParaRPr>
          </a:p>
          <a:p>
            <a:pPr marL="285750">
              <a:lnSpc>
                <a:spcPct val="100000"/>
              </a:lnSpc>
              <a:spcBef>
                <a:spcPts val="459"/>
              </a:spcBef>
            </a:pPr>
            <a:r>
              <a:rPr lang="en-US" b="1">
                <a:solidFill>
                  <a:srgbClr val="FFFFFF"/>
                </a:solidFill>
                <a:latin typeface="Segoe UI Semibold" panose="020B0502040204020203" pitchFamily="34" charset="0"/>
                <a:cs typeface="Segoe UI Semibold" panose="020B0502040204020203" pitchFamily="34" charset="0"/>
              </a:rPr>
              <a:t>Craft stories on cognitive flexibility and effective feedback to lead into the videos. We recommend that each co-mentor lead one story.</a:t>
            </a:r>
          </a:p>
        </p:txBody>
      </p:sp>
      <p:sp>
        <p:nvSpPr>
          <p:cNvPr id="32" name="Slide Number Placeholder 31">
            <a:extLst>
              <a:ext uri="{FF2B5EF4-FFF2-40B4-BE49-F238E27FC236}">
                <a16:creationId xmlns:a16="http://schemas.microsoft.com/office/drawing/2014/main" id="{82AEF47D-7712-4D4A-B392-66CE3382A866}"/>
              </a:ext>
            </a:extLst>
          </p:cNvPr>
          <p:cNvSpPr>
            <a:spLocks noGrp="1"/>
          </p:cNvSpPr>
          <p:nvPr>
            <p:ph type="sldNum" sz="quarter" idx="14"/>
          </p:nvPr>
        </p:nvSpPr>
        <p:spPr/>
        <p:txBody>
          <a:bodyPr/>
          <a:lstStyle/>
          <a:p>
            <a:fld id="{61AF3AD8-3579-D946-BC25-57161EC59563}" type="slidenum">
              <a:rPr lang="en-US"/>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bject 16"/>
          <p:cNvSpPr txBox="1"/>
          <p:nvPr/>
        </p:nvSpPr>
        <p:spPr>
          <a:xfrm>
            <a:off x="673100" y="1084763"/>
            <a:ext cx="4765174" cy="3243517"/>
          </a:xfrm>
          <a:prstGeom prst="rect">
            <a:avLst/>
          </a:prstGeom>
        </p:spPr>
        <p:txBody>
          <a:bodyPr vert="horz" wrap="square" lIns="0" tIns="12700" rIns="0" bIns="0" rtlCol="0">
            <a:spAutoFit/>
          </a:bodyPr>
          <a:lstStyle/>
          <a:p>
            <a:pPr marL="12700">
              <a:lnSpc>
                <a:spcPct val="100000"/>
              </a:lnSpc>
              <a:spcBef>
                <a:spcPts val="100"/>
              </a:spcBef>
            </a:pPr>
            <a:r>
              <a:rPr sz="3600" b="1" spc="-35" dirty="0">
                <a:latin typeface="Segoe UI Semibold" panose="020B0502040204020203" pitchFamily="34" charset="0"/>
                <a:cs typeface="Segoe UI Semibold" panose="020B0502040204020203" pitchFamily="34" charset="0"/>
              </a:rPr>
              <a:t>Recommended</a:t>
            </a:r>
            <a:r>
              <a:rPr sz="3600" b="1" spc="-85"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agenda</a:t>
            </a:r>
            <a:endParaRPr sz="3600" b="1" dirty="0">
              <a:latin typeface="Segoe UI Semibold" panose="020B0502040204020203" pitchFamily="34" charset="0"/>
              <a:cs typeface="Segoe UI Semibold" panose="020B0502040204020203" pitchFamily="34" charset="0"/>
            </a:endParaRPr>
          </a:p>
          <a:p>
            <a:pPr marL="12700" marR="1293495">
              <a:lnSpc>
                <a:spcPct val="104200"/>
              </a:lnSpc>
              <a:spcBef>
                <a:spcPts val="1965"/>
              </a:spcBef>
            </a:pPr>
            <a:r>
              <a:rPr sz="1200" dirty="0">
                <a:latin typeface="Segoe UI" panose="020B0502040204020203" pitchFamily="34" charset="0"/>
                <a:cs typeface="Segoe UI" panose="020B0502040204020203" pitchFamily="34" charset="0"/>
              </a:rPr>
              <a:t>This </a:t>
            </a:r>
            <a:r>
              <a:rPr sz="1200" spc="-5" dirty="0">
                <a:latin typeface="Segoe UI" panose="020B0502040204020203" pitchFamily="34" charset="0"/>
                <a:cs typeface="Segoe UI" panose="020B0502040204020203" pitchFamily="34" charset="0"/>
              </a:rPr>
              <a:t>session </a:t>
            </a:r>
            <a:r>
              <a:rPr sz="1200" dirty="0">
                <a:latin typeface="Segoe UI" panose="020B0502040204020203" pitchFamily="34" charset="0"/>
                <a:cs typeface="Segoe UI" panose="020B0502040204020203" pitchFamily="34" charset="0"/>
              </a:rPr>
              <a:t>has been designed to </a:t>
            </a:r>
            <a:r>
              <a:rPr sz="1200" spc="-5" dirty="0">
                <a:latin typeface="Segoe UI" panose="020B0502040204020203" pitchFamily="34" charset="0"/>
                <a:cs typeface="Segoe UI" panose="020B0502040204020203" pitchFamily="34" charset="0"/>
              </a:rPr>
              <a:t>work sequentially  </a:t>
            </a:r>
            <a:r>
              <a:rPr sz="1200" dirty="0">
                <a:latin typeface="Segoe UI" panose="020B0502040204020203" pitchFamily="34" charset="0"/>
                <a:cs typeface="Segoe UI" panose="020B0502040204020203" pitchFamily="34" charset="0"/>
              </a:rPr>
              <a:t>and the agenda </a:t>
            </a:r>
            <a:r>
              <a:rPr sz="1200" spc="-5" dirty="0">
                <a:latin typeface="Segoe UI" panose="020B0502040204020203" pitchFamily="34" charset="0"/>
                <a:cs typeface="Segoe UI" panose="020B0502040204020203" pitchFamily="34" charset="0"/>
              </a:rPr>
              <a:t>shows </a:t>
            </a:r>
            <a:r>
              <a:rPr sz="1200" dirty="0">
                <a:latin typeface="Segoe UI" panose="020B0502040204020203" pitchFamily="34" charset="0"/>
                <a:cs typeface="Segoe UI" panose="020B0502040204020203" pitchFamily="34" charset="0"/>
              </a:rPr>
              <a:t>the </a:t>
            </a:r>
            <a:r>
              <a:rPr sz="1200" spc="-5" dirty="0">
                <a:latin typeface="Segoe UI" panose="020B0502040204020203" pitchFamily="34" charset="0"/>
                <a:cs typeface="Segoe UI" panose="020B0502040204020203" pitchFamily="34" charset="0"/>
              </a:rPr>
              <a:t>approximate </a:t>
            </a:r>
            <a:r>
              <a:rPr sz="1200" dirty="0">
                <a:latin typeface="Segoe UI" panose="020B0502040204020203" pitchFamily="34" charset="0"/>
                <a:cs typeface="Segoe UI" panose="020B0502040204020203" pitchFamily="34" charset="0"/>
              </a:rPr>
              <a:t>time you </a:t>
            </a:r>
            <a:r>
              <a:rPr sz="1200" spc="-5" dirty="0">
                <a:latin typeface="Segoe UI" panose="020B0502040204020203" pitchFamily="34" charset="0"/>
                <a:cs typeface="Segoe UI" panose="020B0502040204020203" pitchFamily="34" charset="0"/>
              </a:rPr>
              <a:t>will </a:t>
            </a:r>
            <a:r>
              <a:rPr sz="1200" dirty="0">
                <a:latin typeface="Segoe UI" panose="020B0502040204020203" pitchFamily="34" charset="0"/>
                <a:cs typeface="Segoe UI" panose="020B0502040204020203" pitchFamily="34" charset="0"/>
              </a:rPr>
              <a:t>need to cover the material. </a:t>
            </a:r>
            <a:r>
              <a:rPr sz="1200" spc="-5" dirty="0">
                <a:latin typeface="Segoe UI" panose="020B0502040204020203" pitchFamily="34" charset="0"/>
                <a:cs typeface="Segoe UI" panose="020B0502040204020203" pitchFamily="34" charset="0"/>
              </a:rPr>
              <a:t>Depending on </a:t>
            </a:r>
            <a:r>
              <a:rPr sz="1200" dirty="0">
                <a:latin typeface="Segoe UI" panose="020B0502040204020203" pitchFamily="34" charset="0"/>
                <a:cs typeface="Segoe UI" panose="020B0502040204020203" pitchFamily="34" charset="0"/>
              </a:rPr>
              <a:t>your </a:t>
            </a:r>
            <a:r>
              <a:rPr sz="1200" spc="-10" dirty="0">
                <a:latin typeface="Segoe UI" panose="020B0502040204020203" pitchFamily="34" charset="0"/>
                <a:cs typeface="Segoe UI" panose="020B0502040204020203" pitchFamily="34" charset="0"/>
              </a:rPr>
              <a:t>group </a:t>
            </a:r>
            <a:r>
              <a:rPr sz="1200" dirty="0">
                <a:latin typeface="Segoe UI" panose="020B0502040204020203" pitchFamily="34" charset="0"/>
                <a:cs typeface="Segoe UI" panose="020B0502040204020203" pitchFamily="34" charset="0"/>
              </a:rPr>
              <a:t>and time available </a:t>
            </a:r>
            <a:r>
              <a:rPr sz="1200" spc="-15" dirty="0">
                <a:latin typeface="Segoe UI" panose="020B0502040204020203" pitchFamily="34" charset="0"/>
                <a:cs typeface="Segoe UI" panose="020B0502040204020203" pitchFamily="34" charset="0"/>
              </a:rPr>
              <a:t>together, </a:t>
            </a:r>
            <a:r>
              <a:rPr sz="1200" dirty="0">
                <a:latin typeface="Segoe UI" panose="020B0502040204020203" pitchFamily="34" charset="0"/>
                <a:cs typeface="Segoe UI" panose="020B0502040204020203" pitchFamily="34" charset="0"/>
              </a:rPr>
              <a:t>you may choose to adjust the timing </a:t>
            </a:r>
            <a:r>
              <a:rPr sz="1200" spc="-15" dirty="0">
                <a:latin typeface="Segoe UI" panose="020B0502040204020203" pitchFamily="34" charset="0"/>
                <a:cs typeface="Segoe UI" panose="020B0502040204020203" pitchFamily="34" charset="0"/>
              </a:rPr>
              <a:t>of </a:t>
            </a:r>
            <a:r>
              <a:rPr sz="1200" dirty="0">
                <a:latin typeface="Segoe UI" panose="020B0502040204020203" pitchFamily="34" charset="0"/>
                <a:cs typeface="Segoe UI" panose="020B0502040204020203" pitchFamily="34" charset="0"/>
              </a:rPr>
              <a:t>the agenda to </a:t>
            </a:r>
            <a:r>
              <a:rPr sz="1200" spc="-5" dirty="0">
                <a:latin typeface="Segoe UI" panose="020B0502040204020203" pitchFamily="34" charset="0"/>
                <a:cs typeface="Segoe UI" panose="020B0502040204020203" pitchFamily="34" charset="0"/>
              </a:rPr>
              <a:t>enable more </a:t>
            </a:r>
            <a:r>
              <a:rPr sz="1200" dirty="0">
                <a:latin typeface="Segoe UI" panose="020B0502040204020203" pitchFamily="34" charset="0"/>
                <a:cs typeface="Segoe UI" panose="020B0502040204020203" pitchFamily="34" charset="0"/>
              </a:rPr>
              <a:t>discussion.</a:t>
            </a:r>
            <a:endParaRPr lang="en-US" sz="1200" dirty="0">
              <a:latin typeface="Segoe UI" panose="020B0502040204020203" pitchFamily="34" charset="0"/>
              <a:cs typeface="Segoe UI" panose="020B0502040204020203" pitchFamily="34" charset="0"/>
            </a:endParaRPr>
          </a:p>
          <a:p>
            <a:pPr marL="12700" marR="1293495">
              <a:lnSpc>
                <a:spcPct val="104200"/>
              </a:lnSpc>
              <a:spcBef>
                <a:spcPts val="1965"/>
              </a:spcBef>
            </a:pPr>
            <a:r>
              <a:rPr lang="en-US" sz="1200" spc="-5" dirty="0">
                <a:latin typeface="Segoe UI" panose="020B0502040204020203" pitchFamily="34" charset="0"/>
                <a:cs typeface="Segoe UI" panose="020B0502040204020203" pitchFamily="34" charset="0"/>
              </a:rPr>
              <a:t>Depending on </a:t>
            </a:r>
            <a:r>
              <a:rPr lang="en-US" sz="1200" dirty="0">
                <a:latin typeface="Segoe UI" panose="020B0502040204020203" pitchFamily="34" charset="0"/>
                <a:cs typeface="Segoe UI" panose="020B0502040204020203" pitchFamily="34" charset="0"/>
              </a:rPr>
              <a:t>your </a:t>
            </a:r>
            <a:r>
              <a:rPr lang="en-US" sz="1200" spc="-10" dirty="0">
                <a:latin typeface="Segoe UI" panose="020B0502040204020203" pitchFamily="34" charset="0"/>
                <a:cs typeface="Segoe UI" panose="020B0502040204020203" pitchFamily="34" charset="0"/>
              </a:rPr>
              <a:t>group </a:t>
            </a:r>
            <a:r>
              <a:rPr lang="en-US" sz="1200" dirty="0">
                <a:latin typeface="Segoe UI" panose="020B0502040204020203" pitchFamily="34" charset="0"/>
                <a:cs typeface="Segoe UI" panose="020B0502040204020203" pitchFamily="34" charset="0"/>
              </a:rPr>
              <a:t>and time available </a:t>
            </a:r>
            <a:r>
              <a:rPr lang="en-US" sz="1200" spc="-14" dirty="0">
                <a:latin typeface="Segoe UI" panose="020B0502040204020203" pitchFamily="34" charset="0"/>
                <a:cs typeface="Segoe UI" panose="020B0502040204020203" pitchFamily="34" charset="0"/>
              </a:rPr>
              <a:t>together, </a:t>
            </a:r>
            <a:r>
              <a:rPr lang="en-US" sz="1200" dirty="0">
                <a:latin typeface="Segoe UI" panose="020B0502040204020203" pitchFamily="34" charset="0"/>
                <a:cs typeface="Segoe UI" panose="020B0502040204020203" pitchFamily="34" charset="0"/>
              </a:rPr>
              <a:t>you may choose to </a:t>
            </a:r>
            <a:r>
              <a:rPr lang="en-US" sz="1200" b="1" dirty="0">
                <a:latin typeface="Segoe UI" panose="020B0502040204020203" pitchFamily="34" charset="0"/>
                <a:cs typeface="Segoe UI" panose="020B0502040204020203" pitchFamily="34" charset="0"/>
              </a:rPr>
              <a:t>adjust the timing</a:t>
            </a:r>
            <a:r>
              <a:rPr lang="en-US" sz="1200" dirty="0">
                <a:latin typeface="Segoe UI" panose="020B0502040204020203" pitchFamily="34" charset="0"/>
                <a:cs typeface="Segoe UI" panose="020B0502040204020203" pitchFamily="34" charset="0"/>
              </a:rPr>
              <a:t> </a:t>
            </a:r>
            <a:br>
              <a:rPr lang="en-US" sz="1200" dirty="0">
                <a:latin typeface="Segoe UI" panose="020B0502040204020203" pitchFamily="34" charset="0"/>
                <a:cs typeface="Segoe UI" panose="020B0502040204020203" pitchFamily="34" charset="0"/>
              </a:rPr>
            </a:br>
            <a:r>
              <a:rPr lang="en-US" sz="1200" spc="-14" dirty="0">
                <a:latin typeface="Segoe UI" panose="020B0502040204020203" pitchFamily="34" charset="0"/>
                <a:cs typeface="Segoe UI" panose="020B0502040204020203" pitchFamily="34" charset="0"/>
              </a:rPr>
              <a:t>of </a:t>
            </a:r>
            <a:r>
              <a:rPr lang="en-US" sz="1200" dirty="0">
                <a:latin typeface="Segoe UI" panose="020B0502040204020203" pitchFamily="34" charset="0"/>
                <a:cs typeface="Segoe UI" panose="020B0502040204020203" pitchFamily="34" charset="0"/>
              </a:rPr>
              <a:t>the agenda to </a:t>
            </a:r>
            <a:r>
              <a:rPr lang="en-US" sz="1200" spc="-5" dirty="0">
                <a:latin typeface="Segoe UI" panose="020B0502040204020203" pitchFamily="34" charset="0"/>
                <a:cs typeface="Segoe UI" panose="020B0502040204020203" pitchFamily="34" charset="0"/>
              </a:rPr>
              <a:t>enable more </a:t>
            </a:r>
            <a:r>
              <a:rPr lang="en-US" sz="1200" dirty="0">
                <a:latin typeface="Segoe UI" panose="020B0502040204020203" pitchFamily="34" charset="0"/>
                <a:cs typeface="Segoe UI" panose="020B0502040204020203" pitchFamily="34" charset="0"/>
              </a:rPr>
              <a:t>discussion.</a:t>
            </a:r>
          </a:p>
          <a:p>
            <a:pPr marL="12700" marR="1293495">
              <a:lnSpc>
                <a:spcPct val="104200"/>
              </a:lnSpc>
              <a:spcBef>
                <a:spcPts val="1965"/>
              </a:spcBef>
            </a:pPr>
            <a:endParaRPr sz="1200" dirty="0">
              <a:latin typeface="Segoe UI" panose="020B0502040204020203" pitchFamily="34" charset="0"/>
              <a:cs typeface="Segoe UI" panose="020B0502040204020203" pitchFamily="34" charset="0"/>
            </a:endParaRPr>
          </a:p>
        </p:txBody>
      </p:sp>
      <p:graphicFrame>
        <p:nvGraphicFramePr>
          <p:cNvPr id="5" name="object 3">
            <a:extLst>
              <a:ext uri="{FF2B5EF4-FFF2-40B4-BE49-F238E27FC236}">
                <a16:creationId xmlns:a16="http://schemas.microsoft.com/office/drawing/2014/main" id="{18D4943C-1AEE-BE49-88AA-9C03688B7C48}"/>
              </a:ext>
            </a:extLst>
          </p:cNvPr>
          <p:cNvGraphicFramePr>
            <a:graphicFrameLocks noGrp="1"/>
          </p:cNvGraphicFramePr>
          <p:nvPr>
            <p:extLst>
              <p:ext uri="{D42A27DB-BD31-4B8C-83A1-F6EECF244321}">
                <p14:modId xmlns:p14="http://schemas.microsoft.com/office/powerpoint/2010/main" val="1088996325"/>
              </p:ext>
            </p:extLst>
          </p:nvPr>
        </p:nvGraphicFramePr>
        <p:xfrm>
          <a:off x="673100" y="4230103"/>
          <a:ext cx="13259435" cy="2312908"/>
        </p:xfrm>
        <a:graphic>
          <a:graphicData uri="http://schemas.openxmlformats.org/drawingml/2006/table">
            <a:tbl>
              <a:tblPr firstRow="1" bandRow="1">
                <a:tableStyleId>{2D5ABB26-0587-4C30-8999-92F81FD0307C}</a:tableStyleId>
              </a:tblPr>
              <a:tblGrid>
                <a:gridCol w="2133600">
                  <a:extLst>
                    <a:ext uri="{9D8B030D-6E8A-4147-A177-3AD203B41FA5}">
                      <a16:colId xmlns:a16="http://schemas.microsoft.com/office/drawing/2014/main" val="20000"/>
                    </a:ext>
                  </a:extLst>
                </a:gridCol>
                <a:gridCol w="5555615">
                  <a:extLst>
                    <a:ext uri="{9D8B030D-6E8A-4147-A177-3AD203B41FA5}">
                      <a16:colId xmlns:a16="http://schemas.microsoft.com/office/drawing/2014/main" val="20001"/>
                    </a:ext>
                  </a:extLst>
                </a:gridCol>
                <a:gridCol w="5570220">
                  <a:extLst>
                    <a:ext uri="{9D8B030D-6E8A-4147-A177-3AD203B41FA5}">
                      <a16:colId xmlns:a16="http://schemas.microsoft.com/office/drawing/2014/main" val="20002"/>
                    </a:ext>
                  </a:extLst>
                </a:gridCol>
              </a:tblGrid>
              <a:tr h="462572">
                <a:tc>
                  <a:txBody>
                    <a:bodyPr/>
                    <a:lstStyle/>
                    <a:p>
                      <a:pPr marL="463550">
                        <a:lnSpc>
                          <a:spcPct val="100000"/>
                        </a:lnSpc>
                        <a:spcBef>
                          <a:spcPts val="695"/>
                        </a:spcBef>
                      </a:pPr>
                      <a:r>
                        <a:rPr lang="en-US" sz="1800" b="1" i="0" spc="-5" dirty="0">
                          <a:solidFill>
                            <a:srgbClr val="FFFFFF"/>
                          </a:solidFill>
                          <a:latin typeface="Segoe UI Semibold" panose="020B0502040204020203" pitchFamily="34" charset="0"/>
                          <a:cs typeface="Segoe UI Semibold" panose="020B0502040204020203" pitchFamily="34" charset="0"/>
                        </a:rPr>
                        <a:t>1</a:t>
                      </a:r>
                      <a:r>
                        <a:rPr sz="1800" b="1" i="0" spc="-5" dirty="0">
                          <a:solidFill>
                            <a:srgbClr val="FFFFFF"/>
                          </a:solidFill>
                          <a:latin typeface="Segoe UI Semibold" panose="020B0502040204020203" pitchFamily="34" charset="0"/>
                          <a:cs typeface="Segoe UI Semibold" panose="020B0502040204020203" pitchFamily="34" charset="0"/>
                        </a:rPr>
                        <a:t>5</a:t>
                      </a:r>
                      <a:r>
                        <a:rPr sz="1800" b="1" i="0" spc="-10" dirty="0">
                          <a:solidFill>
                            <a:srgbClr val="FFFFFF"/>
                          </a:solidFill>
                          <a:latin typeface="Segoe UI Semibold" panose="020B0502040204020203" pitchFamily="34" charset="0"/>
                          <a:cs typeface="Segoe UI Semibold" panose="020B0502040204020203" pitchFamily="34" charset="0"/>
                        </a:rPr>
                        <a:t> </a:t>
                      </a:r>
                      <a:r>
                        <a:rPr sz="1800" b="1" i="0" spc="-5" dirty="0">
                          <a:solidFill>
                            <a:srgbClr val="FFFFFF"/>
                          </a:solidFill>
                          <a:latin typeface="Segoe UI Semibold" panose="020B0502040204020203" pitchFamily="34" charset="0"/>
                          <a:cs typeface="Segoe UI Semibold" panose="020B0502040204020203" pitchFamily="34" charset="0"/>
                        </a:rPr>
                        <a:t>min</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838200">
                        <a:lnSpc>
                          <a:spcPct val="100000"/>
                        </a:lnSpc>
                        <a:spcBef>
                          <a:spcPts val="695"/>
                        </a:spcBef>
                      </a:pPr>
                      <a:r>
                        <a:rPr lang="en-US" sz="1800" b="1" i="0">
                          <a:solidFill>
                            <a:srgbClr val="FFFFFF"/>
                          </a:solidFill>
                          <a:latin typeface="Segoe UI Semibold" panose="020B0502040204020203" pitchFamily="34" charset="0"/>
                          <a:cs typeface="Segoe UI Semibold" panose="020B0502040204020203" pitchFamily="34" charset="0"/>
                        </a:rPr>
                        <a:t>Introduction</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768985">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Mentee Slides, Prompt</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extLst>
                  <a:ext uri="{0D108BD9-81ED-4DB2-BD59-A6C34878D82A}">
                    <a16:rowId xmlns:a16="http://schemas.microsoft.com/office/drawing/2014/main" val="10002"/>
                  </a:ext>
                </a:extLst>
              </a:tr>
              <a:tr h="462584">
                <a:tc>
                  <a:txBody>
                    <a:bodyPr/>
                    <a:lstStyle/>
                    <a:p>
                      <a:pPr marL="463550">
                        <a:lnSpc>
                          <a:spcPct val="100000"/>
                        </a:lnSpc>
                        <a:spcBef>
                          <a:spcPts val="660"/>
                        </a:spcBef>
                      </a:pPr>
                      <a:r>
                        <a:rPr lang="en-US" sz="1800" b="1" i="0" spc="-5">
                          <a:solidFill>
                            <a:srgbClr val="FFFFFF"/>
                          </a:solidFill>
                          <a:latin typeface="Segoe UI Semibold" panose="020B0502040204020203" pitchFamily="34" charset="0"/>
                          <a:cs typeface="Segoe UI Semibold" panose="020B0502040204020203" pitchFamily="34" charset="0"/>
                        </a:rPr>
                        <a:t>2</a:t>
                      </a:r>
                      <a:r>
                        <a:rPr sz="1800" b="1" i="0" spc="-5">
                          <a:solidFill>
                            <a:srgbClr val="FFFFFF"/>
                          </a:solidFill>
                          <a:latin typeface="Segoe UI Semibold" panose="020B0502040204020203" pitchFamily="34" charset="0"/>
                          <a:cs typeface="Segoe UI Semibold" panose="020B0502040204020203" pitchFamily="34" charset="0"/>
                        </a:rPr>
                        <a:t>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3820" marB="0">
                    <a:solidFill>
                      <a:srgbClr val="3A2D57"/>
                    </a:solidFill>
                  </a:tcPr>
                </a:tc>
                <a:tc>
                  <a:txBody>
                    <a:bodyPr/>
                    <a:lstStyle/>
                    <a:p>
                      <a:pPr marL="838200">
                        <a:lnSpc>
                          <a:spcPct val="100000"/>
                        </a:lnSpc>
                        <a:spcBef>
                          <a:spcPts val="660"/>
                        </a:spcBef>
                      </a:pPr>
                      <a:r>
                        <a:rPr lang="en-US" sz="1800" b="1" i="0">
                          <a:solidFill>
                            <a:srgbClr val="FFFFFF"/>
                          </a:solidFill>
                          <a:latin typeface="Segoe UI Semibold" panose="020B0502040204020203" pitchFamily="34" charset="0"/>
                          <a:cs typeface="Segoe UI Semibold" panose="020B0502040204020203" pitchFamily="34" charset="0"/>
                        </a:rPr>
                        <a:t>Video 1: Where do I go from here?</a:t>
                      </a:r>
                      <a:endParaRPr sz="1800" b="1" i="0">
                        <a:latin typeface="Segoe UI Semibold" panose="020B0502040204020203" pitchFamily="34" charset="0"/>
                        <a:cs typeface="Segoe UI Semibold" panose="020B0502040204020203" pitchFamily="34" charset="0"/>
                      </a:endParaRPr>
                    </a:p>
                  </a:txBody>
                  <a:tcPr marL="0" marR="0" marT="83820" marB="0">
                    <a:solidFill>
                      <a:srgbClr val="3A2D57"/>
                    </a:solidFill>
                  </a:tcPr>
                </a:tc>
                <a:tc>
                  <a:txBody>
                    <a:bodyPr/>
                    <a:lstStyle/>
                    <a:p>
                      <a:pPr marL="768985">
                        <a:lnSpc>
                          <a:spcPct val="100000"/>
                        </a:lnSpc>
                        <a:spcBef>
                          <a:spcPts val="735"/>
                        </a:spcBef>
                      </a:pPr>
                      <a:r>
                        <a:rPr lang="en-US" sz="1800" b="1" i="0" spc="-5">
                          <a:solidFill>
                            <a:srgbClr val="FFFFFF"/>
                          </a:solidFill>
                          <a:latin typeface="Segoe UI Semibold" panose="020B0502040204020203" pitchFamily="34" charset="0"/>
                          <a:cs typeface="Segoe UI Semibold" panose="020B0502040204020203" pitchFamily="34" charset="0"/>
                        </a:rPr>
                        <a:t>Cognitive Flexibility Video</a:t>
                      </a:r>
                      <a:endParaRPr sz="1800" b="1" i="0">
                        <a:latin typeface="Segoe UI Semibold" panose="020B0502040204020203" pitchFamily="34" charset="0"/>
                        <a:cs typeface="Segoe UI Semibold" panose="020B0502040204020203" pitchFamily="34" charset="0"/>
                      </a:endParaRPr>
                    </a:p>
                  </a:txBody>
                  <a:tcPr marL="0" marR="0" marT="93345" marB="0">
                    <a:solidFill>
                      <a:srgbClr val="3A2D57"/>
                    </a:solidFill>
                  </a:tcPr>
                </a:tc>
                <a:extLst>
                  <a:ext uri="{0D108BD9-81ED-4DB2-BD59-A6C34878D82A}">
                    <a16:rowId xmlns:a16="http://schemas.microsoft.com/office/drawing/2014/main" val="10003"/>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40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838200">
                        <a:lnSpc>
                          <a:spcPct val="100000"/>
                        </a:lnSpc>
                        <a:spcBef>
                          <a:spcPts val="695"/>
                        </a:spcBef>
                      </a:pPr>
                      <a:r>
                        <a:rPr lang="en-US" sz="1800" b="1" i="0" spc="-15" dirty="0">
                          <a:solidFill>
                            <a:srgbClr val="FFFFFF"/>
                          </a:solidFill>
                          <a:latin typeface="Segoe UI Semibold" panose="020B0502040204020203" pitchFamily="34" charset="0"/>
                          <a:cs typeface="Segoe UI Semibold" panose="020B0502040204020203" pitchFamily="34" charset="0"/>
                        </a:rPr>
                        <a:t>Collab Exercise: Can I pivot?</a:t>
                      </a:r>
                      <a:endParaRPr sz="1800" b="1" i="0" dirty="0">
                        <a:latin typeface="Segoe UI Semibold" panose="020B0502040204020203" pitchFamily="34" charset="0"/>
                        <a:cs typeface="Segoe UI Semibold" panose="020B0502040204020203" pitchFamily="34" charset="0"/>
                      </a:endParaRPr>
                    </a:p>
                  </a:txBody>
                  <a:tcPr marL="0" marR="0" marT="88265" marB="0">
                    <a:solidFill>
                      <a:srgbClr val="8560C5"/>
                    </a:solidFill>
                  </a:tcPr>
                </a:tc>
                <a:tc>
                  <a:txBody>
                    <a:bodyPr/>
                    <a:lstStyle/>
                    <a:p>
                      <a:pPr marL="768985">
                        <a:lnSpc>
                          <a:spcPct val="100000"/>
                        </a:lnSpc>
                        <a:spcBef>
                          <a:spcPts val="770"/>
                        </a:spcBef>
                      </a:pPr>
                      <a:r>
                        <a:rPr lang="en-US" sz="1800" b="1" i="0" spc="-5">
                          <a:solidFill>
                            <a:srgbClr val="FFFFFF"/>
                          </a:solidFill>
                          <a:latin typeface="Segoe UI Semibold" panose="020B0502040204020203" pitchFamily="34" charset="0"/>
                          <a:cs typeface="Segoe UI Semibold" panose="020B0502040204020203" pitchFamily="34" charset="0"/>
                        </a:rPr>
                        <a:t>Mentee Slides, Activity</a:t>
                      </a:r>
                      <a:endParaRPr sz="1800" b="1" i="0">
                        <a:latin typeface="Segoe UI Semibold" panose="020B0502040204020203" pitchFamily="34" charset="0"/>
                        <a:cs typeface="Segoe UI Semibold" panose="020B0502040204020203" pitchFamily="34" charset="0"/>
                      </a:endParaRPr>
                    </a:p>
                  </a:txBody>
                  <a:tcPr marL="0" marR="0" marT="97790" marB="0">
                    <a:solidFill>
                      <a:srgbClr val="8560C5"/>
                    </a:solidFill>
                  </a:tcPr>
                </a:tc>
                <a:extLst>
                  <a:ext uri="{0D108BD9-81ED-4DB2-BD59-A6C34878D82A}">
                    <a16:rowId xmlns:a16="http://schemas.microsoft.com/office/drawing/2014/main" val="10004"/>
                  </a:ext>
                </a:extLst>
              </a:tr>
              <a:tr h="462584">
                <a:tc>
                  <a:txBody>
                    <a:bodyPr/>
                    <a:lstStyle/>
                    <a:p>
                      <a:pPr marL="463550">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20 min</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3A2D57"/>
                    </a:solidFill>
                  </a:tcPr>
                </a:tc>
                <a:tc>
                  <a:txBody>
                    <a:bodyPr/>
                    <a:lstStyle/>
                    <a:p>
                      <a:pPr marL="838200">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Video 2: Where did that come from?</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3A2D57"/>
                    </a:solidFill>
                  </a:tcPr>
                </a:tc>
                <a:tc>
                  <a:txBody>
                    <a:bodyPr/>
                    <a:lstStyle/>
                    <a:p>
                      <a:pPr marL="768985">
                        <a:lnSpc>
                          <a:spcPct val="100000"/>
                        </a:lnSpc>
                        <a:spcBef>
                          <a:spcPts val="695"/>
                        </a:spcBef>
                      </a:pPr>
                      <a:r>
                        <a:rPr lang="en-US" sz="1800" b="1" i="0">
                          <a:solidFill>
                            <a:schemeClr val="bg1"/>
                          </a:solidFill>
                          <a:latin typeface="Segoe UI Semibold" panose="020B0502040204020203" pitchFamily="34" charset="0"/>
                          <a:cs typeface="Segoe UI Semibold" panose="020B0502040204020203" pitchFamily="34" charset="0"/>
                        </a:rPr>
                        <a:t>Effective Feedback Video</a:t>
                      </a:r>
                      <a:endParaRPr sz="1800" b="1" i="0">
                        <a:solidFill>
                          <a:schemeClr val="bg1"/>
                        </a:solidFill>
                        <a:latin typeface="Segoe UI Semibold" panose="020B0502040204020203" pitchFamily="34" charset="0"/>
                        <a:cs typeface="Segoe UI Semibold" panose="020B0502040204020203" pitchFamily="34" charset="0"/>
                      </a:endParaRPr>
                    </a:p>
                  </a:txBody>
                  <a:tcPr marL="0" marR="0" marT="88265" marB="0">
                    <a:solidFill>
                      <a:srgbClr val="3A2D57"/>
                    </a:solidFill>
                  </a:tcPr>
                </a:tc>
                <a:extLst>
                  <a:ext uri="{0D108BD9-81ED-4DB2-BD59-A6C34878D82A}">
                    <a16:rowId xmlns:a16="http://schemas.microsoft.com/office/drawing/2014/main" val="3019856194"/>
                  </a:ext>
                </a:extLst>
              </a:tr>
              <a:tr h="462584">
                <a:tc>
                  <a:txBody>
                    <a:bodyPr/>
                    <a:lstStyle/>
                    <a:p>
                      <a:pPr marL="463550">
                        <a:lnSpc>
                          <a:spcPct val="100000"/>
                        </a:lnSpc>
                        <a:spcBef>
                          <a:spcPts val="695"/>
                        </a:spcBef>
                      </a:pPr>
                      <a:r>
                        <a:rPr lang="en-US" sz="1800" b="1" i="0" spc="-5">
                          <a:solidFill>
                            <a:srgbClr val="FFFFFF"/>
                          </a:solidFill>
                          <a:latin typeface="Segoe UI Semibold" panose="020B0502040204020203" pitchFamily="34" charset="0"/>
                          <a:cs typeface="Segoe UI Semibold" panose="020B0502040204020203" pitchFamily="34" charset="0"/>
                        </a:rPr>
                        <a:t>2</a:t>
                      </a:r>
                      <a:r>
                        <a:rPr sz="1800" b="1" i="0" spc="-5">
                          <a:solidFill>
                            <a:srgbClr val="FFFFFF"/>
                          </a:solidFill>
                          <a:latin typeface="Segoe UI Semibold" panose="020B0502040204020203" pitchFamily="34" charset="0"/>
                          <a:cs typeface="Segoe UI Semibold" panose="020B0502040204020203" pitchFamily="34" charset="0"/>
                        </a:rPr>
                        <a:t>0</a:t>
                      </a:r>
                      <a:r>
                        <a:rPr sz="1800" b="1" i="0" spc="-10">
                          <a:solidFill>
                            <a:srgbClr val="FFFFFF"/>
                          </a:solidFill>
                          <a:latin typeface="Segoe UI Semibold" panose="020B0502040204020203" pitchFamily="34" charset="0"/>
                          <a:cs typeface="Segoe UI Semibold" panose="020B0502040204020203" pitchFamily="34" charset="0"/>
                        </a:rPr>
                        <a:t> </a:t>
                      </a:r>
                      <a:r>
                        <a:rPr sz="1800" b="1" i="0" spc="-5">
                          <a:solidFill>
                            <a:srgbClr val="FFFFFF"/>
                          </a:solidFill>
                          <a:latin typeface="Segoe UI Semibold" panose="020B0502040204020203" pitchFamily="34" charset="0"/>
                          <a:cs typeface="Segoe UI Semibold" panose="020B0502040204020203" pitchFamily="34" charset="0"/>
                        </a:rPr>
                        <a:t>min</a:t>
                      </a:r>
                      <a:endParaRPr sz="1800" b="1" i="0">
                        <a:latin typeface="Segoe UI Semibold" panose="020B0502040204020203" pitchFamily="34" charset="0"/>
                        <a:cs typeface="Segoe UI Semibold" panose="020B0502040204020203" pitchFamily="34" charset="0"/>
                      </a:endParaRPr>
                    </a:p>
                  </a:txBody>
                  <a:tcPr marL="0" marR="0" marT="88265" marB="0">
                    <a:solidFill>
                      <a:srgbClr val="8563C2"/>
                    </a:solidFill>
                  </a:tcPr>
                </a:tc>
                <a:tc>
                  <a:txBody>
                    <a:bodyPr/>
                    <a:lstStyle/>
                    <a:p>
                      <a:pPr marL="838200">
                        <a:lnSpc>
                          <a:spcPct val="100000"/>
                        </a:lnSpc>
                        <a:spcBef>
                          <a:spcPts val="695"/>
                        </a:spcBef>
                      </a:pPr>
                      <a:r>
                        <a:rPr sz="1800" b="1" i="0" spc="-5">
                          <a:solidFill>
                            <a:srgbClr val="FFFFFF"/>
                          </a:solidFill>
                          <a:latin typeface="Segoe UI Semibold" panose="020B0502040204020203" pitchFamily="34" charset="0"/>
                          <a:cs typeface="Segoe UI Semibold" panose="020B0502040204020203" pitchFamily="34" charset="0"/>
                        </a:rPr>
                        <a:t>Wrap</a:t>
                      </a:r>
                      <a:r>
                        <a:rPr sz="1800" b="1" i="0" spc="-10">
                          <a:solidFill>
                            <a:srgbClr val="FFFFFF"/>
                          </a:solidFill>
                          <a:latin typeface="Segoe UI Semibold" panose="020B0502040204020203" pitchFamily="34" charset="0"/>
                          <a:cs typeface="Segoe UI Semibold" panose="020B0502040204020203" pitchFamily="34" charset="0"/>
                        </a:rPr>
                        <a:t> </a:t>
                      </a:r>
                      <a:r>
                        <a:rPr sz="1800" b="1" i="0">
                          <a:solidFill>
                            <a:srgbClr val="FFFFFF"/>
                          </a:solidFill>
                          <a:latin typeface="Segoe UI Semibold" panose="020B0502040204020203" pitchFamily="34" charset="0"/>
                          <a:cs typeface="Segoe UI Semibold" panose="020B0502040204020203" pitchFamily="34" charset="0"/>
                        </a:rPr>
                        <a:t>up</a:t>
                      </a:r>
                      <a:r>
                        <a:rPr lang="en-US" sz="1800" b="1" i="0">
                          <a:solidFill>
                            <a:srgbClr val="FFFFFF"/>
                          </a:solidFill>
                          <a:latin typeface="Segoe UI Semibold" panose="020B0502040204020203" pitchFamily="34" charset="0"/>
                          <a:cs typeface="Segoe UI Semibold" panose="020B0502040204020203" pitchFamily="34" charset="0"/>
                        </a:rPr>
                        <a:t> and discussion</a:t>
                      </a:r>
                      <a:endParaRPr sz="1800" b="1" i="0">
                        <a:latin typeface="Segoe UI Semibold" panose="020B0502040204020203" pitchFamily="34" charset="0"/>
                        <a:cs typeface="Segoe UI Semibold" panose="020B0502040204020203" pitchFamily="34" charset="0"/>
                      </a:endParaRPr>
                    </a:p>
                  </a:txBody>
                  <a:tcPr marL="0" marR="0" marT="88265" marB="0">
                    <a:solidFill>
                      <a:srgbClr val="8563C2"/>
                    </a:solidFill>
                  </a:tcPr>
                </a:tc>
                <a:tc>
                  <a:txBody>
                    <a:bodyPr/>
                    <a:lstStyle/>
                    <a:p>
                      <a:pPr marL="768985">
                        <a:lnSpc>
                          <a:spcPct val="100000"/>
                        </a:lnSpc>
                        <a:spcBef>
                          <a:spcPts val="695"/>
                        </a:spcBef>
                      </a:pPr>
                      <a:r>
                        <a:rPr sz="1800" b="1" i="0" spc="-15">
                          <a:solidFill>
                            <a:srgbClr val="FFFFFF"/>
                          </a:solidFill>
                          <a:latin typeface="Segoe UI Semibold" panose="020B0502040204020203" pitchFamily="34" charset="0"/>
                          <a:cs typeface="Segoe UI Semibold" panose="020B0502040204020203" pitchFamily="34" charset="0"/>
                        </a:rPr>
                        <a:t>Post-survey</a:t>
                      </a:r>
                      <a:endParaRPr sz="1800" b="1" i="0">
                        <a:latin typeface="Segoe UI Semibold" panose="020B0502040204020203" pitchFamily="34" charset="0"/>
                        <a:cs typeface="Segoe UI Semibold" panose="020B0502040204020203" pitchFamily="34" charset="0"/>
                      </a:endParaRPr>
                    </a:p>
                  </a:txBody>
                  <a:tcPr marL="0" marR="0" marT="88265" marB="0">
                    <a:solidFill>
                      <a:srgbClr val="8563C2"/>
                    </a:solidFill>
                  </a:tcPr>
                </a:tc>
                <a:extLst>
                  <a:ext uri="{0D108BD9-81ED-4DB2-BD59-A6C34878D82A}">
                    <a16:rowId xmlns:a16="http://schemas.microsoft.com/office/drawing/2014/main" val="10005"/>
                  </a:ext>
                </a:extLst>
              </a:tr>
            </a:tbl>
          </a:graphicData>
        </a:graphic>
      </p:graphicFrame>
      <p:sp>
        <p:nvSpPr>
          <p:cNvPr id="2" name="Slide Number Placeholder 1">
            <a:extLst>
              <a:ext uri="{FF2B5EF4-FFF2-40B4-BE49-F238E27FC236}">
                <a16:creationId xmlns:a16="http://schemas.microsoft.com/office/drawing/2014/main" id="{B5CC733B-167F-FF45-BE51-5D9A02B642D3}"/>
              </a:ext>
            </a:extLst>
          </p:cNvPr>
          <p:cNvSpPr>
            <a:spLocks noGrp="1"/>
          </p:cNvSpPr>
          <p:nvPr>
            <p:ph type="sldNum" sz="quarter" idx="10"/>
          </p:nvPr>
        </p:nvSpPr>
        <p:spPr/>
        <p:txBody>
          <a:bodyPr/>
          <a:lstStyle/>
          <a:p>
            <a:fld id="{61AF3AD8-3579-D946-BC25-57161EC59563}" type="slidenum">
              <a:rPr lang="en-US"/>
              <a:pPr/>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972799" y="530352"/>
            <a:ext cx="3801979" cy="1367041"/>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marL="285750">
              <a:lnSpc>
                <a:spcPct val="100000"/>
              </a:lnSpc>
              <a:spcBef>
                <a:spcPts val="1265"/>
              </a:spcBef>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750" marR="466725">
              <a:lnSpc>
                <a:spcPct val="101899"/>
              </a:lnSpc>
              <a:spcBef>
                <a:spcPts val="114"/>
              </a:spcBef>
            </a:pPr>
            <a:r>
              <a:rPr lang="en-US" sz="1800" b="1" spc="-130">
                <a:solidFill>
                  <a:srgbClr val="FFFFFF"/>
                </a:solidFill>
                <a:latin typeface="Segoe UI Semibold" panose="020B0502040204020203" pitchFamily="34" charset="0"/>
                <a:cs typeface="Segoe UI Semibold" panose="020B0502040204020203" pitchFamily="34" charset="0"/>
              </a:rPr>
              <a:t>Settle into the session.</a:t>
            </a:r>
            <a:endParaRPr sz="1800" b="1">
              <a:latin typeface="Segoe UI Semibold" panose="020B0502040204020203" pitchFamily="34" charset="0"/>
              <a:cs typeface="Segoe UI Semibold" panose="020B0502040204020203" pitchFamily="34" charset="0"/>
            </a:endParaRPr>
          </a:p>
        </p:txBody>
      </p:sp>
      <p:sp>
        <p:nvSpPr>
          <p:cNvPr id="12" name="object 12"/>
          <p:cNvSpPr txBox="1"/>
          <p:nvPr/>
        </p:nvSpPr>
        <p:spPr>
          <a:xfrm>
            <a:off x="673100" y="872076"/>
            <a:ext cx="5725909" cy="5240987"/>
          </a:xfrm>
          <a:prstGeom prst="rect">
            <a:avLst/>
          </a:prstGeom>
        </p:spPr>
        <p:txBody>
          <a:bodyPr vert="horz" wrap="square" lIns="0" tIns="74295" rIns="0" bIns="0" rtlCol="0">
            <a:spAutoFit/>
          </a:bodyPr>
          <a:lstStyle/>
          <a:p>
            <a:pPr marL="12700">
              <a:lnSpc>
                <a:spcPct val="100000"/>
              </a:lnSpc>
              <a:spcBef>
                <a:spcPts val="585"/>
              </a:spcBef>
            </a:pPr>
            <a:r>
              <a:rPr sz="1200" b="1" spc="20">
                <a:latin typeface="Segoe UI Semibold" panose="020B0502040204020203" pitchFamily="34" charset="0"/>
                <a:cs typeface="Segoe UI Semibold" panose="020B0502040204020203" pitchFamily="34" charset="0"/>
              </a:rPr>
              <a:t>ACTIVITY</a:t>
            </a:r>
            <a:r>
              <a:rPr sz="1200" b="1" spc="50">
                <a:latin typeface="Segoe UI Semibold" panose="020B0502040204020203" pitchFamily="34" charset="0"/>
                <a:cs typeface="Segoe UI Semibold" panose="020B0502040204020203" pitchFamily="34" charset="0"/>
              </a:rPr>
              <a:t> </a:t>
            </a:r>
            <a:r>
              <a:rPr sz="1200" b="1" spc="25">
                <a:latin typeface="Segoe UI Semibold" panose="020B0502040204020203" pitchFamily="34" charset="0"/>
                <a:cs typeface="Segoe UI Semibold" panose="020B0502040204020203" pitchFamily="34" charset="0"/>
              </a:rPr>
              <a:t>OVERVIEW</a:t>
            </a:r>
            <a:endParaRPr sz="1200" b="1">
              <a:latin typeface="Segoe UI Semibold" panose="020B0502040204020203" pitchFamily="34" charset="0"/>
              <a:cs typeface="Segoe UI Semibold" panose="020B0502040204020203" pitchFamily="34" charset="0"/>
            </a:endParaRPr>
          </a:p>
          <a:p>
            <a:pPr>
              <a:lnSpc>
                <a:spcPct val="100000"/>
              </a:lnSpc>
              <a:spcBef>
                <a:spcPts val="60"/>
              </a:spcBef>
            </a:pPr>
            <a:endParaRPr sz="1450" b="1">
              <a:latin typeface="Segoe UI Semibold" panose="020B0502040204020203" pitchFamily="34" charset="0"/>
              <a:cs typeface="Segoe UI Semibold" panose="020B0502040204020203" pitchFamily="34" charset="0"/>
            </a:endParaRPr>
          </a:p>
          <a:p>
            <a:pPr marL="12700" marR="1215390">
              <a:lnSpc>
                <a:spcPts val="3800"/>
              </a:lnSpc>
            </a:pPr>
            <a:r>
              <a:rPr sz="3600" b="1" spc="-25">
                <a:latin typeface="Segoe UI Semibold" panose="020B0502040204020203" pitchFamily="34" charset="0"/>
                <a:cs typeface="Segoe UI Semibold" panose="020B0502040204020203" pitchFamily="34" charset="0"/>
              </a:rPr>
              <a:t>Introduction</a:t>
            </a:r>
            <a:endParaRPr sz="3600" b="1">
              <a:latin typeface="Segoe UI Semibold" panose="020B0502040204020203" pitchFamily="34" charset="0"/>
              <a:cs typeface="Segoe UI Semibold" panose="020B0502040204020203" pitchFamily="34" charset="0"/>
            </a:endParaRPr>
          </a:p>
          <a:p>
            <a:pPr marL="12700">
              <a:lnSpc>
                <a:spcPct val="100000"/>
              </a:lnSpc>
              <a:spcBef>
                <a:spcPts val="1840"/>
              </a:spcBef>
            </a:pPr>
            <a:r>
              <a:rPr sz="1200" b="1" spc="30">
                <a:latin typeface="Segoe UI Semibold" panose="020B0502040204020203" pitchFamily="34" charset="0"/>
                <a:cs typeface="Segoe UI Semibold" panose="020B0502040204020203" pitchFamily="34" charset="0"/>
              </a:rPr>
              <a:t>INSTRUCTIONS</a:t>
            </a:r>
            <a:endParaRPr sz="1200" b="1">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AutoNum type="arabicPeriod"/>
              <a:tabLst>
                <a:tab pos="290830" algn="l"/>
                <a:tab pos="291465" algn="l"/>
              </a:tabLst>
            </a:pPr>
            <a:r>
              <a:rPr lang="en-US" b="1">
                <a:latin typeface="Segoe UI Semibold" panose="020B0502040204020203" pitchFamily="34" charset="0"/>
                <a:cs typeface="Segoe UI Semibold" panose="020B0502040204020203" pitchFamily="34" charset="0"/>
              </a:rPr>
              <a:t>Welcome back and present the “Art Gallery” pivot prompt. </a:t>
            </a:r>
          </a:p>
          <a:p>
            <a:pPr marL="290830" marR="127000" indent="-278765">
              <a:lnSpc>
                <a:spcPct val="101899"/>
              </a:lnSpc>
              <a:spcBef>
                <a:spcPts val="220"/>
              </a:spcBef>
              <a:buAutoNum type="arabicPeriod"/>
              <a:tabLst>
                <a:tab pos="290830" algn="l"/>
                <a:tab pos="291465" algn="l"/>
              </a:tabLst>
            </a:pPr>
            <a:endParaRPr lang="en-US" b="1">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AutoNum type="arabicPeriod"/>
              <a:tabLst>
                <a:tab pos="290830" algn="l"/>
                <a:tab pos="291465" algn="l"/>
              </a:tabLst>
            </a:pPr>
            <a:r>
              <a:rPr lang="en-US" b="1">
                <a:latin typeface="Segoe UI Semibold" panose="020B0502040204020203" pitchFamily="34" charset="0"/>
                <a:cs typeface="Segoe UI Semibold" panose="020B0502040204020203" pitchFamily="34" charset="0"/>
              </a:rPr>
              <a:t>Frame the session. Use the overview to the Learning Lab (page 71 of this guide) as a reference.</a:t>
            </a:r>
          </a:p>
          <a:p>
            <a:pPr marL="290830" marR="127000" indent="-278765">
              <a:lnSpc>
                <a:spcPct val="101899"/>
              </a:lnSpc>
              <a:spcBef>
                <a:spcPts val="220"/>
              </a:spcBef>
              <a:buAutoNum type="arabicPeriod"/>
              <a:tabLst>
                <a:tab pos="290830" algn="l"/>
                <a:tab pos="291465" algn="l"/>
              </a:tabLst>
            </a:pPr>
            <a:endParaRPr lang="en-US" b="1">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AutoNum type="arabicPeriod"/>
              <a:tabLst>
                <a:tab pos="290830" algn="l"/>
                <a:tab pos="291465" algn="l"/>
              </a:tabLst>
            </a:pPr>
            <a:r>
              <a:rPr lang="en-US" b="1">
                <a:latin typeface="Segoe UI Semibold" panose="020B0502040204020203" pitchFamily="34" charset="0"/>
                <a:cs typeface="Segoe UI Semibold" panose="020B0502040204020203" pitchFamily="34" charset="0"/>
              </a:rPr>
              <a:t>Explore pivoting in response to a situation with the prompts. For each statement, please decide if it </a:t>
            </a:r>
            <a:r>
              <a:rPr lang="en-US" b="1" dirty="0">
                <a:latin typeface="Segoe UI Semibold" panose="020B0502040204020203" pitchFamily="34" charset="0"/>
                <a:cs typeface="Segoe UI Semibold" panose="020B0502040204020203" pitchFamily="34" charset="0"/>
              </a:rPr>
              <a:t>something  “more like” or “less like” you. </a:t>
            </a:r>
            <a:r>
              <a:rPr lang="en-US" b="1">
                <a:latin typeface="Segoe UI Semibold" panose="020B0502040204020203" pitchFamily="34" charset="0"/>
                <a:cs typeface="Segoe UI Semibold" panose="020B0502040204020203" pitchFamily="34" charset="0"/>
              </a:rPr>
              <a:t>Please take a few minutes to do this. </a:t>
            </a:r>
          </a:p>
          <a:p>
            <a:pPr marL="290830" marR="127000" indent="-278765">
              <a:lnSpc>
                <a:spcPct val="101899"/>
              </a:lnSpc>
              <a:spcBef>
                <a:spcPts val="220"/>
              </a:spcBef>
              <a:buAutoNum type="arabicPeriod"/>
              <a:tabLst>
                <a:tab pos="290830" algn="l"/>
                <a:tab pos="291465" algn="l"/>
              </a:tabLst>
            </a:pPr>
            <a:endParaRPr lang="en-US" b="1">
              <a:latin typeface="Segoe UI Semibold" panose="020B0502040204020203" pitchFamily="34" charset="0"/>
              <a:cs typeface="Segoe UI Semibold" panose="020B0502040204020203" pitchFamily="34" charset="0"/>
            </a:endParaRPr>
          </a:p>
          <a:p>
            <a:pPr marL="290830" marR="127000" indent="-278765">
              <a:lnSpc>
                <a:spcPct val="101899"/>
              </a:lnSpc>
              <a:spcBef>
                <a:spcPts val="220"/>
              </a:spcBef>
              <a:buAutoNum type="arabicPeriod"/>
              <a:tabLst>
                <a:tab pos="290830" algn="l"/>
                <a:tab pos="291465" algn="l"/>
              </a:tabLst>
            </a:pPr>
            <a:r>
              <a:rPr lang="en-US" b="1">
                <a:latin typeface="Segoe UI Semibold" panose="020B0502040204020203" pitchFamily="34" charset="0"/>
                <a:cs typeface="Segoe UI Semibold" panose="020B0502040204020203" pitchFamily="34" charset="0"/>
              </a:rPr>
              <a:t>Pull the group back to discuss briefly before moving into the first topic of cognitive flexibility. </a:t>
            </a:r>
            <a:endParaRPr sz="1800" b="1">
              <a:latin typeface="Segoe UI Semibold" panose="020B0502040204020203" pitchFamily="34" charset="0"/>
              <a:cs typeface="Segoe UI Semibold" panose="020B0502040204020203" pitchFamily="34" charset="0"/>
            </a:endParaRPr>
          </a:p>
        </p:txBody>
      </p:sp>
      <p:sp>
        <p:nvSpPr>
          <p:cNvPr id="23" name="Text Placeholder 22">
            <a:extLst>
              <a:ext uri="{FF2B5EF4-FFF2-40B4-BE49-F238E27FC236}">
                <a16:creationId xmlns:a16="http://schemas.microsoft.com/office/drawing/2014/main" id="{5215FB9E-09D5-544F-9A01-D695BD60984E}"/>
              </a:ext>
            </a:extLst>
          </p:cNvPr>
          <p:cNvSpPr>
            <a:spLocks noGrp="1"/>
          </p:cNvSpPr>
          <p:nvPr>
            <p:ph type="body" sz="quarter" idx="11"/>
          </p:nvPr>
        </p:nvSpPr>
        <p:spPr/>
        <p:txBody>
          <a:bodyPr/>
          <a:lstStyle/>
          <a:p>
            <a:r>
              <a:rPr lang="en-US" b="1">
                <a:latin typeface="Segoe UI Semibold" panose="020B0502040204020203" pitchFamily="34" charset="0"/>
                <a:cs typeface="Segoe UI Semibold" panose="020B0502040204020203" pitchFamily="34" charset="0"/>
              </a:rPr>
              <a:t>15 min</a:t>
            </a:r>
          </a:p>
        </p:txBody>
      </p:sp>
      <p:sp>
        <p:nvSpPr>
          <p:cNvPr id="22" name="Text Placeholder 21">
            <a:extLst>
              <a:ext uri="{FF2B5EF4-FFF2-40B4-BE49-F238E27FC236}">
                <a16:creationId xmlns:a16="http://schemas.microsoft.com/office/drawing/2014/main" id="{4D823834-0D31-4D49-B3ED-7E128A1C6E4C}"/>
              </a:ext>
            </a:extLst>
          </p:cNvPr>
          <p:cNvSpPr>
            <a:spLocks noGrp="1"/>
          </p:cNvSpPr>
          <p:nvPr>
            <p:ph type="body" sz="quarter" idx="10"/>
          </p:nvPr>
        </p:nvSpPr>
        <p:spPr/>
        <p:txBody>
          <a:bodyPr/>
          <a:lstStyle/>
          <a:p>
            <a:r>
              <a:rPr lang="en-US" b="1">
                <a:latin typeface="Segoe UI Semibold" panose="020B0502040204020203" pitchFamily="34" charset="0"/>
                <a:cs typeface="Segoe UI Semibold" panose="020B0502040204020203" pitchFamily="34" charset="0"/>
              </a:rPr>
              <a:t>TIME NEEDED</a:t>
            </a:r>
          </a:p>
          <a:p>
            <a:endParaRPr lang="en-US"/>
          </a:p>
        </p:txBody>
      </p:sp>
      <p:sp>
        <p:nvSpPr>
          <p:cNvPr id="13" name="object 5">
            <a:extLst>
              <a:ext uri="{FF2B5EF4-FFF2-40B4-BE49-F238E27FC236}">
                <a16:creationId xmlns:a16="http://schemas.microsoft.com/office/drawing/2014/main" id="{30D7A1E6-46E8-1944-827E-FBCE700D9593}"/>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14" name="object 6">
            <a:extLst>
              <a:ext uri="{FF2B5EF4-FFF2-40B4-BE49-F238E27FC236}">
                <a16:creationId xmlns:a16="http://schemas.microsoft.com/office/drawing/2014/main" id="{F366E2A4-7AE1-864B-AADC-7423334A48D3}"/>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15" name="object 12">
            <a:extLst>
              <a:ext uri="{FF2B5EF4-FFF2-40B4-BE49-F238E27FC236}">
                <a16:creationId xmlns:a16="http://schemas.microsoft.com/office/drawing/2014/main" id="{12FCE825-254C-9347-97B3-1C8FE7F10B4F}"/>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0B5F792C-1692-4240-BAD8-5FCEE7CE2CF3}"/>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17" name="object 6">
            <a:extLst>
              <a:ext uri="{FF2B5EF4-FFF2-40B4-BE49-F238E27FC236}">
                <a16:creationId xmlns:a16="http://schemas.microsoft.com/office/drawing/2014/main" id="{9A011E5C-73D7-494B-B9C1-F248DE644864}"/>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18" name="object 12">
            <a:extLst>
              <a:ext uri="{FF2B5EF4-FFF2-40B4-BE49-F238E27FC236}">
                <a16:creationId xmlns:a16="http://schemas.microsoft.com/office/drawing/2014/main" id="{DAA179E8-626E-D543-B1BC-EA9411355975}"/>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19" name="object 8">
            <a:extLst>
              <a:ext uri="{FF2B5EF4-FFF2-40B4-BE49-F238E27FC236}">
                <a16:creationId xmlns:a16="http://schemas.microsoft.com/office/drawing/2014/main" id="{7C7EAA71-81B6-D443-B17A-1426FE203881}"/>
              </a:ext>
            </a:extLst>
          </p:cNvPr>
          <p:cNvSpPr/>
          <p:nvPr/>
        </p:nvSpPr>
        <p:spPr>
          <a:xfrm>
            <a:off x="7587189" y="4762723"/>
            <a:ext cx="226060" cy="342900"/>
          </a:xfrm>
          <a:custGeom>
            <a:avLst/>
            <a:gdLst/>
            <a:ahLst/>
            <a:cxnLst/>
            <a:rect l="l" t="t" r="r" b="b"/>
            <a:pathLst>
              <a:path w="226059" h="342900">
                <a:moveTo>
                  <a:pt x="115366" y="0"/>
                </a:moveTo>
                <a:lnTo>
                  <a:pt x="110109" y="0"/>
                </a:lnTo>
                <a:lnTo>
                  <a:pt x="104711" y="380"/>
                </a:lnTo>
                <a:lnTo>
                  <a:pt x="65920" y="10306"/>
                </a:lnTo>
                <a:lnTo>
                  <a:pt x="33643" y="32553"/>
                </a:lnTo>
                <a:lnTo>
                  <a:pt x="10722" y="64338"/>
                </a:lnTo>
                <a:lnTo>
                  <a:pt x="0" y="102882"/>
                </a:lnTo>
                <a:lnTo>
                  <a:pt x="612" y="129004"/>
                </a:lnTo>
                <a:lnTo>
                  <a:pt x="6985" y="153823"/>
                </a:lnTo>
                <a:lnTo>
                  <a:pt x="18805" y="176522"/>
                </a:lnTo>
                <a:lnTo>
                  <a:pt x="35763" y="196278"/>
                </a:lnTo>
                <a:lnTo>
                  <a:pt x="45566" y="207441"/>
                </a:lnTo>
                <a:lnTo>
                  <a:pt x="52819" y="220202"/>
                </a:lnTo>
                <a:lnTo>
                  <a:pt x="57319" y="234101"/>
                </a:lnTo>
                <a:lnTo>
                  <a:pt x="58864" y="248678"/>
                </a:lnTo>
                <a:lnTo>
                  <a:pt x="58864" y="293598"/>
                </a:lnTo>
                <a:lnTo>
                  <a:pt x="60752" y="303307"/>
                </a:lnTo>
                <a:lnTo>
                  <a:pt x="65917" y="311350"/>
                </a:lnTo>
                <a:lnTo>
                  <a:pt x="73614" y="316987"/>
                </a:lnTo>
                <a:lnTo>
                  <a:pt x="83096" y="319481"/>
                </a:lnTo>
                <a:lnTo>
                  <a:pt x="87163" y="328080"/>
                </a:lnTo>
                <a:lnTo>
                  <a:pt x="93802" y="335472"/>
                </a:lnTo>
                <a:lnTo>
                  <a:pt x="102498" y="340646"/>
                </a:lnTo>
                <a:lnTo>
                  <a:pt x="112737" y="342595"/>
                </a:lnTo>
                <a:lnTo>
                  <a:pt x="122971" y="340646"/>
                </a:lnTo>
                <a:lnTo>
                  <a:pt x="131667" y="335472"/>
                </a:lnTo>
                <a:lnTo>
                  <a:pt x="137953" y="328472"/>
                </a:lnTo>
                <a:lnTo>
                  <a:pt x="106680" y="328472"/>
                </a:lnTo>
                <a:lnTo>
                  <a:pt x="101384" y="324256"/>
                </a:lnTo>
                <a:lnTo>
                  <a:pt x="98488" y="319570"/>
                </a:lnTo>
                <a:lnTo>
                  <a:pt x="142325" y="319570"/>
                </a:lnTo>
                <a:lnTo>
                  <a:pt x="151855" y="316987"/>
                </a:lnTo>
                <a:lnTo>
                  <a:pt x="159556" y="311350"/>
                </a:lnTo>
                <a:lnTo>
                  <a:pt x="163348" y="305447"/>
                </a:lnTo>
                <a:lnTo>
                  <a:pt x="79971" y="305447"/>
                </a:lnTo>
                <a:lnTo>
                  <a:pt x="75793" y="302501"/>
                </a:lnTo>
                <a:lnTo>
                  <a:pt x="73964" y="298297"/>
                </a:lnTo>
                <a:lnTo>
                  <a:pt x="165697" y="298297"/>
                </a:lnTo>
                <a:lnTo>
                  <a:pt x="166611" y="293598"/>
                </a:lnTo>
                <a:lnTo>
                  <a:pt x="166611" y="284175"/>
                </a:lnTo>
                <a:lnTo>
                  <a:pt x="72986" y="284175"/>
                </a:lnTo>
                <a:lnTo>
                  <a:pt x="72986" y="277012"/>
                </a:lnTo>
                <a:lnTo>
                  <a:pt x="166611" y="277012"/>
                </a:lnTo>
                <a:lnTo>
                  <a:pt x="166611" y="262889"/>
                </a:lnTo>
                <a:lnTo>
                  <a:pt x="72986" y="262889"/>
                </a:lnTo>
                <a:lnTo>
                  <a:pt x="72986" y="255727"/>
                </a:lnTo>
                <a:lnTo>
                  <a:pt x="166611" y="255727"/>
                </a:lnTo>
                <a:lnTo>
                  <a:pt x="166611" y="248678"/>
                </a:lnTo>
                <a:lnTo>
                  <a:pt x="167359" y="241617"/>
                </a:lnTo>
                <a:lnTo>
                  <a:pt x="72692" y="241604"/>
                </a:lnTo>
                <a:lnTo>
                  <a:pt x="69883" y="226093"/>
                </a:lnTo>
                <a:lnTo>
                  <a:pt x="64274" y="211372"/>
                </a:lnTo>
                <a:lnTo>
                  <a:pt x="56044" y="197851"/>
                </a:lnTo>
                <a:lnTo>
                  <a:pt x="45364" y="185927"/>
                </a:lnTo>
                <a:lnTo>
                  <a:pt x="30525" y="168633"/>
                </a:lnTo>
                <a:lnTo>
                  <a:pt x="20178" y="148758"/>
                </a:lnTo>
                <a:lnTo>
                  <a:pt x="14601" y="127020"/>
                </a:lnTo>
                <a:lnTo>
                  <a:pt x="14071" y="104139"/>
                </a:lnTo>
                <a:lnTo>
                  <a:pt x="23448" y="70420"/>
                </a:lnTo>
                <a:lnTo>
                  <a:pt x="43502" y="42610"/>
                </a:lnTo>
                <a:lnTo>
                  <a:pt x="71744" y="23145"/>
                </a:lnTo>
                <a:lnTo>
                  <a:pt x="105689" y="14465"/>
                </a:lnTo>
                <a:lnTo>
                  <a:pt x="110426" y="14135"/>
                </a:lnTo>
                <a:lnTo>
                  <a:pt x="165109" y="14135"/>
                </a:lnTo>
                <a:lnTo>
                  <a:pt x="159555" y="10306"/>
                </a:lnTo>
                <a:lnTo>
                  <a:pt x="120764" y="380"/>
                </a:lnTo>
                <a:lnTo>
                  <a:pt x="115366" y="0"/>
                </a:lnTo>
                <a:close/>
              </a:path>
              <a:path w="226059" h="342900">
                <a:moveTo>
                  <a:pt x="142325" y="319570"/>
                </a:moveTo>
                <a:lnTo>
                  <a:pt x="126987" y="319570"/>
                </a:lnTo>
                <a:lnTo>
                  <a:pt x="124091" y="324256"/>
                </a:lnTo>
                <a:lnTo>
                  <a:pt x="118795" y="328472"/>
                </a:lnTo>
                <a:lnTo>
                  <a:pt x="137953" y="328472"/>
                </a:lnTo>
                <a:lnTo>
                  <a:pt x="138305" y="328080"/>
                </a:lnTo>
                <a:lnTo>
                  <a:pt x="142325" y="319570"/>
                </a:lnTo>
                <a:close/>
              </a:path>
              <a:path w="226059" h="342900">
                <a:moveTo>
                  <a:pt x="165697" y="298297"/>
                </a:moveTo>
                <a:lnTo>
                  <a:pt x="151498" y="298297"/>
                </a:lnTo>
                <a:lnTo>
                  <a:pt x="149682" y="302501"/>
                </a:lnTo>
                <a:lnTo>
                  <a:pt x="145491" y="305447"/>
                </a:lnTo>
                <a:lnTo>
                  <a:pt x="163348" y="305447"/>
                </a:lnTo>
                <a:lnTo>
                  <a:pt x="164723" y="303307"/>
                </a:lnTo>
                <a:lnTo>
                  <a:pt x="165697" y="298297"/>
                </a:lnTo>
                <a:close/>
              </a:path>
              <a:path w="226059" h="342900">
                <a:moveTo>
                  <a:pt x="166611" y="277012"/>
                </a:moveTo>
                <a:lnTo>
                  <a:pt x="152488" y="277012"/>
                </a:lnTo>
                <a:lnTo>
                  <a:pt x="152488" y="284175"/>
                </a:lnTo>
                <a:lnTo>
                  <a:pt x="166611" y="284175"/>
                </a:lnTo>
                <a:lnTo>
                  <a:pt x="166611" y="277012"/>
                </a:lnTo>
                <a:close/>
              </a:path>
              <a:path w="226059" h="342900">
                <a:moveTo>
                  <a:pt x="166611" y="255727"/>
                </a:moveTo>
                <a:lnTo>
                  <a:pt x="152488" y="255727"/>
                </a:lnTo>
                <a:lnTo>
                  <a:pt x="152488" y="262889"/>
                </a:lnTo>
                <a:lnTo>
                  <a:pt x="166611" y="262889"/>
                </a:lnTo>
                <a:lnTo>
                  <a:pt x="166611" y="255727"/>
                </a:lnTo>
                <a:close/>
              </a:path>
              <a:path w="226059" h="342900">
                <a:moveTo>
                  <a:pt x="105067" y="151498"/>
                </a:moveTo>
                <a:lnTo>
                  <a:pt x="90957" y="151498"/>
                </a:lnTo>
                <a:lnTo>
                  <a:pt x="90957" y="241617"/>
                </a:lnTo>
                <a:lnTo>
                  <a:pt x="134518" y="241617"/>
                </a:lnTo>
                <a:lnTo>
                  <a:pt x="105067" y="241604"/>
                </a:lnTo>
                <a:lnTo>
                  <a:pt x="105067" y="151498"/>
                </a:lnTo>
                <a:close/>
              </a:path>
              <a:path w="226059" h="342900">
                <a:moveTo>
                  <a:pt x="165109" y="14135"/>
                </a:moveTo>
                <a:lnTo>
                  <a:pt x="115049" y="14135"/>
                </a:lnTo>
                <a:lnTo>
                  <a:pt x="119786" y="14465"/>
                </a:lnTo>
                <a:lnTo>
                  <a:pt x="153725" y="23145"/>
                </a:lnTo>
                <a:lnTo>
                  <a:pt x="181968" y="42610"/>
                </a:lnTo>
                <a:lnTo>
                  <a:pt x="202025" y="70420"/>
                </a:lnTo>
                <a:lnTo>
                  <a:pt x="211404" y="104139"/>
                </a:lnTo>
                <a:lnTo>
                  <a:pt x="210868" y="127020"/>
                </a:lnTo>
                <a:lnTo>
                  <a:pt x="205292" y="148758"/>
                </a:lnTo>
                <a:lnTo>
                  <a:pt x="194948" y="168633"/>
                </a:lnTo>
                <a:lnTo>
                  <a:pt x="180111" y="185927"/>
                </a:lnTo>
                <a:lnTo>
                  <a:pt x="169428" y="197853"/>
                </a:lnTo>
                <a:lnTo>
                  <a:pt x="161196" y="211377"/>
                </a:lnTo>
                <a:lnTo>
                  <a:pt x="155589" y="226099"/>
                </a:lnTo>
                <a:lnTo>
                  <a:pt x="152781" y="241617"/>
                </a:lnTo>
                <a:lnTo>
                  <a:pt x="167361" y="241604"/>
                </a:lnTo>
                <a:lnTo>
                  <a:pt x="168156" y="234101"/>
                </a:lnTo>
                <a:lnTo>
                  <a:pt x="172656" y="220202"/>
                </a:lnTo>
                <a:lnTo>
                  <a:pt x="179909" y="207441"/>
                </a:lnTo>
                <a:lnTo>
                  <a:pt x="189712" y="196278"/>
                </a:lnTo>
                <a:lnTo>
                  <a:pt x="206664" y="176516"/>
                </a:lnTo>
                <a:lnTo>
                  <a:pt x="218486" y="153819"/>
                </a:lnTo>
                <a:lnTo>
                  <a:pt x="224861" y="129004"/>
                </a:lnTo>
                <a:lnTo>
                  <a:pt x="225475" y="102882"/>
                </a:lnTo>
                <a:lnTo>
                  <a:pt x="214752" y="64338"/>
                </a:lnTo>
                <a:lnTo>
                  <a:pt x="191831" y="32553"/>
                </a:lnTo>
                <a:lnTo>
                  <a:pt x="165109" y="14135"/>
                </a:lnTo>
                <a:close/>
              </a:path>
              <a:path w="226059" h="342900">
                <a:moveTo>
                  <a:pt x="134518" y="151498"/>
                </a:moveTo>
                <a:lnTo>
                  <a:pt x="120396" y="151498"/>
                </a:lnTo>
                <a:lnTo>
                  <a:pt x="120396" y="241604"/>
                </a:lnTo>
                <a:lnTo>
                  <a:pt x="134518" y="241604"/>
                </a:lnTo>
                <a:lnTo>
                  <a:pt x="134518" y="151498"/>
                </a:lnTo>
                <a:close/>
              </a:path>
              <a:path w="226059" h="342900">
                <a:moveTo>
                  <a:pt x="81686" y="104724"/>
                </a:moveTo>
                <a:lnTo>
                  <a:pt x="72590" y="106566"/>
                </a:lnTo>
                <a:lnTo>
                  <a:pt x="65152" y="111586"/>
                </a:lnTo>
                <a:lnTo>
                  <a:pt x="60134" y="119024"/>
                </a:lnTo>
                <a:lnTo>
                  <a:pt x="58293" y="128117"/>
                </a:lnTo>
                <a:lnTo>
                  <a:pt x="60132" y="137209"/>
                </a:lnTo>
                <a:lnTo>
                  <a:pt x="65151" y="144646"/>
                </a:lnTo>
                <a:lnTo>
                  <a:pt x="72587" y="149659"/>
                </a:lnTo>
                <a:lnTo>
                  <a:pt x="81686" y="151498"/>
                </a:lnTo>
                <a:lnTo>
                  <a:pt x="143789" y="151498"/>
                </a:lnTo>
                <a:lnTo>
                  <a:pt x="152888" y="149657"/>
                </a:lnTo>
                <a:lnTo>
                  <a:pt x="160324" y="144641"/>
                </a:lnTo>
                <a:lnTo>
                  <a:pt x="165220" y="137388"/>
                </a:lnTo>
                <a:lnTo>
                  <a:pt x="76568" y="137388"/>
                </a:lnTo>
                <a:lnTo>
                  <a:pt x="72415" y="133222"/>
                </a:lnTo>
                <a:lnTo>
                  <a:pt x="72415" y="123012"/>
                </a:lnTo>
                <a:lnTo>
                  <a:pt x="76568" y="118846"/>
                </a:lnTo>
                <a:lnTo>
                  <a:pt x="103119" y="118846"/>
                </a:lnTo>
                <a:lnTo>
                  <a:pt x="98214" y="111582"/>
                </a:lnTo>
                <a:lnTo>
                  <a:pt x="90776" y="106564"/>
                </a:lnTo>
                <a:lnTo>
                  <a:pt x="81686" y="104724"/>
                </a:lnTo>
                <a:close/>
              </a:path>
              <a:path w="226059" h="342900">
                <a:moveTo>
                  <a:pt x="103119" y="118846"/>
                </a:moveTo>
                <a:lnTo>
                  <a:pt x="86791" y="118846"/>
                </a:lnTo>
                <a:lnTo>
                  <a:pt x="90957" y="123012"/>
                </a:lnTo>
                <a:lnTo>
                  <a:pt x="90957" y="137388"/>
                </a:lnTo>
                <a:lnTo>
                  <a:pt x="105079" y="137388"/>
                </a:lnTo>
                <a:lnTo>
                  <a:pt x="105079" y="128117"/>
                </a:lnTo>
                <a:lnTo>
                  <a:pt x="103239" y="119024"/>
                </a:lnTo>
                <a:lnTo>
                  <a:pt x="103119" y="118846"/>
                </a:lnTo>
                <a:close/>
              </a:path>
              <a:path w="226059" h="342900">
                <a:moveTo>
                  <a:pt x="143789" y="104724"/>
                </a:moveTo>
                <a:lnTo>
                  <a:pt x="134693" y="106566"/>
                </a:lnTo>
                <a:lnTo>
                  <a:pt x="127255" y="111586"/>
                </a:lnTo>
                <a:lnTo>
                  <a:pt x="122237" y="119024"/>
                </a:lnTo>
                <a:lnTo>
                  <a:pt x="120396" y="128117"/>
                </a:lnTo>
                <a:lnTo>
                  <a:pt x="120396" y="137388"/>
                </a:lnTo>
                <a:lnTo>
                  <a:pt x="134518" y="137388"/>
                </a:lnTo>
                <a:lnTo>
                  <a:pt x="134518" y="123012"/>
                </a:lnTo>
                <a:lnTo>
                  <a:pt x="138671" y="118846"/>
                </a:lnTo>
                <a:lnTo>
                  <a:pt x="165222" y="118846"/>
                </a:lnTo>
                <a:lnTo>
                  <a:pt x="160317" y="111582"/>
                </a:lnTo>
                <a:lnTo>
                  <a:pt x="152879" y="106564"/>
                </a:lnTo>
                <a:lnTo>
                  <a:pt x="143789" y="104724"/>
                </a:lnTo>
                <a:close/>
              </a:path>
              <a:path w="226059" h="342900">
                <a:moveTo>
                  <a:pt x="165222" y="118846"/>
                </a:moveTo>
                <a:lnTo>
                  <a:pt x="148894" y="118846"/>
                </a:lnTo>
                <a:lnTo>
                  <a:pt x="153060" y="123012"/>
                </a:lnTo>
                <a:lnTo>
                  <a:pt x="153060" y="133222"/>
                </a:lnTo>
                <a:lnTo>
                  <a:pt x="148894" y="137388"/>
                </a:lnTo>
                <a:lnTo>
                  <a:pt x="165220" y="137388"/>
                </a:lnTo>
                <a:lnTo>
                  <a:pt x="165342" y="137209"/>
                </a:lnTo>
                <a:lnTo>
                  <a:pt x="167182" y="128117"/>
                </a:lnTo>
                <a:lnTo>
                  <a:pt x="165342" y="119024"/>
                </a:lnTo>
                <a:lnTo>
                  <a:pt x="165222" y="118846"/>
                </a:lnTo>
                <a:close/>
              </a:path>
            </a:pathLst>
          </a:custGeom>
          <a:solidFill>
            <a:srgbClr val="000000"/>
          </a:solidFill>
        </p:spPr>
        <p:txBody>
          <a:bodyPr wrap="square" lIns="0" tIns="0" rIns="0" bIns="0" rtlCol="0"/>
          <a:lstStyle/>
          <a:p>
            <a:endParaRPr/>
          </a:p>
        </p:txBody>
      </p:sp>
      <p:sp>
        <p:nvSpPr>
          <p:cNvPr id="20" name="object 9">
            <a:extLst>
              <a:ext uri="{FF2B5EF4-FFF2-40B4-BE49-F238E27FC236}">
                <a16:creationId xmlns:a16="http://schemas.microsoft.com/office/drawing/2014/main" id="{2CBA433F-94ED-444C-B5C8-47F950D20402}"/>
              </a:ext>
            </a:extLst>
          </p:cNvPr>
          <p:cNvSpPr/>
          <p:nvPr/>
        </p:nvSpPr>
        <p:spPr>
          <a:xfrm>
            <a:off x="7692440" y="4681730"/>
            <a:ext cx="15240" cy="48260"/>
          </a:xfrm>
          <a:custGeom>
            <a:avLst/>
            <a:gdLst/>
            <a:ahLst/>
            <a:cxnLst/>
            <a:rect l="l" t="t" r="r" b="b"/>
            <a:pathLst>
              <a:path w="15240" h="48260">
                <a:moveTo>
                  <a:pt x="11595" y="0"/>
                </a:moveTo>
                <a:lnTo>
                  <a:pt x="3365" y="0"/>
                </a:lnTo>
                <a:lnTo>
                  <a:pt x="0" y="3365"/>
                </a:lnTo>
                <a:lnTo>
                  <a:pt x="0" y="44399"/>
                </a:lnTo>
                <a:lnTo>
                  <a:pt x="3365" y="47764"/>
                </a:lnTo>
                <a:lnTo>
                  <a:pt x="11607" y="47764"/>
                </a:lnTo>
                <a:lnTo>
                  <a:pt x="14947" y="44399"/>
                </a:lnTo>
                <a:lnTo>
                  <a:pt x="14960" y="3365"/>
                </a:lnTo>
                <a:lnTo>
                  <a:pt x="11595" y="0"/>
                </a:lnTo>
                <a:close/>
              </a:path>
            </a:pathLst>
          </a:custGeom>
          <a:solidFill>
            <a:srgbClr val="000000"/>
          </a:solidFill>
        </p:spPr>
        <p:txBody>
          <a:bodyPr wrap="square" lIns="0" tIns="0" rIns="0" bIns="0" rtlCol="0"/>
          <a:lstStyle/>
          <a:p>
            <a:endParaRPr/>
          </a:p>
        </p:txBody>
      </p:sp>
      <p:sp>
        <p:nvSpPr>
          <p:cNvPr id="21" name="object 10">
            <a:extLst>
              <a:ext uri="{FF2B5EF4-FFF2-40B4-BE49-F238E27FC236}">
                <a16:creationId xmlns:a16="http://schemas.microsoft.com/office/drawing/2014/main" id="{4DEC5005-D316-5549-8D3A-62DA7F317930}"/>
              </a:ext>
            </a:extLst>
          </p:cNvPr>
          <p:cNvSpPr/>
          <p:nvPr/>
        </p:nvSpPr>
        <p:spPr>
          <a:xfrm>
            <a:off x="7782569" y="4717324"/>
            <a:ext cx="36830" cy="43815"/>
          </a:xfrm>
          <a:custGeom>
            <a:avLst/>
            <a:gdLst/>
            <a:ahLst/>
            <a:cxnLst/>
            <a:rect l="l" t="t" r="r" b="b"/>
            <a:pathLst>
              <a:path w="36829" h="43814">
                <a:moveTo>
                  <a:pt x="28829" y="0"/>
                </a:moveTo>
                <a:lnTo>
                  <a:pt x="24117" y="736"/>
                </a:lnTo>
                <a:lnTo>
                  <a:pt x="0" y="33934"/>
                </a:lnTo>
                <a:lnTo>
                  <a:pt x="749" y="38633"/>
                </a:lnTo>
                <a:lnTo>
                  <a:pt x="7416" y="43472"/>
                </a:lnTo>
                <a:lnTo>
                  <a:pt x="12115" y="42735"/>
                </a:lnTo>
                <a:lnTo>
                  <a:pt x="36233" y="9537"/>
                </a:lnTo>
                <a:lnTo>
                  <a:pt x="35483" y="4825"/>
                </a:lnTo>
                <a:lnTo>
                  <a:pt x="28829" y="0"/>
                </a:lnTo>
                <a:close/>
              </a:path>
            </a:pathLst>
          </a:custGeom>
          <a:solidFill>
            <a:srgbClr val="000000"/>
          </a:solidFill>
        </p:spPr>
        <p:txBody>
          <a:bodyPr wrap="square" lIns="0" tIns="0" rIns="0" bIns="0" rtlCol="0"/>
          <a:lstStyle/>
          <a:p>
            <a:endParaRPr/>
          </a:p>
        </p:txBody>
      </p:sp>
      <p:sp>
        <p:nvSpPr>
          <p:cNvPr id="24" name="object 11">
            <a:extLst>
              <a:ext uri="{FF2B5EF4-FFF2-40B4-BE49-F238E27FC236}">
                <a16:creationId xmlns:a16="http://schemas.microsoft.com/office/drawing/2014/main" id="{1D7BDD80-59CB-0542-B482-6CDA4802F143}"/>
              </a:ext>
            </a:extLst>
          </p:cNvPr>
          <p:cNvSpPr/>
          <p:nvPr/>
        </p:nvSpPr>
        <p:spPr>
          <a:xfrm>
            <a:off x="7838560" y="4811892"/>
            <a:ext cx="48260" cy="27305"/>
          </a:xfrm>
          <a:custGeom>
            <a:avLst/>
            <a:gdLst/>
            <a:ahLst/>
            <a:cxnLst/>
            <a:rect l="l" t="t" r="r" b="b"/>
            <a:pathLst>
              <a:path w="48259" h="27304">
                <a:moveTo>
                  <a:pt x="41186" y="0"/>
                </a:moveTo>
                <a:lnTo>
                  <a:pt x="2159" y="12674"/>
                </a:lnTo>
                <a:lnTo>
                  <a:pt x="0" y="16916"/>
                </a:lnTo>
                <a:lnTo>
                  <a:pt x="2540" y="24752"/>
                </a:lnTo>
                <a:lnTo>
                  <a:pt x="6781" y="26911"/>
                </a:lnTo>
                <a:lnTo>
                  <a:pt x="45808" y="14224"/>
                </a:lnTo>
                <a:lnTo>
                  <a:pt x="47967" y="9982"/>
                </a:lnTo>
                <a:lnTo>
                  <a:pt x="45427" y="2159"/>
                </a:lnTo>
                <a:lnTo>
                  <a:pt x="41186" y="0"/>
                </a:lnTo>
                <a:close/>
              </a:path>
            </a:pathLst>
          </a:custGeom>
          <a:solidFill>
            <a:srgbClr val="000000"/>
          </a:solidFill>
        </p:spPr>
        <p:txBody>
          <a:bodyPr wrap="square" lIns="0" tIns="0" rIns="0" bIns="0" rtlCol="0"/>
          <a:lstStyle/>
          <a:p>
            <a:endParaRPr/>
          </a:p>
        </p:txBody>
      </p:sp>
      <p:sp>
        <p:nvSpPr>
          <p:cNvPr id="25" name="object 12">
            <a:extLst>
              <a:ext uri="{FF2B5EF4-FFF2-40B4-BE49-F238E27FC236}">
                <a16:creationId xmlns:a16="http://schemas.microsoft.com/office/drawing/2014/main" id="{74B2EC75-F547-E949-B13F-2396E3CB26E2}"/>
              </a:ext>
            </a:extLst>
          </p:cNvPr>
          <p:cNvSpPr/>
          <p:nvPr/>
        </p:nvSpPr>
        <p:spPr>
          <a:xfrm>
            <a:off x="7837891" y="4918048"/>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26" name="object 13">
            <a:extLst>
              <a:ext uri="{FF2B5EF4-FFF2-40B4-BE49-F238E27FC236}">
                <a16:creationId xmlns:a16="http://schemas.microsoft.com/office/drawing/2014/main" id="{6F9FFE21-5A4C-D643-B661-ECE4E231491D}"/>
              </a:ext>
            </a:extLst>
          </p:cNvPr>
          <p:cNvSpPr/>
          <p:nvPr/>
        </p:nvSpPr>
        <p:spPr>
          <a:xfrm>
            <a:off x="7780816" y="4995259"/>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27" name="object 14">
            <a:extLst>
              <a:ext uri="{FF2B5EF4-FFF2-40B4-BE49-F238E27FC236}">
                <a16:creationId xmlns:a16="http://schemas.microsoft.com/office/drawing/2014/main" id="{970EABF4-48BD-CC41-9E25-730E319625BB}"/>
              </a:ext>
            </a:extLst>
          </p:cNvPr>
          <p:cNvSpPr/>
          <p:nvPr/>
        </p:nvSpPr>
        <p:spPr>
          <a:xfrm>
            <a:off x="7578870" y="4993985"/>
            <a:ext cx="36830" cy="43815"/>
          </a:xfrm>
          <a:custGeom>
            <a:avLst/>
            <a:gdLst/>
            <a:ahLst/>
            <a:cxnLst/>
            <a:rect l="l" t="t" r="r" b="b"/>
            <a:pathLst>
              <a:path w="36829" h="43814">
                <a:moveTo>
                  <a:pt x="28816" y="0"/>
                </a:moveTo>
                <a:lnTo>
                  <a:pt x="24117" y="736"/>
                </a:lnTo>
                <a:lnTo>
                  <a:pt x="0" y="33934"/>
                </a:lnTo>
                <a:lnTo>
                  <a:pt x="749" y="38633"/>
                </a:lnTo>
                <a:lnTo>
                  <a:pt x="7404" y="43472"/>
                </a:lnTo>
                <a:lnTo>
                  <a:pt x="12115" y="42735"/>
                </a:lnTo>
                <a:lnTo>
                  <a:pt x="36233" y="9537"/>
                </a:lnTo>
                <a:lnTo>
                  <a:pt x="35483" y="4838"/>
                </a:lnTo>
                <a:lnTo>
                  <a:pt x="28816" y="0"/>
                </a:lnTo>
                <a:close/>
              </a:path>
            </a:pathLst>
          </a:custGeom>
          <a:solidFill>
            <a:srgbClr val="000000"/>
          </a:solidFill>
        </p:spPr>
        <p:txBody>
          <a:bodyPr wrap="square" lIns="0" tIns="0" rIns="0" bIns="0" rtlCol="0"/>
          <a:lstStyle/>
          <a:p>
            <a:endParaRPr/>
          </a:p>
        </p:txBody>
      </p:sp>
      <p:sp>
        <p:nvSpPr>
          <p:cNvPr id="28" name="object 15">
            <a:extLst>
              <a:ext uri="{FF2B5EF4-FFF2-40B4-BE49-F238E27FC236}">
                <a16:creationId xmlns:a16="http://schemas.microsoft.com/office/drawing/2014/main" id="{053CA97E-1F53-8F43-BB7E-C786CFC83858}"/>
              </a:ext>
            </a:extLst>
          </p:cNvPr>
          <p:cNvSpPr/>
          <p:nvPr/>
        </p:nvSpPr>
        <p:spPr>
          <a:xfrm>
            <a:off x="7511140" y="4915978"/>
            <a:ext cx="48260" cy="27305"/>
          </a:xfrm>
          <a:custGeom>
            <a:avLst/>
            <a:gdLst/>
            <a:ahLst/>
            <a:cxnLst/>
            <a:rect l="l" t="t" r="r" b="b"/>
            <a:pathLst>
              <a:path w="48259" h="27304">
                <a:moveTo>
                  <a:pt x="41186" y="0"/>
                </a:moveTo>
                <a:lnTo>
                  <a:pt x="2158" y="12674"/>
                </a:lnTo>
                <a:lnTo>
                  <a:pt x="0" y="16916"/>
                </a:lnTo>
                <a:lnTo>
                  <a:pt x="2539" y="24752"/>
                </a:lnTo>
                <a:lnTo>
                  <a:pt x="6794" y="26911"/>
                </a:lnTo>
                <a:lnTo>
                  <a:pt x="45808" y="14236"/>
                </a:lnTo>
                <a:lnTo>
                  <a:pt x="47967" y="9994"/>
                </a:lnTo>
                <a:lnTo>
                  <a:pt x="45427" y="2159"/>
                </a:lnTo>
                <a:lnTo>
                  <a:pt x="41186" y="0"/>
                </a:lnTo>
                <a:close/>
              </a:path>
            </a:pathLst>
          </a:custGeom>
          <a:solidFill>
            <a:srgbClr val="000000"/>
          </a:solidFill>
        </p:spPr>
        <p:txBody>
          <a:bodyPr wrap="square" lIns="0" tIns="0" rIns="0" bIns="0" rtlCol="0"/>
          <a:lstStyle/>
          <a:p>
            <a:endParaRPr/>
          </a:p>
        </p:txBody>
      </p:sp>
      <p:sp>
        <p:nvSpPr>
          <p:cNvPr id="29" name="object 16">
            <a:extLst>
              <a:ext uri="{FF2B5EF4-FFF2-40B4-BE49-F238E27FC236}">
                <a16:creationId xmlns:a16="http://schemas.microsoft.com/office/drawing/2014/main" id="{824AA146-5323-F94B-A161-78B23C38ABC4}"/>
              </a:ext>
            </a:extLst>
          </p:cNvPr>
          <p:cNvSpPr/>
          <p:nvPr/>
        </p:nvSpPr>
        <p:spPr>
          <a:xfrm>
            <a:off x="7511822" y="4809813"/>
            <a:ext cx="48260" cy="27305"/>
          </a:xfrm>
          <a:custGeom>
            <a:avLst/>
            <a:gdLst/>
            <a:ahLst/>
            <a:cxnLst/>
            <a:rect l="l" t="t" r="r" b="b"/>
            <a:pathLst>
              <a:path w="48259" h="27304">
                <a:moveTo>
                  <a:pt x="6781" y="0"/>
                </a:moveTo>
                <a:lnTo>
                  <a:pt x="2539" y="2159"/>
                </a:lnTo>
                <a:lnTo>
                  <a:pt x="0" y="9994"/>
                </a:lnTo>
                <a:lnTo>
                  <a:pt x="2158" y="14236"/>
                </a:lnTo>
                <a:lnTo>
                  <a:pt x="41173" y="26911"/>
                </a:lnTo>
                <a:lnTo>
                  <a:pt x="45415" y="24752"/>
                </a:lnTo>
                <a:lnTo>
                  <a:pt x="47967" y="16916"/>
                </a:lnTo>
                <a:lnTo>
                  <a:pt x="45808" y="12674"/>
                </a:lnTo>
                <a:lnTo>
                  <a:pt x="6781" y="0"/>
                </a:lnTo>
                <a:close/>
              </a:path>
            </a:pathLst>
          </a:custGeom>
          <a:solidFill>
            <a:srgbClr val="000000"/>
          </a:solidFill>
        </p:spPr>
        <p:txBody>
          <a:bodyPr wrap="square" lIns="0" tIns="0" rIns="0" bIns="0" rtlCol="0"/>
          <a:lstStyle/>
          <a:p>
            <a:endParaRPr/>
          </a:p>
        </p:txBody>
      </p:sp>
      <p:sp>
        <p:nvSpPr>
          <p:cNvPr id="30" name="object 17">
            <a:extLst>
              <a:ext uri="{FF2B5EF4-FFF2-40B4-BE49-F238E27FC236}">
                <a16:creationId xmlns:a16="http://schemas.microsoft.com/office/drawing/2014/main" id="{4D957592-84C2-0344-B320-BA5A4F7AD4BF}"/>
              </a:ext>
            </a:extLst>
          </p:cNvPr>
          <p:cNvSpPr/>
          <p:nvPr/>
        </p:nvSpPr>
        <p:spPr>
          <a:xfrm>
            <a:off x="7580637" y="4716033"/>
            <a:ext cx="36830" cy="43815"/>
          </a:xfrm>
          <a:custGeom>
            <a:avLst/>
            <a:gdLst/>
            <a:ahLst/>
            <a:cxnLst/>
            <a:rect l="l" t="t" r="r" b="b"/>
            <a:pathLst>
              <a:path w="36829" h="43814">
                <a:moveTo>
                  <a:pt x="7391" y="0"/>
                </a:moveTo>
                <a:lnTo>
                  <a:pt x="736" y="4838"/>
                </a:lnTo>
                <a:lnTo>
                  <a:pt x="0" y="9550"/>
                </a:lnTo>
                <a:lnTo>
                  <a:pt x="24104" y="42735"/>
                </a:lnTo>
                <a:lnTo>
                  <a:pt x="28816" y="43484"/>
                </a:lnTo>
                <a:lnTo>
                  <a:pt x="35471" y="38646"/>
                </a:lnTo>
                <a:lnTo>
                  <a:pt x="36220" y="33934"/>
                </a:lnTo>
                <a:lnTo>
                  <a:pt x="12103" y="749"/>
                </a:lnTo>
                <a:lnTo>
                  <a:pt x="7391" y="0"/>
                </a:lnTo>
                <a:close/>
              </a:path>
            </a:pathLst>
          </a:custGeom>
          <a:solidFill>
            <a:srgbClr val="000000"/>
          </a:solidFill>
        </p:spPr>
        <p:txBody>
          <a:bodyPr wrap="square" lIns="0" tIns="0" rIns="0" bIns="0" rtlCol="0"/>
          <a:lstStyle/>
          <a:p>
            <a:endParaRPr/>
          </a:p>
        </p:txBody>
      </p:sp>
      <p:sp>
        <p:nvSpPr>
          <p:cNvPr id="31" name="object 2">
            <a:extLst>
              <a:ext uri="{FF2B5EF4-FFF2-40B4-BE49-F238E27FC236}">
                <a16:creationId xmlns:a16="http://schemas.microsoft.com/office/drawing/2014/main" id="{8A0AA879-4642-B848-B65D-780C4044B6FF}"/>
              </a:ext>
            </a:extLst>
          </p:cNvPr>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8563C2"/>
          </a:solidFill>
        </p:spPr>
        <p:txBody>
          <a:bodyPr wrap="square" lIns="0" tIns="0" rIns="0" bIns="0" rtlCol="0"/>
          <a:lstStyle/>
          <a:p>
            <a:endParaRPr>
              <a:solidFill>
                <a:srgbClr val="8563C2"/>
              </a:solidFill>
            </a:endParaRPr>
          </a:p>
        </p:txBody>
      </p:sp>
      <p:sp>
        <p:nvSpPr>
          <p:cNvPr id="32" name="object 5">
            <a:extLst>
              <a:ext uri="{FF2B5EF4-FFF2-40B4-BE49-F238E27FC236}">
                <a16:creationId xmlns:a16="http://schemas.microsoft.com/office/drawing/2014/main" id="{DD5EF8E3-2431-E645-92BF-688CEEBCFCF7}"/>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33" name="object 6">
            <a:extLst>
              <a:ext uri="{FF2B5EF4-FFF2-40B4-BE49-F238E27FC236}">
                <a16:creationId xmlns:a16="http://schemas.microsoft.com/office/drawing/2014/main" id="{75AA3AC0-5174-9648-AF7F-2B005EBE77C4}"/>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34" name="object 7">
            <a:extLst>
              <a:ext uri="{FF2B5EF4-FFF2-40B4-BE49-F238E27FC236}">
                <a16:creationId xmlns:a16="http://schemas.microsoft.com/office/drawing/2014/main" id="{69288559-C579-2C4A-84E2-C499E8DEA7B5}"/>
              </a:ext>
            </a:extLst>
          </p:cNvPr>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35" name="object 8">
            <a:extLst>
              <a:ext uri="{FF2B5EF4-FFF2-40B4-BE49-F238E27FC236}">
                <a16:creationId xmlns:a16="http://schemas.microsoft.com/office/drawing/2014/main" id="{BCA73F94-0A8E-AB46-BCB1-AEAB04904EEA}"/>
              </a:ext>
            </a:extLst>
          </p:cNvPr>
          <p:cNvSpPr txBox="1"/>
          <p:nvPr/>
        </p:nvSpPr>
        <p:spPr>
          <a:xfrm>
            <a:off x="9145700" y="4765125"/>
            <a:ext cx="2101215"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Can I pivot?</a:t>
            </a:r>
            <a:endParaRPr lang="en-US" sz="1600" b="1" dirty="0">
              <a:latin typeface="Segoe UI Semibold" panose="020B0502040204020203" pitchFamily="34" charset="0"/>
              <a:cs typeface="Segoe UI Semibold" panose="020B0502040204020203" pitchFamily="34" charset="0"/>
            </a:endParaRPr>
          </a:p>
        </p:txBody>
      </p:sp>
      <p:sp>
        <p:nvSpPr>
          <p:cNvPr id="36" name="object 9">
            <a:extLst>
              <a:ext uri="{FF2B5EF4-FFF2-40B4-BE49-F238E27FC236}">
                <a16:creationId xmlns:a16="http://schemas.microsoft.com/office/drawing/2014/main" id="{8AE1527A-A8F0-CE46-84D9-A3F9BB985F6C}"/>
              </a:ext>
            </a:extLst>
          </p:cNvPr>
          <p:cNvSpPr txBox="1"/>
          <p:nvPr/>
        </p:nvSpPr>
        <p:spPr>
          <a:xfrm>
            <a:off x="11831750" y="476512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84</a:t>
            </a:r>
            <a:endParaRPr lang="en-US" sz="1600" b="1" dirty="0">
              <a:latin typeface="Segoe UI Semibold" panose="020B0502040204020203" pitchFamily="34" charset="0"/>
              <a:cs typeface="Segoe UI Semibold" panose="020B0502040204020203" pitchFamily="34" charset="0"/>
            </a:endParaRPr>
          </a:p>
        </p:txBody>
      </p:sp>
      <p:sp>
        <p:nvSpPr>
          <p:cNvPr id="37" name="object 12">
            <a:extLst>
              <a:ext uri="{FF2B5EF4-FFF2-40B4-BE49-F238E27FC236}">
                <a16:creationId xmlns:a16="http://schemas.microsoft.com/office/drawing/2014/main" id="{E069E50F-639A-D644-AC79-423B30E986FC}"/>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38" name="object 15">
            <a:extLst>
              <a:ext uri="{FF2B5EF4-FFF2-40B4-BE49-F238E27FC236}">
                <a16:creationId xmlns:a16="http://schemas.microsoft.com/office/drawing/2014/main" id="{C1164C47-4D88-A549-BFD2-7F9F4637F2ED}"/>
              </a:ext>
            </a:extLst>
          </p:cNvPr>
          <p:cNvSpPr txBox="1"/>
          <p:nvPr/>
        </p:nvSpPr>
        <p:spPr>
          <a:xfrm>
            <a:off x="9143993" y="5529699"/>
            <a:ext cx="2345642"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Partner/trio share</a:t>
            </a:r>
            <a:endParaRPr sz="1600" b="1" dirty="0">
              <a:latin typeface="Segoe UI Semibold" panose="020B0502040204020203" pitchFamily="34" charset="0"/>
              <a:cs typeface="Segoe UI Semibold" panose="020B0502040204020203" pitchFamily="34" charset="0"/>
            </a:endParaRPr>
          </a:p>
        </p:txBody>
      </p:sp>
      <p:sp>
        <p:nvSpPr>
          <p:cNvPr id="39" name="object 16">
            <a:extLst>
              <a:ext uri="{FF2B5EF4-FFF2-40B4-BE49-F238E27FC236}">
                <a16:creationId xmlns:a16="http://schemas.microsoft.com/office/drawing/2014/main" id="{0DE7B19C-CF66-4042-90E2-8E63479CD6D8}"/>
              </a:ext>
            </a:extLst>
          </p:cNvPr>
          <p:cNvSpPr txBox="1"/>
          <p:nvPr/>
        </p:nvSpPr>
        <p:spPr>
          <a:xfrm>
            <a:off x="7607824" y="5529699"/>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40" name="object 9">
            <a:extLst>
              <a:ext uri="{FF2B5EF4-FFF2-40B4-BE49-F238E27FC236}">
                <a16:creationId xmlns:a16="http://schemas.microsoft.com/office/drawing/2014/main" id="{03B37A7C-FF03-9349-9C7F-68D180F2246A}"/>
              </a:ext>
            </a:extLst>
          </p:cNvPr>
          <p:cNvSpPr txBox="1"/>
          <p:nvPr/>
        </p:nvSpPr>
        <p:spPr>
          <a:xfrm>
            <a:off x="11831749" y="5593204"/>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Slides</a:t>
            </a:r>
            <a:endParaRPr sz="1600" b="1" dirty="0">
              <a:latin typeface="Segoe UI Semibold" panose="020B0502040204020203" pitchFamily="34" charset="0"/>
              <a:cs typeface="Segoe UI Semibold" panose="020B0502040204020203" pitchFamily="34" charset="0"/>
            </a:endParaRPr>
          </a:p>
        </p:txBody>
      </p:sp>
      <p:sp>
        <p:nvSpPr>
          <p:cNvPr id="41" name="object 14">
            <a:extLst>
              <a:ext uri="{FF2B5EF4-FFF2-40B4-BE49-F238E27FC236}">
                <a16:creationId xmlns:a16="http://schemas.microsoft.com/office/drawing/2014/main" id="{CAD88913-55E2-2C47-B686-B90A5F74ACF8}"/>
              </a:ext>
            </a:extLst>
          </p:cNvPr>
          <p:cNvSpPr/>
          <p:nvPr/>
        </p:nvSpPr>
        <p:spPr>
          <a:xfrm>
            <a:off x="7315187" y="5437911"/>
            <a:ext cx="7315200" cy="727075"/>
          </a:xfrm>
          <a:custGeom>
            <a:avLst/>
            <a:gdLst/>
            <a:ahLst/>
            <a:cxnLst/>
            <a:rect l="l" t="t" r="r" b="b"/>
            <a:pathLst>
              <a:path w="7315200" h="727075">
                <a:moveTo>
                  <a:pt x="0" y="726998"/>
                </a:moveTo>
                <a:lnTo>
                  <a:pt x="7315200" y="726998"/>
                </a:lnTo>
                <a:lnTo>
                  <a:pt x="7315200" y="0"/>
                </a:lnTo>
                <a:lnTo>
                  <a:pt x="0" y="0"/>
                </a:lnTo>
                <a:lnTo>
                  <a:pt x="0" y="726998"/>
                </a:lnTo>
                <a:close/>
              </a:path>
            </a:pathLst>
          </a:custGeom>
          <a:solidFill>
            <a:srgbClr val="3B2F57"/>
          </a:solidFill>
        </p:spPr>
        <p:txBody>
          <a:bodyPr wrap="square" lIns="0" tIns="0" rIns="0" bIns="0" rtlCol="0"/>
          <a:lstStyle/>
          <a:p>
            <a:endParaRPr dirty="0"/>
          </a:p>
        </p:txBody>
      </p:sp>
      <p:sp>
        <p:nvSpPr>
          <p:cNvPr id="42" name="object 15">
            <a:extLst>
              <a:ext uri="{FF2B5EF4-FFF2-40B4-BE49-F238E27FC236}">
                <a16:creationId xmlns:a16="http://schemas.microsoft.com/office/drawing/2014/main" id="{169D0FC3-676E-C948-A108-D8E04C47F1C9}"/>
              </a:ext>
            </a:extLst>
          </p:cNvPr>
          <p:cNvSpPr txBox="1"/>
          <p:nvPr/>
        </p:nvSpPr>
        <p:spPr>
          <a:xfrm>
            <a:off x="9156708" y="5576345"/>
            <a:ext cx="2345642"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Explore pivoting</a:t>
            </a:r>
            <a:endParaRPr lang="en-US" sz="1600" b="1" dirty="0">
              <a:latin typeface="Segoe UI Semibold" panose="020B0502040204020203" pitchFamily="34" charset="0"/>
              <a:cs typeface="Segoe UI Semibold" panose="020B0502040204020203" pitchFamily="34" charset="0"/>
            </a:endParaRPr>
          </a:p>
        </p:txBody>
      </p:sp>
      <p:sp>
        <p:nvSpPr>
          <p:cNvPr id="43" name="object 16">
            <a:extLst>
              <a:ext uri="{FF2B5EF4-FFF2-40B4-BE49-F238E27FC236}">
                <a16:creationId xmlns:a16="http://schemas.microsoft.com/office/drawing/2014/main" id="{52227562-B39C-E142-839E-D7C16F09AE19}"/>
              </a:ext>
            </a:extLst>
          </p:cNvPr>
          <p:cNvSpPr txBox="1"/>
          <p:nvPr/>
        </p:nvSpPr>
        <p:spPr>
          <a:xfrm>
            <a:off x="7620539" y="5576345"/>
            <a:ext cx="669296"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44" name="object 16">
            <a:extLst>
              <a:ext uri="{FF2B5EF4-FFF2-40B4-BE49-F238E27FC236}">
                <a16:creationId xmlns:a16="http://schemas.microsoft.com/office/drawing/2014/main" id="{97BDB04F-E861-A142-A936-0EA1EEFD6B04}"/>
              </a:ext>
            </a:extLst>
          </p:cNvPr>
          <p:cNvSpPr txBox="1"/>
          <p:nvPr/>
        </p:nvSpPr>
        <p:spPr>
          <a:xfrm>
            <a:off x="11831763" y="5566086"/>
            <a:ext cx="2431378" cy="279563"/>
          </a:xfrm>
          <a:prstGeom prst="rect">
            <a:avLst/>
          </a:prstGeom>
        </p:spPr>
        <p:txBody>
          <a:bodyPr vert="horz" wrap="square" lIns="0" tIns="33019"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Slides 85-86</a:t>
            </a:r>
            <a:endParaRPr lang="en-US" sz="16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926D98E2-AD93-C248-824B-6F376900B67F}"/>
              </a:ext>
            </a:extLst>
          </p:cNvPr>
          <p:cNvSpPr>
            <a:spLocks noGrp="1"/>
          </p:cNvSpPr>
          <p:nvPr>
            <p:ph type="sldNum" sz="quarter" idx="17"/>
          </p:nvPr>
        </p:nvSpPr>
        <p:spPr/>
        <p:txBody>
          <a:bodyPr/>
          <a:lstStyle/>
          <a:p>
            <a:fld id="{1B2B2140-4286-7F4C-A4E1-0BF3902E027A}" type="slidenum">
              <a:rPr lang="en-US"/>
              <a:pPr/>
              <a:t>73</a:t>
            </a:fld>
            <a:endParaRPr lang="en-US"/>
          </a:p>
        </p:txBody>
      </p:sp>
    </p:spTree>
    <p:extLst>
      <p:ext uri="{BB962C8B-B14F-4D97-AF65-F5344CB8AC3E}">
        <p14:creationId xmlns:p14="http://schemas.microsoft.com/office/powerpoint/2010/main" val="28242940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8563C2"/>
          </a:solidFill>
        </p:spPr>
        <p:txBody>
          <a:bodyPr wrap="square" lIns="0" tIns="0" rIns="0" bIns="0" rtlCol="0"/>
          <a:lstStyle/>
          <a:p>
            <a:endParaRPr/>
          </a:p>
        </p:txBody>
      </p:sp>
      <p:sp>
        <p:nvSpPr>
          <p:cNvPr id="4" name="object 4"/>
          <p:cNvSpPr txBox="1"/>
          <p:nvPr/>
        </p:nvSpPr>
        <p:spPr>
          <a:xfrm>
            <a:off x="10972800" y="529285"/>
            <a:ext cx="3657600" cy="2364750"/>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Explore the concept of cognitive flexibility and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reflect on its impact on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the problem solving process.</a:t>
            </a:r>
            <a:endParaRPr b="1" dirty="0">
              <a:latin typeface="Segoe UI Semibold" panose="020B0502040204020203" pitchFamily="34" charset="0"/>
              <a:cs typeface="Segoe UI Semibold" panose="020B0502040204020203" pitchFamily="34" charset="0"/>
            </a:endParaRPr>
          </a:p>
        </p:txBody>
      </p:sp>
      <p:sp>
        <p:nvSpPr>
          <p:cNvPr id="5" name="object 5"/>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6" name="object 6"/>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7" name="object 7"/>
          <p:cNvSpPr txBox="1"/>
          <p:nvPr/>
        </p:nvSpPr>
        <p:spPr>
          <a:xfrm>
            <a:off x="7607830" y="4765125"/>
            <a:ext cx="527050" cy="269240"/>
          </a:xfrm>
          <a:prstGeom prst="rect">
            <a:avLst/>
          </a:prstGeom>
        </p:spPr>
        <p:txBody>
          <a:bodyPr vert="horz" wrap="square" lIns="0" tIns="12700" rIns="0" bIns="0" rtlCol="0">
            <a:spAutoFit/>
          </a:bodyPr>
          <a:lstStyle/>
          <a:p>
            <a:pPr>
              <a:lnSpc>
                <a:spcPct val="100000"/>
              </a:lnSpc>
              <a:spcBef>
                <a:spcPts val="100"/>
              </a:spcBef>
            </a:pPr>
            <a:r>
              <a:rPr sz="1600" b="1" dirty="0">
                <a:solidFill>
                  <a:srgbClr val="FFFFFF"/>
                </a:solidFill>
                <a:latin typeface="Segoe UI Semibold" panose="020B0502040204020203" pitchFamily="34" charset="0"/>
                <a:cs typeface="Segoe UI Semibold" panose="020B0502040204020203" pitchFamily="34" charset="0"/>
              </a:rPr>
              <a:t>5</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8" name="object 8"/>
          <p:cNvSpPr txBox="1"/>
          <p:nvPr/>
        </p:nvSpPr>
        <p:spPr>
          <a:xfrm>
            <a:off x="9145700" y="4765125"/>
            <a:ext cx="2101215" cy="474489"/>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Where do I go from here?</a:t>
            </a:r>
            <a:endParaRPr lang="en-US" sz="1600" b="1" dirty="0">
              <a:latin typeface="Segoe UI Semibold" panose="020B0502040204020203" pitchFamily="34" charset="0"/>
              <a:cs typeface="Segoe UI Semibold" panose="020B0502040204020203" pitchFamily="34" charset="0"/>
            </a:endParaRPr>
          </a:p>
        </p:txBody>
      </p:sp>
      <p:sp>
        <p:nvSpPr>
          <p:cNvPr id="9" name="object 9"/>
          <p:cNvSpPr txBox="1"/>
          <p:nvPr/>
        </p:nvSpPr>
        <p:spPr>
          <a:xfrm>
            <a:off x="11831750" y="4765125"/>
            <a:ext cx="2561319" cy="505267"/>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Cognitive Flexibility Video</a:t>
            </a:r>
            <a:br>
              <a:rPr lang="en-US" sz="1600" b="1" spc="-15" dirty="0">
                <a:solidFill>
                  <a:srgbClr val="FFFFFF"/>
                </a:solidFill>
                <a:latin typeface="Segoe UI Semibold" panose="020B0502040204020203" pitchFamily="34" charset="0"/>
                <a:cs typeface="Segoe UI Semibold" panose="020B0502040204020203" pitchFamily="34" charset="0"/>
              </a:rPr>
            </a:br>
            <a:r>
              <a:rPr lang="en-US" sz="1600" b="1" spc="-15" dirty="0">
                <a:solidFill>
                  <a:srgbClr val="FFFFFF"/>
                </a:solidFill>
                <a:latin typeface="Segoe UI Semibold" panose="020B0502040204020203" pitchFamily="34" charset="0"/>
                <a:cs typeface="Segoe UI Semibold" panose="020B0502040204020203" pitchFamily="34" charset="0"/>
              </a:rPr>
              <a:t>Mentee Slide 87</a:t>
            </a:r>
            <a:endParaRPr sz="1600" b="1" dirty="0">
              <a:latin typeface="Segoe UI Semibold" panose="020B0502040204020203" pitchFamily="34" charset="0"/>
              <a:cs typeface="Segoe UI Semibold" panose="020B0502040204020203" pitchFamily="34" charset="0"/>
            </a:endParaRPr>
          </a:p>
        </p:txBody>
      </p:sp>
      <p:sp>
        <p:nvSpPr>
          <p:cNvPr id="12" name="object 12"/>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673099" y="875058"/>
            <a:ext cx="5631268" cy="6126229"/>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Video 1:</a:t>
            </a:r>
            <a:br>
              <a:rPr lang="en-US" sz="3600" b="1" spc="-30" dirty="0">
                <a:latin typeface="Segoe UI Semibold" panose="020B0502040204020203" pitchFamily="34" charset="0"/>
                <a:cs typeface="Segoe UI Semibold" panose="020B0502040204020203" pitchFamily="34" charset="0"/>
              </a:rPr>
            </a:br>
            <a:r>
              <a:rPr lang="en-US" sz="3600" b="1" spc="-30" dirty="0">
                <a:latin typeface="Segoe UI Semibold" panose="020B0502040204020203" pitchFamily="34" charset="0"/>
                <a:cs typeface="Segoe UI Semibold" panose="020B0502040204020203" pitchFamily="34" charset="0"/>
              </a:rPr>
              <a:t>Where do I go from here?</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Share </a:t>
            </a:r>
            <a:r>
              <a:rPr lang="en-US" b="1" dirty="0">
                <a:latin typeface="Segoe UI Semibold" panose="020B0502040204020203" pitchFamily="34" charset="0"/>
                <a:cs typeface="Segoe UI Semibold" panose="020B0502040204020203" pitchFamily="34" charset="0"/>
              </a:rPr>
              <a:t>a 1-2-minute </a:t>
            </a:r>
            <a:r>
              <a:rPr lang="en-US" b="1" spc="-5" dirty="0">
                <a:latin typeface="Segoe UI Semibold" panose="020B0502040204020203" pitchFamily="34" charset="0"/>
                <a:cs typeface="Segoe UI Semibold" panose="020B0502040204020203" pitchFamily="34" charset="0"/>
              </a:rPr>
              <a:t>personal </a:t>
            </a:r>
            <a:r>
              <a:rPr lang="en-US" b="1" spc="10" dirty="0">
                <a:latin typeface="Segoe UI Semibold" panose="020B0502040204020203" pitchFamily="34" charset="0"/>
                <a:cs typeface="Segoe UI Semibold" panose="020B0502040204020203" pitchFamily="34" charset="0"/>
              </a:rPr>
              <a:t>story </a:t>
            </a:r>
            <a:r>
              <a:rPr lang="en-US" b="1" dirty="0">
                <a:latin typeface="Segoe UI Semibold" panose="020B0502040204020203" pitchFamily="34" charset="0"/>
                <a:cs typeface="Segoe UI Semibold" panose="020B0502040204020203" pitchFamily="34" charset="0"/>
              </a:rPr>
              <a:t>about cognitive flexibility (maybe a time where you found it difficult to let go of a plan).</a:t>
            </a:r>
          </a:p>
          <a:p>
            <a:pPr>
              <a:lnSpc>
                <a:spcPct val="100000"/>
              </a:lnSpc>
              <a:spcBef>
                <a:spcPts val="45"/>
              </a:spcBef>
              <a:buFont typeface="Segoe Pro"/>
              <a:buAutoNum type="arabicPeriod"/>
            </a:pPr>
            <a:endParaRPr lang="en-US" sz="16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Play </a:t>
            </a:r>
            <a:r>
              <a:rPr lang="en-US" b="1" spc="-5" dirty="0">
                <a:latin typeface="Segoe UI Semibold" panose="020B0502040204020203" pitchFamily="34" charset="0"/>
                <a:cs typeface="Segoe UI Semibold" panose="020B0502040204020203" pitchFamily="34" charset="0"/>
              </a:rPr>
              <a:t>the </a:t>
            </a:r>
            <a:r>
              <a:rPr lang="en-US" b="1" dirty="0">
                <a:latin typeface="Segoe UI Semibold" panose="020B0502040204020203" pitchFamily="34" charset="0"/>
                <a:cs typeface="Segoe UI Semibold" panose="020B0502040204020203" pitchFamily="34" charset="0"/>
              </a:rPr>
              <a:t>video </a:t>
            </a:r>
            <a:r>
              <a:rPr lang="en-US" b="1" spc="-5" dirty="0">
                <a:latin typeface="Segoe UI Semibold" panose="020B0502040204020203" pitchFamily="34" charset="0"/>
                <a:cs typeface="Segoe UI Semibold" panose="020B0502040204020203" pitchFamily="34" charset="0"/>
              </a:rPr>
              <a:t>by sharing </a:t>
            </a:r>
            <a:r>
              <a:rPr lang="en-US" b="1" spc="-10" dirty="0">
                <a:latin typeface="Segoe UI Semibold" panose="020B0502040204020203" pitchFamily="34" charset="0"/>
                <a:cs typeface="Segoe UI Semibold" panose="020B0502040204020203" pitchFamily="34" charset="0"/>
              </a:rPr>
              <a:t>your screen. </a:t>
            </a:r>
            <a:r>
              <a:rPr lang="en-US" b="1" dirty="0">
                <a:latin typeface="Segoe UI Semibold" panose="020B0502040204020203" pitchFamily="34" charset="0"/>
                <a:cs typeface="Segoe UI Semibold" panose="020B0502040204020203" pitchFamily="34" charset="0"/>
              </a:rPr>
              <a:t>If </a:t>
            </a:r>
            <a:r>
              <a:rPr lang="en-US" b="1" spc="-30" dirty="0">
                <a:latin typeface="Segoe UI Semibold" panose="020B0502040204020203" pitchFamily="34" charset="0"/>
                <a:cs typeface="Segoe UI Semibold" panose="020B0502040204020203" pitchFamily="34" charset="0"/>
              </a:rPr>
              <a:t>there’s </a:t>
            </a:r>
            <a:r>
              <a:rPr lang="en-US" b="1" spc="-5" dirty="0">
                <a:latin typeface="Segoe UI Semibold" panose="020B0502040204020203" pitchFamily="34" charset="0"/>
                <a:cs typeface="Segoe UI Semibold" panose="020B0502040204020203" pitchFamily="34" charset="0"/>
              </a:rPr>
              <a:t>low  bandwidth, </a:t>
            </a:r>
            <a:r>
              <a:rPr lang="en-US" b="1" spc="-10" dirty="0">
                <a:latin typeface="Segoe UI Semibold" panose="020B0502040204020203" pitchFamily="34" charset="0"/>
                <a:cs typeface="Segoe UI Semibold" panose="020B0502040204020203" pitchFamily="34" charset="0"/>
              </a:rPr>
              <a:t>provide </a:t>
            </a:r>
            <a:r>
              <a:rPr lang="en-US" b="1" spc="-5" dirty="0">
                <a:latin typeface="Segoe UI Semibold" panose="020B0502040204020203" pitchFamily="34" charset="0"/>
                <a:cs typeface="Segoe UI Semibold" panose="020B0502040204020203" pitchFamily="34" charset="0"/>
              </a:rPr>
              <a:t>the link for individual</a:t>
            </a:r>
            <a:r>
              <a:rPr lang="en-US" b="1" spc="-40" dirty="0">
                <a:latin typeface="Segoe UI Semibold" panose="020B0502040204020203" pitchFamily="34" charset="0"/>
                <a:cs typeface="Segoe UI Semibold" panose="020B0502040204020203" pitchFamily="34" charset="0"/>
              </a:rPr>
              <a:t> </a:t>
            </a:r>
            <a:r>
              <a:rPr lang="en-US" b="1" dirty="0">
                <a:latin typeface="Segoe UI Semibold" panose="020B0502040204020203" pitchFamily="34" charset="0"/>
                <a:cs typeface="Segoe UI Semibold" panose="020B0502040204020203" pitchFamily="34" charset="0"/>
              </a:rPr>
              <a:t>viewing.</a:t>
            </a:r>
          </a:p>
          <a:p>
            <a:pPr>
              <a:lnSpc>
                <a:spcPct val="100000"/>
              </a:lnSpc>
              <a:spcBef>
                <a:spcPts val="45"/>
              </a:spcBef>
              <a:buFont typeface="Segoe Pro"/>
              <a:buAutoNum type="arabicPeriod"/>
            </a:pPr>
            <a:endParaRPr lang="en-US" sz="1600" b="1" dirty="0">
              <a:latin typeface="Segoe UI Semibold" panose="020B0502040204020203" pitchFamily="34" charset="0"/>
              <a:cs typeface="Segoe UI Semibold" panose="020B0502040204020203" pitchFamily="34" charset="0"/>
            </a:endParaRPr>
          </a:p>
          <a:p>
            <a:pPr marL="298450" marR="588645"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Prompt individual reflection</a:t>
            </a:r>
            <a:r>
              <a:rPr lang="en-US" b="1" spc="-20" dirty="0">
                <a:latin typeface="Segoe UI Semibold" panose="020B0502040204020203" pitchFamily="34" charset="0"/>
                <a:cs typeface="Segoe UI Semibold" panose="020B0502040204020203" pitchFamily="34" charset="0"/>
              </a:rPr>
              <a:t>.</a:t>
            </a:r>
            <a:r>
              <a:rPr lang="en-US" i="1" spc="-5" dirty="0">
                <a:latin typeface="Segoe UI" panose="020B0502040204020203" pitchFamily="34" charset="0"/>
                <a:cs typeface="Segoe UI" panose="020B0502040204020203" pitchFamily="34" charset="0"/>
              </a:rPr>
              <a:t> </a:t>
            </a:r>
            <a:br>
              <a:rPr lang="en-US" i="1" spc="-5" dirty="0">
                <a:latin typeface="Segoe UI" panose="020B0502040204020203" pitchFamily="34" charset="0"/>
                <a:cs typeface="Segoe UI" panose="020B0502040204020203" pitchFamily="34" charset="0"/>
              </a:rPr>
            </a:br>
            <a:endParaRPr lang="en-US" sz="1600" b="1" dirty="0">
              <a:latin typeface="Segoe UI Semibold" panose="020B0502040204020203" pitchFamily="34" charset="0"/>
              <a:cs typeface="Segoe UI Semibold" panose="020B0502040204020203" pitchFamily="34" charset="0"/>
            </a:endParaRPr>
          </a:p>
          <a:p>
            <a:pPr marL="298450" marR="4699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Facilitate </a:t>
            </a:r>
            <a:r>
              <a:rPr lang="en-US" b="1" dirty="0">
                <a:latin typeface="Segoe UI Semibold" panose="020B0502040204020203" pitchFamily="34" charset="0"/>
                <a:cs typeface="Segoe UI Semibold" panose="020B0502040204020203" pitchFamily="34" charset="0"/>
              </a:rPr>
              <a:t>partner or trio sharing, using </a:t>
            </a:r>
            <a:r>
              <a:rPr lang="en-US" b="1" spc="-15" dirty="0">
                <a:latin typeface="Segoe UI Semibold" panose="020B0502040204020203" pitchFamily="34" charset="0"/>
                <a:cs typeface="Segoe UI Semibold" panose="020B0502040204020203" pitchFamily="34" charset="0"/>
              </a:rPr>
              <a:t>breakout</a:t>
            </a:r>
            <a:r>
              <a:rPr lang="en-US" b="1" dirty="0">
                <a:latin typeface="Segoe UI Semibold" panose="020B0502040204020203" pitchFamily="34" charset="0"/>
                <a:cs typeface="Segoe UI Semibold" panose="020B0502040204020203" pitchFamily="34" charset="0"/>
              </a:rPr>
              <a:t> </a:t>
            </a:r>
            <a:r>
              <a:rPr lang="en-US" b="1" spc="-10" dirty="0">
                <a:latin typeface="Segoe UI Semibold" panose="020B0502040204020203" pitchFamily="34" charset="0"/>
                <a:cs typeface="Segoe UI Semibold" panose="020B0502040204020203" pitchFamily="34" charset="0"/>
              </a:rPr>
              <a:t>rooms.</a:t>
            </a:r>
          </a:p>
          <a:p>
            <a:pPr marL="298450" marR="46990" indent="-285750">
              <a:lnSpc>
                <a:spcPct val="101899"/>
              </a:lnSpc>
              <a:buAutoNum type="arabicPeriod"/>
              <a:tabLst>
                <a:tab pos="298450" algn="l"/>
              </a:tabLst>
            </a:pPr>
            <a:endParaRPr lang="en-US" sz="1800" b="1" spc="-10" dirty="0">
              <a:latin typeface="Segoe UI Semibold" panose="020B0502040204020203" pitchFamily="34" charset="0"/>
              <a:cs typeface="Segoe UI Semibold" panose="020B0502040204020203" pitchFamily="34" charset="0"/>
            </a:endParaRPr>
          </a:p>
          <a:p>
            <a:pPr marL="298450" marR="46990"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Encourage discussion by inviting a member from each pair/trio to share back to the cohort.</a:t>
            </a:r>
            <a:br>
              <a:rPr lang="en-US" sz="1800" b="1" spc="-10" dirty="0">
                <a:latin typeface="Segoe UI Semibold" panose="020B0502040204020203" pitchFamily="34" charset="0"/>
                <a:cs typeface="Segoe UI Semibold" panose="020B0502040204020203" pitchFamily="34" charset="0"/>
              </a:rPr>
            </a:br>
            <a:endParaRPr lang="en-US" sz="1800" b="1" spc="-10" dirty="0">
              <a:latin typeface="Segoe UI Semibold" panose="020B0502040204020203" pitchFamily="34" charset="0"/>
              <a:cs typeface="Segoe UI Semibold" panose="020B0502040204020203" pitchFamily="34" charset="0"/>
            </a:endParaRPr>
          </a:p>
        </p:txBody>
      </p:sp>
      <p:sp>
        <p:nvSpPr>
          <p:cNvPr id="14" name="object 14"/>
          <p:cNvSpPr/>
          <p:nvPr/>
        </p:nvSpPr>
        <p:spPr>
          <a:xfrm>
            <a:off x="7315187" y="5437911"/>
            <a:ext cx="7315200" cy="727075"/>
          </a:xfrm>
          <a:custGeom>
            <a:avLst/>
            <a:gdLst/>
            <a:ahLst/>
            <a:cxnLst/>
            <a:rect l="l" t="t" r="r" b="b"/>
            <a:pathLst>
              <a:path w="7315200" h="727075">
                <a:moveTo>
                  <a:pt x="0" y="726998"/>
                </a:moveTo>
                <a:lnTo>
                  <a:pt x="7315200" y="726998"/>
                </a:lnTo>
                <a:lnTo>
                  <a:pt x="7315200" y="0"/>
                </a:lnTo>
                <a:lnTo>
                  <a:pt x="0" y="0"/>
                </a:lnTo>
                <a:lnTo>
                  <a:pt x="0" y="726998"/>
                </a:lnTo>
                <a:close/>
              </a:path>
            </a:pathLst>
          </a:custGeom>
          <a:solidFill>
            <a:srgbClr val="3B2F57"/>
          </a:solidFill>
        </p:spPr>
        <p:txBody>
          <a:bodyPr wrap="square" lIns="0" tIns="0" rIns="0" bIns="0" rtlCol="0"/>
          <a:lstStyle/>
          <a:p>
            <a:endParaRPr dirty="0"/>
          </a:p>
        </p:txBody>
      </p:sp>
      <p:sp>
        <p:nvSpPr>
          <p:cNvPr id="15" name="object 15"/>
          <p:cNvSpPr txBox="1"/>
          <p:nvPr/>
        </p:nvSpPr>
        <p:spPr>
          <a:xfrm>
            <a:off x="9143993" y="5529699"/>
            <a:ext cx="2345642"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Partner/trio share</a:t>
            </a:r>
            <a:endParaRPr sz="1600" b="1" dirty="0">
              <a:latin typeface="Segoe UI Semibold" panose="020B0502040204020203" pitchFamily="34" charset="0"/>
              <a:cs typeface="Segoe UI Semibold" panose="020B0502040204020203" pitchFamily="34" charset="0"/>
            </a:endParaRPr>
          </a:p>
        </p:txBody>
      </p:sp>
      <p:sp>
        <p:nvSpPr>
          <p:cNvPr id="16" name="object 16"/>
          <p:cNvSpPr txBox="1"/>
          <p:nvPr/>
        </p:nvSpPr>
        <p:spPr>
          <a:xfrm>
            <a:off x="7607824" y="5529699"/>
            <a:ext cx="527050" cy="269240"/>
          </a:xfrm>
          <a:prstGeom prst="rect">
            <a:avLst/>
          </a:prstGeom>
        </p:spPr>
        <p:txBody>
          <a:bodyPr vert="horz" wrap="square" lIns="0" tIns="12700" rIns="0" bIns="0" rtlCol="0">
            <a:spAutoFit/>
          </a:bodyPr>
          <a:lstStyle/>
          <a:p>
            <a:pPr>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8</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sp>
        <p:nvSpPr>
          <p:cNvPr id="17" name="object 3">
            <a:extLst>
              <a:ext uri="{FF2B5EF4-FFF2-40B4-BE49-F238E27FC236}">
                <a16:creationId xmlns:a16="http://schemas.microsoft.com/office/drawing/2014/main" id="{DDC0B097-FC3E-2C4F-A292-956E418F3EE6}"/>
              </a:ext>
            </a:extLst>
          </p:cNvPr>
          <p:cNvSpPr/>
          <p:nvPr/>
        </p:nvSpPr>
        <p:spPr>
          <a:xfrm>
            <a:off x="7315200" y="6037351"/>
            <a:ext cx="7315200" cy="685165"/>
          </a:xfrm>
          <a:custGeom>
            <a:avLst/>
            <a:gdLst/>
            <a:ahLst/>
            <a:cxnLst/>
            <a:rect l="l" t="t" r="r" b="b"/>
            <a:pathLst>
              <a:path w="7315200" h="685165">
                <a:moveTo>
                  <a:pt x="0" y="685050"/>
                </a:moveTo>
                <a:lnTo>
                  <a:pt x="7315200" y="685050"/>
                </a:lnTo>
                <a:lnTo>
                  <a:pt x="7315200" y="0"/>
                </a:lnTo>
                <a:lnTo>
                  <a:pt x="0" y="0"/>
                </a:lnTo>
                <a:lnTo>
                  <a:pt x="0" y="685050"/>
                </a:lnTo>
                <a:close/>
              </a:path>
            </a:pathLst>
          </a:custGeom>
          <a:solidFill>
            <a:srgbClr val="8563C2"/>
          </a:solidFill>
        </p:spPr>
        <p:txBody>
          <a:bodyPr wrap="square" lIns="0" tIns="0" rIns="0" bIns="0" rtlCol="0"/>
          <a:lstStyle/>
          <a:p>
            <a:endParaRPr/>
          </a:p>
        </p:txBody>
      </p:sp>
      <p:sp>
        <p:nvSpPr>
          <p:cNvPr id="18" name="object 9">
            <a:extLst>
              <a:ext uri="{FF2B5EF4-FFF2-40B4-BE49-F238E27FC236}">
                <a16:creationId xmlns:a16="http://schemas.microsoft.com/office/drawing/2014/main" id="{C8543384-6211-2549-9EF2-2C5ED6A1D990}"/>
              </a:ext>
            </a:extLst>
          </p:cNvPr>
          <p:cNvSpPr txBox="1"/>
          <p:nvPr/>
        </p:nvSpPr>
        <p:spPr>
          <a:xfrm>
            <a:off x="7595130" y="6129142"/>
            <a:ext cx="681990" cy="269240"/>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7</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19" name="object 11">
            <a:extLst>
              <a:ext uri="{FF2B5EF4-FFF2-40B4-BE49-F238E27FC236}">
                <a16:creationId xmlns:a16="http://schemas.microsoft.com/office/drawing/2014/main" id="{4095E147-7AED-0D4A-96EC-A3205BCE6C52}"/>
              </a:ext>
            </a:extLst>
          </p:cNvPr>
          <p:cNvSpPr txBox="1"/>
          <p:nvPr/>
        </p:nvSpPr>
        <p:spPr>
          <a:xfrm>
            <a:off x="9133000" y="6129142"/>
            <a:ext cx="2356635"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Cohort discussion</a:t>
            </a:r>
            <a:endParaRPr sz="1600" b="1" dirty="0">
              <a:latin typeface="Segoe UI Semibold" panose="020B0502040204020203" pitchFamily="34" charset="0"/>
              <a:cs typeface="Segoe UI Semibold" panose="020B0502040204020203" pitchFamily="34" charset="0"/>
            </a:endParaRPr>
          </a:p>
        </p:txBody>
      </p:sp>
      <p:sp>
        <p:nvSpPr>
          <p:cNvPr id="3" name="object 9">
            <a:extLst>
              <a:ext uri="{FF2B5EF4-FFF2-40B4-BE49-F238E27FC236}">
                <a16:creationId xmlns:a16="http://schemas.microsoft.com/office/drawing/2014/main" id="{3D5AA40B-782F-4D7D-B350-3BFD0A34F831}"/>
              </a:ext>
            </a:extLst>
          </p:cNvPr>
          <p:cNvSpPr txBox="1"/>
          <p:nvPr/>
        </p:nvSpPr>
        <p:spPr>
          <a:xfrm>
            <a:off x="11819047" y="5529698"/>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88</a:t>
            </a:r>
            <a:endParaRPr sz="1600" b="1" dirty="0">
              <a:latin typeface="Segoe UI Semibold" panose="020B0502040204020203" pitchFamily="34" charset="0"/>
              <a:cs typeface="Segoe UI Semibold" panose="020B0502040204020203" pitchFamily="34" charset="0"/>
            </a:endParaRPr>
          </a:p>
        </p:txBody>
      </p:sp>
      <p:sp>
        <p:nvSpPr>
          <p:cNvPr id="10" name="object 9">
            <a:extLst>
              <a:ext uri="{FF2B5EF4-FFF2-40B4-BE49-F238E27FC236}">
                <a16:creationId xmlns:a16="http://schemas.microsoft.com/office/drawing/2014/main" id="{9FB22618-AE9B-4D4A-9D54-CA67EFE65590}"/>
              </a:ext>
            </a:extLst>
          </p:cNvPr>
          <p:cNvSpPr txBox="1"/>
          <p:nvPr/>
        </p:nvSpPr>
        <p:spPr>
          <a:xfrm>
            <a:off x="11819048" y="6118685"/>
            <a:ext cx="2101215" cy="259045"/>
          </a:xfrm>
          <a:prstGeom prst="rect">
            <a:avLst/>
          </a:prstGeom>
        </p:spPr>
        <p:txBody>
          <a:bodyPr vert="horz" wrap="square" lIns="0" tIns="12700" rIns="0" bIns="0" rtlCol="0">
            <a:spAutoFit/>
          </a:bodyPr>
          <a:lstStyle/>
          <a:p>
            <a:pPr>
              <a:lnSpc>
                <a:spcPct val="100000"/>
              </a:lnSpc>
              <a:spcBef>
                <a:spcPts val="100"/>
              </a:spcBef>
            </a:pPr>
            <a:r>
              <a:rPr lang="en-US" sz="1600" b="1" spc="-15" dirty="0">
                <a:solidFill>
                  <a:srgbClr val="FFFFFF"/>
                </a:solidFill>
                <a:latin typeface="Segoe UI Semibold" panose="020B0502040204020203" pitchFamily="34" charset="0"/>
                <a:cs typeface="Segoe UI Semibold" panose="020B0502040204020203" pitchFamily="34" charset="0"/>
              </a:rPr>
              <a:t>Mentee Slide 89</a:t>
            </a:r>
            <a:endParaRPr sz="1600" b="1" dirty="0">
              <a:latin typeface="Segoe UI Semibold" panose="020B0502040204020203" pitchFamily="34" charset="0"/>
              <a:cs typeface="Segoe UI Semibold" panose="020B0502040204020203" pitchFamily="34" charset="0"/>
            </a:endParaRPr>
          </a:p>
        </p:txBody>
      </p:sp>
      <p:sp>
        <p:nvSpPr>
          <p:cNvPr id="11" name="Slide Number Placeholder 10">
            <a:extLst>
              <a:ext uri="{FF2B5EF4-FFF2-40B4-BE49-F238E27FC236}">
                <a16:creationId xmlns:a16="http://schemas.microsoft.com/office/drawing/2014/main" id="{B91A2475-65A6-1C49-A4B6-D1B3545906B6}"/>
              </a:ext>
            </a:extLst>
          </p:cNvPr>
          <p:cNvSpPr>
            <a:spLocks noGrp="1"/>
          </p:cNvSpPr>
          <p:nvPr>
            <p:ph type="sldNum" sz="quarter" idx="17"/>
          </p:nvPr>
        </p:nvSpPr>
        <p:spPr/>
        <p:txBody>
          <a:bodyPr/>
          <a:lstStyle/>
          <a:p>
            <a:fld id="{1B2B2140-4286-7F4C-A4E1-0BF3902E027A}" type="slidenum">
              <a:rPr lang="en-US"/>
              <a:pPr/>
              <a:t>74</a:t>
            </a:fld>
            <a:endParaRPr lang="en-US"/>
          </a:p>
        </p:txBody>
      </p:sp>
    </p:spTree>
    <p:extLst>
      <p:ext uri="{BB962C8B-B14F-4D97-AF65-F5344CB8AC3E}">
        <p14:creationId xmlns:p14="http://schemas.microsoft.com/office/powerpoint/2010/main" val="10423128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86F6653C-2B09-804E-BC86-030F09975C28}"/>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10 min</a:t>
            </a:r>
          </a:p>
        </p:txBody>
      </p:sp>
      <p:sp>
        <p:nvSpPr>
          <p:cNvPr id="30" name="Text Placeholder 29">
            <a:extLst>
              <a:ext uri="{FF2B5EF4-FFF2-40B4-BE49-F238E27FC236}">
                <a16:creationId xmlns:a16="http://schemas.microsoft.com/office/drawing/2014/main" id="{ECD89ED1-EE68-1641-847C-48590F452D45}"/>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a:p>
            <a:endParaRPr lang="en-US" sz="1200" dirty="0"/>
          </a:p>
        </p:txBody>
      </p:sp>
      <p:sp>
        <p:nvSpPr>
          <p:cNvPr id="12" name="object 12"/>
          <p:cNvSpPr txBox="1"/>
          <p:nvPr/>
        </p:nvSpPr>
        <p:spPr>
          <a:xfrm>
            <a:off x="10972799" y="675589"/>
            <a:ext cx="3785937" cy="2625719"/>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600" b="1" dirty="0">
              <a:latin typeface="Segoe UI Semibold" panose="020B0502040204020203" pitchFamily="34" charset="0"/>
              <a:cs typeface="Segoe UI Semibold" panose="020B0502040204020203" pitchFamily="34" charset="0"/>
            </a:endParaRPr>
          </a:p>
          <a:p>
            <a:pPr marL="285115">
              <a:lnSpc>
                <a:spcPct val="100000"/>
              </a:lnSpc>
            </a:pPr>
            <a:r>
              <a:rPr sz="1200" b="1" spc="30" dirty="0">
                <a:solidFill>
                  <a:srgbClr val="FFFFFF"/>
                </a:solidFill>
                <a:latin typeface="Segoe UI Semibold" panose="020B0502040204020203" pitchFamily="34" charset="0"/>
                <a:cs typeface="Segoe UI Semibold" panose="020B0502040204020203" pitchFamily="34" charset="0"/>
              </a:rPr>
              <a:t>OBJECTIVE</a:t>
            </a:r>
            <a:endParaRPr sz="1200" b="1" dirty="0">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lang="en-US" b="1" spc="-15" dirty="0">
                <a:solidFill>
                  <a:srgbClr val="FFFFFF"/>
                </a:solidFill>
                <a:latin typeface="Segoe UI Semibold" panose="020B0502040204020203" pitchFamily="34" charset="0"/>
                <a:cs typeface="Segoe UI Semibold" panose="020B0502040204020203" pitchFamily="34" charset="0"/>
              </a:rPr>
              <a:t>Intentionally engage in cognitive flexibility by brainstorming around Art Gallery pivot prompts and listening to different perspectives.</a:t>
            </a:r>
            <a:endParaRPr lang="en-US" b="1" dirty="0">
              <a:latin typeface="Segoe UI Semibold" panose="020B0502040204020203" pitchFamily="34" charset="0"/>
              <a:cs typeface="Segoe UI Semibold" panose="020B0502040204020203" pitchFamily="34" charset="0"/>
            </a:endParaRPr>
          </a:p>
        </p:txBody>
      </p:sp>
      <p:sp>
        <p:nvSpPr>
          <p:cNvPr id="21" name="object 5">
            <a:extLst>
              <a:ext uri="{FF2B5EF4-FFF2-40B4-BE49-F238E27FC236}">
                <a16:creationId xmlns:a16="http://schemas.microsoft.com/office/drawing/2014/main" id="{097C211D-9F77-1342-94BA-5E58B1E5AD9D}"/>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2" name="object 6">
            <a:extLst>
              <a:ext uri="{FF2B5EF4-FFF2-40B4-BE49-F238E27FC236}">
                <a16:creationId xmlns:a16="http://schemas.microsoft.com/office/drawing/2014/main" id="{577D78DC-CED9-3E4E-8EDC-C76CCBF8F0D9}"/>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23" name="object 12">
            <a:extLst>
              <a:ext uri="{FF2B5EF4-FFF2-40B4-BE49-F238E27FC236}">
                <a16:creationId xmlns:a16="http://schemas.microsoft.com/office/drawing/2014/main" id="{203C223B-362D-1F4B-8B78-FB6632660FEF}"/>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24" name="object 2">
            <a:extLst>
              <a:ext uri="{FF2B5EF4-FFF2-40B4-BE49-F238E27FC236}">
                <a16:creationId xmlns:a16="http://schemas.microsoft.com/office/drawing/2014/main" id="{435696E0-E453-8D47-9EE3-6575A69D6CD7}"/>
              </a:ext>
            </a:extLst>
          </p:cNvPr>
          <p:cNvSpPr/>
          <p:nvPr/>
        </p:nvSpPr>
        <p:spPr>
          <a:xfrm>
            <a:off x="7315200" y="4673333"/>
            <a:ext cx="7315200" cy="765175"/>
          </a:xfrm>
          <a:custGeom>
            <a:avLst/>
            <a:gdLst/>
            <a:ahLst/>
            <a:cxnLst/>
            <a:rect l="l" t="t" r="r" b="b"/>
            <a:pathLst>
              <a:path w="7315200" h="765175">
                <a:moveTo>
                  <a:pt x="0" y="764578"/>
                </a:moveTo>
                <a:lnTo>
                  <a:pt x="7315200" y="764578"/>
                </a:lnTo>
                <a:lnTo>
                  <a:pt x="7315200" y="0"/>
                </a:lnTo>
                <a:lnTo>
                  <a:pt x="0" y="0"/>
                </a:lnTo>
                <a:lnTo>
                  <a:pt x="0" y="764578"/>
                </a:lnTo>
                <a:close/>
              </a:path>
            </a:pathLst>
          </a:custGeom>
          <a:solidFill>
            <a:srgbClr val="8563C2"/>
          </a:solidFill>
        </p:spPr>
        <p:txBody>
          <a:bodyPr wrap="square" lIns="0" tIns="0" rIns="0" bIns="0" rtlCol="0"/>
          <a:lstStyle/>
          <a:p>
            <a:endParaRPr/>
          </a:p>
        </p:txBody>
      </p:sp>
      <p:sp>
        <p:nvSpPr>
          <p:cNvPr id="25" name="object 7">
            <a:extLst>
              <a:ext uri="{FF2B5EF4-FFF2-40B4-BE49-F238E27FC236}">
                <a16:creationId xmlns:a16="http://schemas.microsoft.com/office/drawing/2014/main" id="{62F2896D-2066-E041-9720-1FCBD8E9799A}"/>
              </a:ext>
            </a:extLst>
          </p:cNvPr>
          <p:cNvSpPr txBox="1"/>
          <p:nvPr/>
        </p:nvSpPr>
        <p:spPr>
          <a:xfrm>
            <a:off x="7607830" y="4765125"/>
            <a:ext cx="669290" cy="259045"/>
          </a:xfrm>
          <a:prstGeom prst="rect">
            <a:avLst/>
          </a:prstGeom>
        </p:spPr>
        <p:txBody>
          <a:bodyPr vert="horz" wrap="square" lIns="0" tIns="12700" rIns="0" bIns="0" rtlCol="0">
            <a:spAutoFit/>
          </a:bodyPr>
          <a:lstStyle/>
          <a:p>
            <a:pPr>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6" name="object 8">
            <a:extLst>
              <a:ext uri="{FF2B5EF4-FFF2-40B4-BE49-F238E27FC236}">
                <a16:creationId xmlns:a16="http://schemas.microsoft.com/office/drawing/2014/main" id="{CA3FFCBC-D88E-D14D-82BF-8CC5F826691B}"/>
              </a:ext>
            </a:extLst>
          </p:cNvPr>
          <p:cNvSpPr txBox="1"/>
          <p:nvPr/>
        </p:nvSpPr>
        <p:spPr>
          <a:xfrm>
            <a:off x="9145700" y="4765125"/>
            <a:ext cx="2101215" cy="243656"/>
          </a:xfrm>
          <a:prstGeom prst="rect">
            <a:avLst/>
          </a:prstGeom>
        </p:spPr>
        <p:txBody>
          <a:bodyPr vert="horz" wrap="square" lIns="0" tIns="12700" rIns="0" bIns="0" rtlCol="0">
            <a:spAutoFit/>
          </a:bodyPr>
          <a:lstStyle/>
          <a:p>
            <a:pPr marR="5080">
              <a:lnSpc>
                <a:spcPts val="1800"/>
              </a:lnSpc>
              <a:spcBef>
                <a:spcPts val="260"/>
              </a:spcBef>
            </a:pPr>
            <a:r>
              <a:rPr lang="en-US" sz="1600" b="1" dirty="0">
                <a:solidFill>
                  <a:srgbClr val="FFFFFF"/>
                </a:solidFill>
                <a:latin typeface="Segoe UI Semibold" panose="020B0502040204020203" pitchFamily="34" charset="0"/>
                <a:cs typeface="Segoe UI Semibold" panose="020B0502040204020203" pitchFamily="34" charset="0"/>
              </a:rPr>
              <a:t>Collab Exercise</a:t>
            </a:r>
            <a:endParaRPr lang="en-US" sz="1600" b="1" dirty="0">
              <a:latin typeface="Segoe UI Semibold" panose="020B0502040204020203" pitchFamily="34" charset="0"/>
              <a:cs typeface="Segoe UI Semibold" panose="020B0502040204020203" pitchFamily="34" charset="0"/>
            </a:endParaRPr>
          </a:p>
        </p:txBody>
      </p:sp>
      <p:sp>
        <p:nvSpPr>
          <p:cNvPr id="27" name="object 9">
            <a:extLst>
              <a:ext uri="{FF2B5EF4-FFF2-40B4-BE49-F238E27FC236}">
                <a16:creationId xmlns:a16="http://schemas.microsoft.com/office/drawing/2014/main" id="{65D2BA5E-410C-4145-A7F3-48124A454C5C}"/>
              </a:ext>
            </a:extLst>
          </p:cNvPr>
          <p:cNvSpPr txBox="1"/>
          <p:nvPr/>
        </p:nvSpPr>
        <p:spPr>
          <a:xfrm>
            <a:off x="11831750" y="4765125"/>
            <a:ext cx="2101215"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Mentee Slides 90-91</a:t>
            </a:r>
            <a:endParaRPr sz="1600" b="1" dirty="0">
              <a:latin typeface="Segoe UI Semibold" panose="020B0502040204020203" pitchFamily="34" charset="0"/>
              <a:cs typeface="Segoe UI Semibold" panose="020B0502040204020203" pitchFamily="34" charset="0"/>
            </a:endParaRPr>
          </a:p>
        </p:txBody>
      </p:sp>
      <p:sp>
        <p:nvSpPr>
          <p:cNvPr id="37" name="object 13">
            <a:extLst>
              <a:ext uri="{FF2B5EF4-FFF2-40B4-BE49-F238E27FC236}">
                <a16:creationId xmlns:a16="http://schemas.microsoft.com/office/drawing/2014/main" id="{B69EC16A-E82C-A947-A518-A897FC702CA7}"/>
              </a:ext>
            </a:extLst>
          </p:cNvPr>
          <p:cNvSpPr txBox="1"/>
          <p:nvPr/>
        </p:nvSpPr>
        <p:spPr>
          <a:xfrm>
            <a:off x="673098" y="875058"/>
            <a:ext cx="6217717" cy="6343788"/>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lang="en-US"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Collab Exercise: Part 1</a:t>
            </a:r>
            <a:endParaRPr lang="en-US"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Use the Mentee Slides to set up the Art Gallery pivot activity.</a:t>
            </a:r>
          </a:p>
          <a:p>
            <a:pPr marL="812800" marR="703580" lvl="1" indent="-342900">
              <a:lnSpc>
                <a:spcPct val="101899"/>
              </a:lnSpc>
              <a:spcBef>
                <a:spcPts val="170"/>
              </a:spcBef>
              <a:buAutoNum type="alphaLcPeriod"/>
              <a:tabLst>
                <a:tab pos="298450" algn="l"/>
              </a:tabLst>
            </a:pPr>
            <a:r>
              <a:rPr lang="en-US" b="1" spc="-10" dirty="0">
                <a:latin typeface="Segoe UI Semibold" panose="020B0502040204020203" pitchFamily="34" charset="0"/>
                <a:cs typeface="Segoe UI Semibold" panose="020B0502040204020203" pitchFamily="34" charset="0"/>
              </a:rPr>
              <a:t>Frame the Art Gallery pivot activity. [Slide 90]</a:t>
            </a:r>
          </a:p>
          <a:p>
            <a:pPr marL="812800" marR="703580" lvl="1" indent="-342900">
              <a:lnSpc>
                <a:spcPct val="101899"/>
              </a:lnSpc>
              <a:spcBef>
                <a:spcPts val="170"/>
              </a:spcBef>
              <a:buFontTx/>
              <a:buAutoNum type="alphaLcPeriod"/>
              <a:tabLst>
                <a:tab pos="298450" algn="l"/>
              </a:tabLst>
            </a:pPr>
            <a:r>
              <a:rPr lang="en-US" b="1" spc="-10" dirty="0">
                <a:latin typeface="Segoe UI Semibold" panose="020B0502040204020203" pitchFamily="34" charset="0"/>
                <a:cs typeface="Segoe UI Semibold" panose="020B0502040204020203" pitchFamily="34" charset="0"/>
              </a:rPr>
              <a:t>Review the process for the activity</a:t>
            </a:r>
            <a:r>
              <a:rPr lang="en-US" b="1" dirty="0">
                <a:latin typeface="Segoe UI Semibold" panose="020B0502040204020203" pitchFamily="34" charset="0"/>
                <a:cs typeface="Segoe UI Semibold" panose="020B0502040204020203" pitchFamily="34" charset="0"/>
              </a:rPr>
              <a:t>. </a:t>
            </a:r>
            <a:r>
              <a:rPr lang="en-US" b="1" spc="-10" dirty="0">
                <a:latin typeface="Segoe UI Semibold" panose="020B0502040204020203" pitchFamily="34" charset="0"/>
                <a:cs typeface="Segoe UI Semibold" panose="020B0502040204020203" pitchFamily="34" charset="0"/>
              </a:rPr>
              <a:t>Emphasize that the goal is not to solve the Art Gallery Problem, but to use it as a way of consciously practicing cognitive flexbility.</a:t>
            </a:r>
            <a:r>
              <a:rPr lang="en-US" b="1" dirty="0">
                <a:latin typeface="Segoe UI Semibold" panose="020B0502040204020203" pitchFamily="34" charset="0"/>
                <a:cs typeface="Segoe UI Semibold" panose="020B0502040204020203" pitchFamily="34" charset="0"/>
              </a:rPr>
              <a:t> </a:t>
            </a:r>
            <a:r>
              <a:rPr lang="en-US" b="1" spc="-10" dirty="0">
                <a:latin typeface="Segoe UI Semibold" panose="020B0502040204020203" pitchFamily="34" charset="0"/>
                <a:cs typeface="Segoe UI Semibold" panose="020B0502040204020203" pitchFamily="34" charset="0"/>
              </a:rPr>
              <a:t>[Slide 91]</a:t>
            </a:r>
          </a:p>
          <a:p>
            <a:pPr marL="812800" marR="703580" lvl="1" indent="-342900">
              <a:lnSpc>
                <a:spcPct val="101899"/>
              </a:lnSpc>
              <a:spcBef>
                <a:spcPts val="170"/>
              </a:spcBef>
              <a:buFontTx/>
              <a:buAutoNum type="alphaLcPeriod"/>
              <a:tabLst>
                <a:tab pos="298450" algn="l"/>
              </a:tabLst>
            </a:pPr>
            <a:r>
              <a:rPr lang="en-US" b="1" spc="-10" dirty="0">
                <a:latin typeface="Segoe UI Semibold" panose="020B0502040204020203" pitchFamily="34" charset="0"/>
                <a:cs typeface="Segoe UI Semibold" panose="020B0502040204020203" pitchFamily="34" charset="0"/>
              </a:rPr>
              <a:t>Name that they might be thinking… our group will work while everyone else can listen in? This may feel uncomfortable, but it’s a chance to practice what comes up in almost any problem solving context. </a:t>
            </a:r>
          </a:p>
          <a:p>
            <a:pPr marL="812800" marR="703580" lvl="1" indent="-342900">
              <a:lnSpc>
                <a:spcPct val="101899"/>
              </a:lnSpc>
              <a:spcBef>
                <a:spcPts val="170"/>
              </a:spcBef>
              <a:buFontTx/>
              <a:buAutoNum type="alphaLcPeriod"/>
              <a:tabLst>
                <a:tab pos="298450" algn="l"/>
              </a:tabLst>
            </a:pPr>
            <a:r>
              <a:rPr lang="en-US" b="1" spc="-10" dirty="0">
                <a:latin typeface="Segoe UI Semibold" panose="020B0502040204020203" pitchFamily="34" charset="0"/>
                <a:cs typeface="Segoe UI Semibold" panose="020B0502040204020203" pitchFamily="34" charset="0"/>
              </a:rPr>
              <a:t>Remind them that those first moments are about being open to new ideas, challenging assumptions and responding to the information.</a:t>
            </a:r>
          </a:p>
        </p:txBody>
      </p:sp>
      <p:sp>
        <p:nvSpPr>
          <p:cNvPr id="2" name="Slide Number Placeholder 1">
            <a:extLst>
              <a:ext uri="{FF2B5EF4-FFF2-40B4-BE49-F238E27FC236}">
                <a16:creationId xmlns:a16="http://schemas.microsoft.com/office/drawing/2014/main" id="{D20ACA26-1C50-3243-B6E9-DBEC39BF70C5}"/>
              </a:ext>
            </a:extLst>
          </p:cNvPr>
          <p:cNvSpPr>
            <a:spLocks noGrp="1"/>
          </p:cNvSpPr>
          <p:nvPr>
            <p:ph type="sldNum" sz="quarter" idx="17"/>
          </p:nvPr>
        </p:nvSpPr>
        <p:spPr/>
        <p:txBody>
          <a:bodyPr/>
          <a:lstStyle/>
          <a:p>
            <a:fld id="{1B2B2140-4286-7F4C-A4E1-0BF3902E027A}" type="slidenum">
              <a:rPr lang="en-US"/>
              <a:pPr/>
              <a:t>75</a:t>
            </a:fld>
            <a:endParaRPr lang="en-US"/>
          </a:p>
        </p:txBody>
      </p:sp>
    </p:spTree>
    <p:extLst>
      <p:ext uri="{BB962C8B-B14F-4D97-AF65-F5344CB8AC3E}">
        <p14:creationId xmlns:p14="http://schemas.microsoft.com/office/powerpoint/2010/main" val="4037367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 Placeholder 30">
            <a:extLst>
              <a:ext uri="{FF2B5EF4-FFF2-40B4-BE49-F238E27FC236}">
                <a16:creationId xmlns:a16="http://schemas.microsoft.com/office/drawing/2014/main" id="{86F6653C-2B09-804E-BC86-030F09975C28}"/>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30 min</a:t>
            </a:r>
          </a:p>
        </p:txBody>
      </p:sp>
      <p:sp>
        <p:nvSpPr>
          <p:cNvPr id="30" name="Text Placeholder 29">
            <a:extLst>
              <a:ext uri="{FF2B5EF4-FFF2-40B4-BE49-F238E27FC236}">
                <a16:creationId xmlns:a16="http://schemas.microsoft.com/office/drawing/2014/main" id="{ECD89ED1-EE68-1641-847C-48590F452D45}"/>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a:p>
            <a:endParaRPr lang="en-US" sz="1200" dirty="0"/>
          </a:p>
        </p:txBody>
      </p:sp>
      <p:sp>
        <p:nvSpPr>
          <p:cNvPr id="12" name="object 12"/>
          <p:cNvSpPr txBox="1"/>
          <p:nvPr/>
        </p:nvSpPr>
        <p:spPr>
          <a:xfrm>
            <a:off x="10972799" y="675589"/>
            <a:ext cx="3785937" cy="2625719"/>
          </a:xfrm>
          <a:prstGeom prst="rect">
            <a:avLst/>
          </a:prstGeom>
          <a:noFill/>
        </p:spPr>
        <p:txBody>
          <a:bodyPr vert="horz" wrap="square" lIns="0" tIns="0" rIns="0" bIns="0" rtlCol="0">
            <a:spAutoFit/>
          </a:bodyPr>
          <a:lstStyle/>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pPr>
            <a:endParaRPr sz="16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600" b="1" dirty="0">
              <a:latin typeface="Segoe UI Semibold" panose="020B0502040204020203" pitchFamily="34" charset="0"/>
              <a:cs typeface="Segoe UI Semibold" panose="020B0502040204020203" pitchFamily="34" charset="0"/>
            </a:endParaRPr>
          </a:p>
          <a:p>
            <a:pPr marL="285115">
              <a:lnSpc>
                <a:spcPct val="100000"/>
              </a:lnSpc>
            </a:pPr>
            <a:r>
              <a:rPr sz="1200" b="1" spc="30" dirty="0">
                <a:solidFill>
                  <a:srgbClr val="FFFFFF"/>
                </a:solidFill>
                <a:latin typeface="Segoe UI Semibold" panose="020B0502040204020203" pitchFamily="34" charset="0"/>
                <a:cs typeface="Segoe UI Semibold" panose="020B0502040204020203" pitchFamily="34" charset="0"/>
              </a:rPr>
              <a:t>OBJECTIVE</a:t>
            </a:r>
            <a:endParaRPr sz="1200" b="1" dirty="0">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lang="en-US" sz="1800" b="1" spc="-15" dirty="0">
                <a:solidFill>
                  <a:srgbClr val="FFFFFF"/>
                </a:solidFill>
                <a:latin typeface="Segoe UI Semibold" panose="020B0502040204020203" pitchFamily="34" charset="0"/>
                <a:cs typeface="Segoe UI Semibold" panose="020B0502040204020203" pitchFamily="34" charset="0"/>
              </a:rPr>
              <a:t>Intentionally engage the self-regulated learning feedback cycle </a:t>
            </a:r>
            <a:r>
              <a:rPr lang="en-US" b="1" spc="-15" dirty="0">
                <a:solidFill>
                  <a:srgbClr val="FFFFFF"/>
                </a:solidFill>
                <a:latin typeface="Segoe UI Semibold" panose="020B0502040204020203" pitchFamily="34" charset="0"/>
                <a:cs typeface="Segoe UI Semibold" panose="020B0502040204020203" pitchFamily="34" charset="0"/>
              </a:rPr>
              <a:t>in the context of CS by working on the Art Gallery Problem.</a:t>
            </a:r>
            <a:endParaRPr sz="1800" b="1" dirty="0">
              <a:latin typeface="Segoe UI Semibold" panose="020B0502040204020203" pitchFamily="34" charset="0"/>
              <a:cs typeface="Segoe UI Semibold" panose="020B0502040204020203" pitchFamily="34" charset="0"/>
            </a:endParaRPr>
          </a:p>
        </p:txBody>
      </p:sp>
      <p:sp>
        <p:nvSpPr>
          <p:cNvPr id="21" name="object 5">
            <a:extLst>
              <a:ext uri="{FF2B5EF4-FFF2-40B4-BE49-F238E27FC236}">
                <a16:creationId xmlns:a16="http://schemas.microsoft.com/office/drawing/2014/main" id="{097C211D-9F77-1342-94BA-5E58B1E5AD9D}"/>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Segoe UI Semibold" panose="020B0502040204020203" pitchFamily="34" charset="0"/>
                <a:cs typeface="Segoe UI Semibold" panose="020B0502040204020203" pitchFamily="34" charset="0"/>
              </a:rPr>
              <a:t>TIME</a:t>
            </a:r>
            <a:endParaRPr sz="1200" b="1" dirty="0">
              <a:latin typeface="Segoe UI Semibold" panose="020B0502040204020203" pitchFamily="34" charset="0"/>
              <a:cs typeface="Segoe UI Semibold" panose="020B0502040204020203" pitchFamily="34" charset="0"/>
            </a:endParaRPr>
          </a:p>
        </p:txBody>
      </p:sp>
      <p:sp>
        <p:nvSpPr>
          <p:cNvPr id="22" name="object 6">
            <a:extLst>
              <a:ext uri="{FF2B5EF4-FFF2-40B4-BE49-F238E27FC236}">
                <a16:creationId xmlns:a16="http://schemas.microsoft.com/office/drawing/2014/main" id="{577D78DC-CED9-3E4E-8EDC-C76CCBF8F0D9}"/>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Segoe UI Semibold" panose="020B0502040204020203" pitchFamily="34" charset="0"/>
                <a:cs typeface="Segoe UI Semibold" panose="020B0502040204020203" pitchFamily="34" charset="0"/>
              </a:rPr>
              <a:t>MATERIALS </a:t>
            </a:r>
            <a:r>
              <a:rPr sz="1200" b="1" spc="15" dirty="0">
                <a:latin typeface="Segoe UI Semibold" panose="020B0502040204020203" pitchFamily="34" charset="0"/>
                <a:cs typeface="Segoe UI Semibold" panose="020B0502040204020203" pitchFamily="34" charset="0"/>
              </a:rPr>
              <a:t>YOU’LL</a:t>
            </a:r>
            <a:r>
              <a:rPr sz="1200" b="1" spc="60" dirty="0">
                <a:latin typeface="Segoe UI Semibold" panose="020B0502040204020203" pitchFamily="34" charset="0"/>
                <a:cs typeface="Segoe UI Semibold" panose="020B0502040204020203" pitchFamily="34" charset="0"/>
              </a:rPr>
              <a:t> </a:t>
            </a:r>
            <a:r>
              <a:rPr sz="1200" b="1" spc="30" dirty="0">
                <a:latin typeface="Segoe UI Semibold" panose="020B0502040204020203" pitchFamily="34" charset="0"/>
                <a:cs typeface="Segoe UI Semibold" panose="020B0502040204020203" pitchFamily="34" charset="0"/>
              </a:rPr>
              <a:t>NEED</a:t>
            </a:r>
            <a:endParaRPr sz="1200" b="1" dirty="0">
              <a:latin typeface="Segoe UI Semibold" panose="020B0502040204020203" pitchFamily="34" charset="0"/>
              <a:cs typeface="Segoe UI Semibold" panose="020B0502040204020203" pitchFamily="34" charset="0"/>
            </a:endParaRPr>
          </a:p>
        </p:txBody>
      </p:sp>
      <p:sp>
        <p:nvSpPr>
          <p:cNvPr id="23" name="object 12">
            <a:extLst>
              <a:ext uri="{FF2B5EF4-FFF2-40B4-BE49-F238E27FC236}">
                <a16:creationId xmlns:a16="http://schemas.microsoft.com/office/drawing/2014/main" id="{203C223B-362D-1F4B-8B78-FB6632660FEF}"/>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Segoe UI Semibold" panose="020B0502040204020203" pitchFamily="34" charset="0"/>
                <a:cs typeface="Segoe UI Semibold" panose="020B0502040204020203" pitchFamily="34" charset="0"/>
              </a:rPr>
              <a:t>ACTIVITY</a:t>
            </a:r>
            <a:endParaRPr sz="1200" b="1" dirty="0">
              <a:latin typeface="Segoe UI Semibold" panose="020B0502040204020203" pitchFamily="34" charset="0"/>
              <a:cs typeface="Segoe UI Semibold" panose="020B0502040204020203" pitchFamily="34" charset="0"/>
            </a:endParaRPr>
          </a:p>
        </p:txBody>
      </p:sp>
      <p:sp>
        <p:nvSpPr>
          <p:cNvPr id="25" name="object 7">
            <a:extLst>
              <a:ext uri="{FF2B5EF4-FFF2-40B4-BE49-F238E27FC236}">
                <a16:creationId xmlns:a16="http://schemas.microsoft.com/office/drawing/2014/main" id="{62F2896D-2066-E041-9720-1FCBD8E9799A}"/>
              </a:ext>
            </a:extLst>
          </p:cNvPr>
          <p:cNvSpPr txBox="1"/>
          <p:nvPr/>
        </p:nvSpPr>
        <p:spPr>
          <a:xfrm>
            <a:off x="7607843" y="4114800"/>
            <a:ext cx="669290"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6" name="object 8">
            <a:extLst>
              <a:ext uri="{FF2B5EF4-FFF2-40B4-BE49-F238E27FC236}">
                <a16:creationId xmlns:a16="http://schemas.microsoft.com/office/drawing/2014/main" id="{CA3FFCBC-D88E-D14D-82BF-8CC5F826691B}"/>
              </a:ext>
            </a:extLst>
          </p:cNvPr>
          <p:cNvSpPr txBox="1"/>
          <p:nvPr/>
        </p:nvSpPr>
        <p:spPr>
          <a:xfrm>
            <a:off x="9145713" y="4114800"/>
            <a:ext cx="2101215" cy="243656"/>
          </a:xfrm>
          <a:prstGeom prst="rect">
            <a:avLst/>
          </a:prstGeom>
        </p:spPr>
        <p:txBody>
          <a:bodyPr vert="horz" wrap="square" lIns="0" tIns="12700" rIns="0" bIns="0" rtlCol="0">
            <a:spAutoFit/>
          </a:bodyPr>
          <a:lstStyle/>
          <a:p>
            <a:pPr marR="5080">
              <a:lnSpc>
                <a:spcPts val="1800"/>
              </a:lnSpc>
              <a:spcBef>
                <a:spcPts val="260"/>
              </a:spcBef>
            </a:pPr>
            <a:r>
              <a:rPr lang="en-US" sz="1600" b="1" dirty="0">
                <a:solidFill>
                  <a:srgbClr val="FFFFFF"/>
                </a:solidFill>
                <a:latin typeface="Segoe UI Semibold" panose="020B0502040204020203" pitchFamily="34" charset="0"/>
                <a:cs typeface="Segoe UI Semibold" panose="020B0502040204020203" pitchFamily="34" charset="0"/>
              </a:rPr>
              <a:t>CS Challenge</a:t>
            </a:r>
            <a:endParaRPr lang="en-US" sz="1600" b="1" dirty="0">
              <a:latin typeface="Segoe UI Semibold" panose="020B0502040204020203" pitchFamily="34" charset="0"/>
              <a:cs typeface="Segoe UI Semibold" panose="020B0502040204020203" pitchFamily="34" charset="0"/>
            </a:endParaRPr>
          </a:p>
        </p:txBody>
      </p:sp>
      <p:sp>
        <p:nvSpPr>
          <p:cNvPr id="27" name="object 9">
            <a:extLst>
              <a:ext uri="{FF2B5EF4-FFF2-40B4-BE49-F238E27FC236}">
                <a16:creationId xmlns:a16="http://schemas.microsoft.com/office/drawing/2014/main" id="{65D2BA5E-410C-4145-A7F3-48124A454C5C}"/>
              </a:ext>
            </a:extLst>
          </p:cNvPr>
          <p:cNvSpPr txBox="1"/>
          <p:nvPr/>
        </p:nvSpPr>
        <p:spPr>
          <a:xfrm>
            <a:off x="11831763" y="4114800"/>
            <a:ext cx="2101215" cy="259045"/>
          </a:xfrm>
          <a:prstGeom prst="rect">
            <a:avLst/>
          </a:prstGeom>
        </p:spPr>
        <p:txBody>
          <a:bodyPr vert="horz" wrap="square" lIns="0" tIns="12700" rIns="0" bIns="0" rtlCol="0">
            <a:spAutoFit/>
          </a:bodyPr>
          <a:lstStyle/>
          <a:p>
            <a:pPr>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Slide deck</a:t>
            </a:r>
            <a:endParaRPr sz="1600" b="1" dirty="0">
              <a:latin typeface="Segoe UI Semibold" panose="020B0502040204020203" pitchFamily="34" charset="0"/>
              <a:cs typeface="Segoe UI Semibold" panose="020B0502040204020203" pitchFamily="34" charset="0"/>
            </a:endParaRPr>
          </a:p>
        </p:txBody>
      </p:sp>
      <p:sp>
        <p:nvSpPr>
          <p:cNvPr id="37" name="object 13">
            <a:extLst>
              <a:ext uri="{FF2B5EF4-FFF2-40B4-BE49-F238E27FC236}">
                <a16:creationId xmlns:a16="http://schemas.microsoft.com/office/drawing/2014/main" id="{B69EC16A-E82C-A947-A518-A897FC702CA7}"/>
              </a:ext>
            </a:extLst>
          </p:cNvPr>
          <p:cNvSpPr txBox="1"/>
          <p:nvPr/>
        </p:nvSpPr>
        <p:spPr>
          <a:xfrm>
            <a:off x="673098" y="875058"/>
            <a:ext cx="6066145" cy="4655505"/>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Collab Exercise: Part 2</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Facilitate rotating 3 small groups through the pivot prompts. Each group “owns” the room for 5 minutes, while everyone turns off video and mutes to listen in.</a:t>
            </a: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Ask “What was that experience like?” to prompt group discussion; reflect and synthesize.</a:t>
            </a:r>
          </a:p>
          <a:p>
            <a:pPr marL="298450" marR="703580" indent="-285750">
              <a:lnSpc>
                <a:spcPct val="101899"/>
              </a:lnSpc>
              <a:spcBef>
                <a:spcPts val="170"/>
              </a:spcBef>
              <a:buAutoNum type="arabicPeriod"/>
              <a:tabLst>
                <a:tab pos="298450" algn="l"/>
              </a:tabLst>
            </a:pPr>
            <a:endParaRPr lang="en-US" b="1" spc="-10"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Move to next topic of feedback by noting the importance of perspective taking through working with others.</a:t>
            </a:r>
            <a:endParaRPr lang="en-US" dirty="0"/>
          </a:p>
        </p:txBody>
      </p:sp>
      <p:sp>
        <p:nvSpPr>
          <p:cNvPr id="38" name="object 2">
            <a:extLst>
              <a:ext uri="{FF2B5EF4-FFF2-40B4-BE49-F238E27FC236}">
                <a16:creationId xmlns:a16="http://schemas.microsoft.com/office/drawing/2014/main" id="{FEE8FF80-C95F-724D-971A-89F85A59B949}"/>
              </a:ext>
            </a:extLst>
          </p:cNvPr>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8563C2"/>
          </a:solidFill>
        </p:spPr>
        <p:txBody>
          <a:bodyPr wrap="square" lIns="0" tIns="0" rIns="0" bIns="0" rtlCol="0"/>
          <a:lstStyle/>
          <a:p>
            <a:endParaRPr/>
          </a:p>
        </p:txBody>
      </p:sp>
      <p:sp>
        <p:nvSpPr>
          <p:cNvPr id="39" name="object 4">
            <a:extLst>
              <a:ext uri="{FF2B5EF4-FFF2-40B4-BE49-F238E27FC236}">
                <a16:creationId xmlns:a16="http://schemas.microsoft.com/office/drawing/2014/main" id="{139E6BE7-B944-E54F-85B1-A5F44F9CF29A}"/>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3B2F57"/>
          </a:solidFill>
        </p:spPr>
        <p:txBody>
          <a:bodyPr wrap="square" lIns="0" tIns="0" rIns="0" bIns="0" rtlCol="0"/>
          <a:lstStyle/>
          <a:p>
            <a:endParaRPr/>
          </a:p>
        </p:txBody>
      </p:sp>
      <p:sp>
        <p:nvSpPr>
          <p:cNvPr id="40" name="object 8">
            <a:extLst>
              <a:ext uri="{FF2B5EF4-FFF2-40B4-BE49-F238E27FC236}">
                <a16:creationId xmlns:a16="http://schemas.microsoft.com/office/drawing/2014/main" id="{2C9F8137-046F-9C46-89A3-DA028BF40B45}"/>
              </a:ext>
            </a:extLst>
          </p:cNvPr>
          <p:cNvSpPr txBox="1"/>
          <p:nvPr/>
        </p:nvSpPr>
        <p:spPr>
          <a:xfrm>
            <a:off x="7595130" y="476512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15 min</a:t>
            </a:r>
            <a:endParaRPr sz="1600" b="1" dirty="0">
              <a:latin typeface="Segoe UI Semibold" panose="020B0502040204020203" pitchFamily="34" charset="0"/>
              <a:cs typeface="Segoe UI Semibold" panose="020B0502040204020203" pitchFamily="34" charset="0"/>
            </a:endParaRPr>
          </a:p>
        </p:txBody>
      </p:sp>
      <p:sp>
        <p:nvSpPr>
          <p:cNvPr id="41" name="object 10">
            <a:extLst>
              <a:ext uri="{FF2B5EF4-FFF2-40B4-BE49-F238E27FC236}">
                <a16:creationId xmlns:a16="http://schemas.microsoft.com/office/drawing/2014/main" id="{19E061CA-29BF-F341-8F9E-F7091343CF24}"/>
              </a:ext>
            </a:extLst>
          </p:cNvPr>
          <p:cNvSpPr txBox="1"/>
          <p:nvPr/>
        </p:nvSpPr>
        <p:spPr>
          <a:xfrm>
            <a:off x="9132999" y="4765125"/>
            <a:ext cx="1525007" cy="279564"/>
          </a:xfrm>
          <a:prstGeom prst="rect">
            <a:avLst/>
          </a:prstGeom>
        </p:spPr>
        <p:txBody>
          <a:bodyPr vert="horz" wrap="square" lIns="0" tIns="3302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Pivot prompts</a:t>
            </a:r>
            <a:endParaRPr lang="en-US" sz="1600" b="1" dirty="0">
              <a:latin typeface="Segoe UI Semibold" panose="020B0502040204020203" pitchFamily="34" charset="0"/>
              <a:cs typeface="Segoe UI Semibold" panose="020B0502040204020203" pitchFamily="34" charset="0"/>
            </a:endParaRPr>
          </a:p>
        </p:txBody>
      </p:sp>
      <p:sp>
        <p:nvSpPr>
          <p:cNvPr id="42" name="object 12">
            <a:extLst>
              <a:ext uri="{FF2B5EF4-FFF2-40B4-BE49-F238E27FC236}">
                <a16:creationId xmlns:a16="http://schemas.microsoft.com/office/drawing/2014/main" id="{7EBE9281-1849-C34B-90CC-CFC821666510}"/>
              </a:ext>
            </a:extLst>
          </p:cNvPr>
          <p:cNvSpPr txBox="1"/>
          <p:nvPr/>
        </p:nvSpPr>
        <p:spPr>
          <a:xfrm>
            <a:off x="11819050" y="4765125"/>
            <a:ext cx="2421606"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Slides 93-95</a:t>
            </a:r>
            <a:endParaRPr sz="1600" b="1" dirty="0">
              <a:latin typeface="Segoe UI Semibold" panose="020B0502040204020203" pitchFamily="34" charset="0"/>
              <a:cs typeface="Segoe UI Semibold" panose="020B0502040204020203" pitchFamily="34" charset="0"/>
            </a:endParaRPr>
          </a:p>
        </p:txBody>
      </p:sp>
      <p:sp>
        <p:nvSpPr>
          <p:cNvPr id="43" name="object 13">
            <a:extLst>
              <a:ext uri="{FF2B5EF4-FFF2-40B4-BE49-F238E27FC236}">
                <a16:creationId xmlns:a16="http://schemas.microsoft.com/office/drawing/2014/main" id="{5603E239-AC47-6348-AA0C-FE30280629F2}"/>
              </a:ext>
            </a:extLst>
          </p:cNvPr>
          <p:cNvSpPr txBox="1"/>
          <p:nvPr/>
        </p:nvSpPr>
        <p:spPr>
          <a:xfrm>
            <a:off x="9131297" y="5450173"/>
            <a:ext cx="1841503" cy="243656"/>
          </a:xfrm>
          <a:prstGeom prst="rect">
            <a:avLst/>
          </a:prstGeom>
        </p:spPr>
        <p:txBody>
          <a:bodyPr vert="horz" wrap="square" lIns="0" tIns="1270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Cohort discussion</a:t>
            </a:r>
            <a:endParaRPr lang="en-US" sz="1600" b="1" dirty="0">
              <a:latin typeface="Segoe UI Semibold" panose="020B0502040204020203" pitchFamily="34" charset="0"/>
              <a:cs typeface="Segoe UI Semibold" panose="020B0502040204020203" pitchFamily="34" charset="0"/>
            </a:endParaRPr>
          </a:p>
        </p:txBody>
      </p:sp>
      <p:sp>
        <p:nvSpPr>
          <p:cNvPr id="44" name="object 16">
            <a:extLst>
              <a:ext uri="{FF2B5EF4-FFF2-40B4-BE49-F238E27FC236}">
                <a16:creationId xmlns:a16="http://schemas.microsoft.com/office/drawing/2014/main" id="{02881EBC-673D-4640-A334-6FF33309A040}"/>
              </a:ext>
            </a:extLst>
          </p:cNvPr>
          <p:cNvSpPr txBox="1"/>
          <p:nvPr/>
        </p:nvSpPr>
        <p:spPr>
          <a:xfrm>
            <a:off x="7595129" y="5450173"/>
            <a:ext cx="942609"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15 min</a:t>
            </a:r>
            <a:endParaRPr sz="1600" b="1" dirty="0">
              <a:latin typeface="Segoe UI Semibold" panose="020B0502040204020203" pitchFamily="34" charset="0"/>
              <a:cs typeface="Segoe UI Semibold" panose="020B0502040204020203" pitchFamily="34" charset="0"/>
            </a:endParaRPr>
          </a:p>
        </p:txBody>
      </p:sp>
      <p:sp>
        <p:nvSpPr>
          <p:cNvPr id="45" name="object 12">
            <a:extLst>
              <a:ext uri="{FF2B5EF4-FFF2-40B4-BE49-F238E27FC236}">
                <a16:creationId xmlns:a16="http://schemas.microsoft.com/office/drawing/2014/main" id="{E8C95713-CDC3-E94F-986A-E738541CCAEC}"/>
              </a:ext>
            </a:extLst>
          </p:cNvPr>
          <p:cNvSpPr txBox="1"/>
          <p:nvPr/>
        </p:nvSpPr>
        <p:spPr>
          <a:xfrm>
            <a:off x="11819037" y="5437932"/>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Slides 96</a:t>
            </a:r>
            <a:endParaRPr sz="16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DBF73536-0AF7-4947-8BE4-6B9AD2CBE413}"/>
              </a:ext>
            </a:extLst>
          </p:cNvPr>
          <p:cNvSpPr>
            <a:spLocks noGrp="1"/>
          </p:cNvSpPr>
          <p:nvPr>
            <p:ph type="sldNum" sz="quarter" idx="17"/>
          </p:nvPr>
        </p:nvSpPr>
        <p:spPr/>
        <p:txBody>
          <a:bodyPr/>
          <a:lstStyle/>
          <a:p>
            <a:fld id="{1B2B2140-4286-7F4C-A4E1-0BF3902E027A}" type="slidenum">
              <a:rPr lang="en-US"/>
              <a:pPr/>
              <a:t>76</a:t>
            </a:fld>
            <a:endParaRPr lang="en-US"/>
          </a:p>
        </p:txBody>
      </p:sp>
    </p:spTree>
    <p:extLst>
      <p:ext uri="{BB962C8B-B14F-4D97-AF65-F5344CB8AC3E}">
        <p14:creationId xmlns:p14="http://schemas.microsoft.com/office/powerpoint/2010/main" val="263206434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ADC8A94-D5A2-4888-B5BF-31D7CB608457}"/>
              </a:ext>
            </a:extLst>
          </p:cNvPr>
          <p:cNvSpPr/>
          <p:nvPr/>
        </p:nvSpPr>
        <p:spPr>
          <a:xfrm>
            <a:off x="9194"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D4A0FD"/>
          </a:solidFill>
        </p:spPr>
        <p:txBody>
          <a:bodyPr wrap="square" lIns="0" tIns="0" rIns="0" bIns="0" rtlCol="0"/>
          <a:lstStyle/>
          <a:p>
            <a:endParaRPr/>
          </a:p>
        </p:txBody>
      </p:sp>
      <p:sp>
        <p:nvSpPr>
          <p:cNvPr id="7" name="object 3">
            <a:extLst>
              <a:ext uri="{FF2B5EF4-FFF2-40B4-BE49-F238E27FC236}">
                <a16:creationId xmlns:a16="http://schemas.microsoft.com/office/drawing/2014/main" id="{4F0F4A9B-5ACB-4FC7-9343-952D60863ABE}"/>
              </a:ext>
            </a:extLst>
          </p:cNvPr>
          <p:cNvSpPr/>
          <p:nvPr/>
        </p:nvSpPr>
        <p:spPr>
          <a:xfrm>
            <a:off x="731520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3B2F57"/>
          </a:solidFill>
        </p:spPr>
        <p:txBody>
          <a:bodyPr wrap="square" lIns="0" tIns="0" rIns="0" bIns="0" rtlCol="0"/>
          <a:lstStyle/>
          <a:p>
            <a:endParaRPr/>
          </a:p>
        </p:txBody>
      </p:sp>
      <p:sp>
        <p:nvSpPr>
          <p:cNvPr id="10" name="object 6">
            <a:extLst>
              <a:ext uri="{FF2B5EF4-FFF2-40B4-BE49-F238E27FC236}">
                <a16:creationId xmlns:a16="http://schemas.microsoft.com/office/drawing/2014/main" id="{93411C4E-9293-44FB-824B-CB0487669D00}"/>
              </a:ext>
            </a:extLst>
          </p:cNvPr>
          <p:cNvSpPr txBox="1"/>
          <p:nvPr/>
        </p:nvSpPr>
        <p:spPr>
          <a:xfrm>
            <a:off x="1666368" y="5052371"/>
            <a:ext cx="6172117" cy="2814488"/>
          </a:xfrm>
          <a:prstGeom prst="rect">
            <a:avLst/>
          </a:prstGeom>
        </p:spPr>
        <p:txBody>
          <a:bodyPr vert="horz" wrap="square" lIns="0" tIns="7620" rIns="0" bIns="0" rtlCol="0">
            <a:spAutoFit/>
          </a:bodyPr>
          <a:lstStyle/>
          <a:p>
            <a:pPr marL="285750" marR="1214755">
              <a:lnSpc>
                <a:spcPct val="101899"/>
              </a:lnSpc>
              <a:spcBef>
                <a:spcPts val="55"/>
              </a:spcBef>
            </a:pPr>
            <a:r>
              <a:rPr lang="en-US" b="1" dirty="0">
                <a:latin typeface="Segoe UI Semibold"/>
                <a:cs typeface="Segoe UI Semibold"/>
              </a:rPr>
              <a:t>Students may get stuck. Try to give them at least a few moments before nudging with a TIP. They might also ask for clarification on the pivot prompt. You can make up your own responses; this is your exercise to run! (“Sure, the guards can be in the middle of the room.” or “The guards can move in any direction.”) Indeed, this is an exercise in cognitive flexibility which means all ideas can go on the table.</a:t>
            </a:r>
          </a:p>
        </p:txBody>
      </p:sp>
      <p:sp>
        <p:nvSpPr>
          <p:cNvPr id="9" name="object 5">
            <a:extLst>
              <a:ext uri="{FF2B5EF4-FFF2-40B4-BE49-F238E27FC236}">
                <a16:creationId xmlns:a16="http://schemas.microsoft.com/office/drawing/2014/main" id="{607E4CF2-D36F-424B-A249-DF31E893A146}"/>
              </a:ext>
            </a:extLst>
          </p:cNvPr>
          <p:cNvSpPr txBox="1"/>
          <p:nvPr/>
        </p:nvSpPr>
        <p:spPr>
          <a:xfrm>
            <a:off x="673100" y="1271130"/>
            <a:ext cx="3096926" cy="1120820"/>
          </a:xfrm>
          <a:prstGeom prst="rect">
            <a:avLst/>
          </a:prstGeom>
        </p:spPr>
        <p:txBody>
          <a:bodyPr vert="horz" wrap="square" lIns="0" tIns="12700" rIns="0" bIns="0" rtlCol="0">
            <a:spAutoFit/>
          </a:bodyPr>
          <a:lstStyle/>
          <a:p>
            <a:pPr marL="12700">
              <a:lnSpc>
                <a:spcPct val="100000"/>
              </a:lnSpc>
              <a:spcBef>
                <a:spcPts val="100"/>
              </a:spcBef>
            </a:pPr>
            <a:r>
              <a:rPr lang="en-US" sz="3600" b="1" spc="-140" dirty="0">
                <a:latin typeface="Segoe UI Semibold"/>
                <a:cs typeface="Segoe UI Semibold"/>
              </a:rPr>
              <a:t>Collab Exercise Facilitation Tips</a:t>
            </a:r>
          </a:p>
        </p:txBody>
      </p:sp>
      <p:sp>
        <p:nvSpPr>
          <p:cNvPr id="11" name="object 7">
            <a:extLst>
              <a:ext uri="{FF2B5EF4-FFF2-40B4-BE49-F238E27FC236}">
                <a16:creationId xmlns:a16="http://schemas.microsoft.com/office/drawing/2014/main" id="{8CA22B09-24A8-4306-A585-A5B697584641}"/>
              </a:ext>
            </a:extLst>
          </p:cNvPr>
          <p:cNvSpPr txBox="1"/>
          <p:nvPr/>
        </p:nvSpPr>
        <p:spPr>
          <a:xfrm>
            <a:off x="8986139" y="5052142"/>
            <a:ext cx="6423193" cy="2891433"/>
          </a:xfrm>
          <a:prstGeom prst="rect">
            <a:avLst/>
          </a:prstGeom>
        </p:spPr>
        <p:txBody>
          <a:bodyPr vert="horz" wrap="square" lIns="0" tIns="7620" rIns="0" bIns="0" rtlCol="0">
            <a:spAutoFit/>
          </a:bodyPr>
          <a:lstStyle/>
          <a:p>
            <a:pPr marL="285750" marR="1214755">
              <a:lnSpc>
                <a:spcPct val="101899"/>
              </a:lnSpc>
              <a:spcBef>
                <a:spcPts val="55"/>
              </a:spcBef>
            </a:pPr>
            <a:r>
              <a:rPr lang="en-US" b="1" spc="-5" dirty="0">
                <a:solidFill>
                  <a:srgbClr val="FFFFFF"/>
                </a:solidFill>
                <a:latin typeface="Segoe UI Semibold"/>
                <a:cs typeface="Segoe UI Semibold"/>
              </a:rPr>
              <a:t>TIP: Try different perspectives</a:t>
            </a:r>
          </a:p>
          <a:p>
            <a:pPr marL="571500" marR="1214755" indent="-285750">
              <a:lnSpc>
                <a:spcPct val="101899"/>
              </a:lnSpc>
              <a:spcBef>
                <a:spcPts val="55"/>
              </a:spcBef>
              <a:buFont typeface="Arial" panose="020B0604020202020204" pitchFamily="34" charset="0"/>
              <a:buChar char="•"/>
            </a:pPr>
            <a:r>
              <a:rPr lang="en-US" b="1" spc="-5" dirty="0">
                <a:solidFill>
                  <a:srgbClr val="FFFFFF"/>
                </a:solidFill>
                <a:latin typeface="Segoe UI Semibold"/>
                <a:cs typeface="Segoe UI Semibold"/>
              </a:rPr>
              <a:t>“Is there another vantage point?” </a:t>
            </a:r>
          </a:p>
          <a:p>
            <a:pPr marL="571500" marR="1214755" indent="-285750">
              <a:lnSpc>
                <a:spcPct val="101899"/>
              </a:lnSpc>
              <a:spcBef>
                <a:spcPts val="55"/>
              </a:spcBef>
              <a:buFont typeface="Arial" panose="020B0604020202020204" pitchFamily="34" charset="0"/>
              <a:buChar char="•"/>
            </a:pPr>
            <a:r>
              <a:rPr lang="en-US" b="1" spc="-5" dirty="0">
                <a:solidFill>
                  <a:srgbClr val="FFFFFF"/>
                </a:solidFill>
                <a:latin typeface="Segoe UI Semibold"/>
                <a:cs typeface="Segoe UI Semibold"/>
              </a:rPr>
              <a:t>“Who could you enlist to give you another perspective on this?”</a:t>
            </a:r>
          </a:p>
          <a:p>
            <a:pPr marL="571500" marR="1214755" indent="-285750">
              <a:lnSpc>
                <a:spcPct val="101899"/>
              </a:lnSpc>
              <a:spcBef>
                <a:spcPts val="55"/>
              </a:spcBef>
              <a:buFont typeface="Arial" panose="020B0604020202020204" pitchFamily="34" charset="0"/>
              <a:buChar char="•"/>
            </a:pPr>
            <a:endParaRPr lang="en-US" b="1" spc="-5" dirty="0">
              <a:solidFill>
                <a:srgbClr val="FFFFFF"/>
              </a:solidFill>
              <a:latin typeface="Segoe UI Semibold"/>
              <a:cs typeface="Segoe UI Semibold"/>
            </a:endParaRPr>
          </a:p>
          <a:p>
            <a:pPr marL="285750" marR="1214755">
              <a:lnSpc>
                <a:spcPct val="101899"/>
              </a:lnSpc>
              <a:spcBef>
                <a:spcPts val="55"/>
              </a:spcBef>
            </a:pPr>
            <a:r>
              <a:rPr lang="en-US" b="1" spc="-5" dirty="0">
                <a:solidFill>
                  <a:srgbClr val="FFFFFF"/>
                </a:solidFill>
                <a:latin typeface="Segoe UI Semibold"/>
                <a:cs typeface="Segoe UI Semibold"/>
              </a:rPr>
              <a:t>TIP: Generate multiple paths</a:t>
            </a:r>
          </a:p>
          <a:p>
            <a:pPr marL="571500" marR="1214755" indent="-285750">
              <a:lnSpc>
                <a:spcPct val="101899"/>
              </a:lnSpc>
              <a:spcBef>
                <a:spcPts val="55"/>
              </a:spcBef>
              <a:buFont typeface="Arial" panose="020B0604020202020204" pitchFamily="34" charset="0"/>
              <a:buChar char="•"/>
            </a:pPr>
            <a:r>
              <a:rPr lang="en-US" b="1" spc="-5" dirty="0">
                <a:solidFill>
                  <a:srgbClr val="FFFFFF"/>
                </a:solidFill>
                <a:latin typeface="Segoe UI Semibold"/>
                <a:cs typeface="Segoe UI Semibold"/>
              </a:rPr>
              <a:t>“Is there another way to think about this?”</a:t>
            </a:r>
          </a:p>
          <a:p>
            <a:pPr marL="571500" marR="1214755" indent="-285750">
              <a:lnSpc>
                <a:spcPct val="101899"/>
              </a:lnSpc>
              <a:spcBef>
                <a:spcPts val="55"/>
              </a:spcBef>
              <a:buFont typeface="Arial" panose="020B0604020202020204" pitchFamily="34" charset="0"/>
              <a:buChar char="•"/>
            </a:pPr>
            <a:r>
              <a:rPr lang="en-US" b="1" spc="-5" dirty="0">
                <a:solidFill>
                  <a:srgbClr val="FFFFFF"/>
                </a:solidFill>
                <a:latin typeface="Segoe UI Semibold"/>
                <a:cs typeface="Segoe UI Semibold"/>
              </a:rPr>
              <a:t>“Remember, there are no wrong answers here.”</a:t>
            </a:r>
          </a:p>
          <a:p>
            <a:pPr marL="285750" marR="1214755">
              <a:lnSpc>
                <a:spcPct val="101899"/>
              </a:lnSpc>
              <a:spcBef>
                <a:spcPts val="55"/>
              </a:spcBef>
            </a:pPr>
            <a:endParaRPr lang="en-US" b="1" spc="-5" dirty="0">
              <a:solidFill>
                <a:srgbClr val="FFFFFF"/>
              </a:solidFill>
              <a:latin typeface="Segoe UI Semibold"/>
              <a:cs typeface="Segoe UI Semibold"/>
            </a:endParaRPr>
          </a:p>
        </p:txBody>
      </p:sp>
      <p:sp>
        <p:nvSpPr>
          <p:cNvPr id="13" name="object 8">
            <a:extLst>
              <a:ext uri="{FF2B5EF4-FFF2-40B4-BE49-F238E27FC236}">
                <a16:creationId xmlns:a16="http://schemas.microsoft.com/office/drawing/2014/main" id="{D4D5AF80-C37F-4222-AD7A-C71A8D07CBA7}"/>
              </a:ext>
            </a:extLst>
          </p:cNvPr>
          <p:cNvSpPr txBox="1"/>
          <p:nvPr/>
        </p:nvSpPr>
        <p:spPr>
          <a:xfrm>
            <a:off x="596900" y="4513611"/>
            <a:ext cx="821055" cy="2397125"/>
          </a:xfrm>
          <a:prstGeom prst="rect">
            <a:avLst/>
          </a:prstGeom>
        </p:spPr>
        <p:txBody>
          <a:bodyPr vert="horz" wrap="square" lIns="0" tIns="13970" rIns="0" bIns="0" rtlCol="0">
            <a:spAutoFit/>
          </a:bodyPr>
          <a:lstStyle/>
          <a:p>
            <a:pPr marL="12700">
              <a:lnSpc>
                <a:spcPct val="100000"/>
              </a:lnSpc>
              <a:spcBef>
                <a:spcPts val="110"/>
              </a:spcBef>
            </a:pPr>
            <a:r>
              <a:rPr lang="en-US" sz="15550" b="1" dirty="0">
                <a:latin typeface="Segoe UI Semibold"/>
                <a:cs typeface="Segoe UI Semibold"/>
              </a:rPr>
              <a:t>1</a:t>
            </a:r>
            <a:endParaRPr sz="15550">
              <a:latin typeface="Segoe UI Semibold"/>
              <a:cs typeface="Segoe UI Semibold"/>
            </a:endParaRPr>
          </a:p>
        </p:txBody>
      </p:sp>
      <p:sp>
        <p:nvSpPr>
          <p:cNvPr id="14" name="object 9">
            <a:extLst>
              <a:ext uri="{FF2B5EF4-FFF2-40B4-BE49-F238E27FC236}">
                <a16:creationId xmlns:a16="http://schemas.microsoft.com/office/drawing/2014/main" id="{21458D1E-03DA-482E-8ACA-9A5585E39E6D}"/>
              </a:ext>
            </a:extLst>
          </p:cNvPr>
          <p:cNvSpPr txBox="1"/>
          <p:nvPr/>
        </p:nvSpPr>
        <p:spPr>
          <a:xfrm>
            <a:off x="7588178" y="4476066"/>
            <a:ext cx="1122680" cy="2397125"/>
          </a:xfrm>
          <a:prstGeom prst="rect">
            <a:avLst/>
          </a:prstGeom>
        </p:spPr>
        <p:txBody>
          <a:bodyPr vert="horz" wrap="square" lIns="0" tIns="13970" rIns="0" bIns="0" rtlCol="0">
            <a:spAutoFit/>
          </a:bodyPr>
          <a:lstStyle/>
          <a:p>
            <a:pPr marL="12700">
              <a:lnSpc>
                <a:spcPct val="100000"/>
              </a:lnSpc>
              <a:spcBef>
                <a:spcPts val="110"/>
              </a:spcBef>
            </a:pPr>
            <a:r>
              <a:rPr lang="en-US" sz="15550" b="1" spc="5" dirty="0">
                <a:solidFill>
                  <a:srgbClr val="FFFFFF"/>
                </a:solidFill>
                <a:latin typeface="Segoe UI Semibold"/>
                <a:cs typeface="Segoe UI Semibold"/>
              </a:rPr>
              <a:t>3</a:t>
            </a:r>
            <a:endParaRPr sz="15550">
              <a:latin typeface="Segoe UI Semibold"/>
              <a:cs typeface="Segoe UI Semibold"/>
            </a:endParaRPr>
          </a:p>
        </p:txBody>
      </p:sp>
      <p:sp>
        <p:nvSpPr>
          <p:cNvPr id="15" name="object 10">
            <a:extLst>
              <a:ext uri="{FF2B5EF4-FFF2-40B4-BE49-F238E27FC236}">
                <a16:creationId xmlns:a16="http://schemas.microsoft.com/office/drawing/2014/main" id="{F55F46D3-8FF2-4149-8A4A-3DF30572CF82}"/>
              </a:ext>
            </a:extLst>
          </p:cNvPr>
          <p:cNvSpPr/>
          <p:nvPr/>
        </p:nvSpPr>
        <p:spPr>
          <a:xfrm>
            <a:off x="7315200" y="562131"/>
            <a:ext cx="7310755" cy="3558104"/>
          </a:xfrm>
          <a:custGeom>
            <a:avLst/>
            <a:gdLst/>
            <a:ahLst/>
            <a:cxnLst/>
            <a:rect l="l" t="t" r="r" b="b"/>
            <a:pathLst>
              <a:path w="7310755" h="4117340">
                <a:moveTo>
                  <a:pt x="0" y="4116793"/>
                </a:moveTo>
                <a:lnTo>
                  <a:pt x="7310602" y="4116793"/>
                </a:lnTo>
                <a:lnTo>
                  <a:pt x="7310602" y="0"/>
                </a:lnTo>
                <a:lnTo>
                  <a:pt x="0" y="0"/>
                </a:lnTo>
                <a:lnTo>
                  <a:pt x="0" y="4116793"/>
                </a:lnTo>
                <a:close/>
              </a:path>
            </a:pathLst>
          </a:custGeom>
          <a:solidFill>
            <a:srgbClr val="8563C2"/>
          </a:solidFill>
        </p:spPr>
        <p:txBody>
          <a:bodyPr wrap="square" lIns="0" tIns="0" rIns="0" bIns="0" rtlCol="0"/>
          <a:lstStyle/>
          <a:p>
            <a:endParaRPr/>
          </a:p>
        </p:txBody>
      </p:sp>
      <p:sp>
        <p:nvSpPr>
          <p:cNvPr id="16" name="object 11">
            <a:extLst>
              <a:ext uri="{FF2B5EF4-FFF2-40B4-BE49-F238E27FC236}">
                <a16:creationId xmlns:a16="http://schemas.microsoft.com/office/drawing/2014/main" id="{8F5BCF0E-34C0-4C19-9857-F4E1BFD3515E}"/>
              </a:ext>
            </a:extLst>
          </p:cNvPr>
          <p:cNvSpPr txBox="1"/>
          <p:nvPr/>
        </p:nvSpPr>
        <p:spPr>
          <a:xfrm>
            <a:off x="8986163" y="935578"/>
            <a:ext cx="6224529" cy="2891433"/>
          </a:xfrm>
          <a:prstGeom prst="rect">
            <a:avLst/>
          </a:prstGeom>
        </p:spPr>
        <p:txBody>
          <a:bodyPr vert="horz" wrap="square" lIns="0" tIns="7620" rIns="0" bIns="0" rtlCol="0">
            <a:spAutoFit/>
          </a:bodyPr>
          <a:lstStyle/>
          <a:p>
            <a:pPr marL="285750" marR="1214755">
              <a:lnSpc>
                <a:spcPct val="101899"/>
              </a:lnSpc>
              <a:spcBef>
                <a:spcPts val="55"/>
              </a:spcBef>
            </a:pPr>
            <a:r>
              <a:rPr lang="en-US" b="1" dirty="0">
                <a:solidFill>
                  <a:schemeClr val="bg1"/>
                </a:solidFill>
                <a:latin typeface="Segoe UI Semibold"/>
                <a:cs typeface="Segoe UI Semibold"/>
              </a:rPr>
              <a:t>TIP: Pause and assess</a:t>
            </a:r>
          </a:p>
          <a:p>
            <a:pPr marL="571500" marR="1214755" indent="-285750">
              <a:lnSpc>
                <a:spcPct val="101899"/>
              </a:lnSpc>
              <a:spcBef>
                <a:spcPts val="55"/>
              </a:spcBef>
              <a:buFont typeface="Arial" panose="020B0604020202020204" pitchFamily="34" charset="0"/>
              <a:buChar char="•"/>
            </a:pPr>
            <a:r>
              <a:rPr lang="en-US" b="1" dirty="0">
                <a:solidFill>
                  <a:schemeClr val="bg1"/>
                </a:solidFill>
                <a:latin typeface="Segoe UI Semibold"/>
                <a:cs typeface="Segoe UI Semibold"/>
              </a:rPr>
              <a:t>“Is there anything you’d want clarified?”</a:t>
            </a:r>
          </a:p>
          <a:p>
            <a:pPr marL="571500" marR="1214755" indent="-285750">
              <a:lnSpc>
                <a:spcPct val="101899"/>
              </a:lnSpc>
              <a:spcBef>
                <a:spcPts val="55"/>
              </a:spcBef>
              <a:buFont typeface="Arial" panose="020B0604020202020204" pitchFamily="34" charset="0"/>
              <a:buChar char="•"/>
            </a:pPr>
            <a:r>
              <a:rPr lang="en-US" b="1" dirty="0">
                <a:solidFill>
                  <a:schemeClr val="bg1"/>
                </a:solidFill>
                <a:latin typeface="Segoe UI Semibold"/>
                <a:cs typeface="Segoe UI Semibold"/>
              </a:rPr>
              <a:t>“Can you name what’s difficult? Is it trying to understand the problem setup? The nature of the activity?”</a:t>
            </a:r>
          </a:p>
          <a:p>
            <a:pPr marL="571500" marR="1214755" indent="-285750">
              <a:lnSpc>
                <a:spcPct val="101899"/>
              </a:lnSpc>
              <a:spcBef>
                <a:spcPts val="55"/>
              </a:spcBef>
              <a:buFont typeface="Arial" panose="020B0604020202020204" pitchFamily="34" charset="0"/>
              <a:buChar char="•"/>
            </a:pPr>
            <a:endParaRPr lang="en-US" b="1" dirty="0">
              <a:solidFill>
                <a:schemeClr val="bg1"/>
              </a:solidFill>
              <a:latin typeface="Segoe UI Semibold"/>
              <a:cs typeface="Segoe UI Semibold"/>
            </a:endParaRPr>
          </a:p>
          <a:p>
            <a:pPr marL="285750" marR="1214755">
              <a:lnSpc>
                <a:spcPct val="101899"/>
              </a:lnSpc>
              <a:spcBef>
                <a:spcPts val="55"/>
              </a:spcBef>
            </a:pPr>
            <a:r>
              <a:rPr lang="en-US" b="1" dirty="0">
                <a:solidFill>
                  <a:schemeClr val="bg1"/>
                </a:solidFill>
                <a:latin typeface="Segoe UI Semibold"/>
                <a:cs typeface="Segoe UI Semibold"/>
              </a:rPr>
              <a:t>TIP: Be open</a:t>
            </a:r>
          </a:p>
          <a:p>
            <a:pPr marL="571500" marR="1214755" indent="-285750">
              <a:lnSpc>
                <a:spcPct val="101899"/>
              </a:lnSpc>
              <a:spcBef>
                <a:spcPts val="55"/>
              </a:spcBef>
              <a:buFont typeface="Arial" panose="020B0604020202020204" pitchFamily="34" charset="0"/>
              <a:buChar char="•"/>
            </a:pPr>
            <a:r>
              <a:rPr lang="en-US" b="1" dirty="0">
                <a:solidFill>
                  <a:schemeClr val="bg1"/>
                </a:solidFill>
                <a:latin typeface="Segoe UI Semibold"/>
                <a:cs typeface="Segoe UI Semibold"/>
              </a:rPr>
              <a:t>“What assumptions are you making about the guards, walls, or obstacles)?”</a:t>
            </a:r>
          </a:p>
          <a:p>
            <a:pPr marL="571500" marR="1214755" indent="-285750">
              <a:lnSpc>
                <a:spcPct val="101899"/>
              </a:lnSpc>
              <a:spcBef>
                <a:spcPts val="55"/>
              </a:spcBef>
              <a:buFont typeface="Arial" panose="020B0604020202020204" pitchFamily="34" charset="0"/>
              <a:buChar char="•"/>
            </a:pPr>
            <a:r>
              <a:rPr lang="en-US" b="1" dirty="0">
                <a:solidFill>
                  <a:schemeClr val="bg1"/>
                </a:solidFill>
                <a:latin typeface="Segoe UI Semibold"/>
                <a:cs typeface="Segoe UI Semibold"/>
              </a:rPr>
              <a:t>“What if you did not assume that?”</a:t>
            </a:r>
          </a:p>
        </p:txBody>
      </p:sp>
      <p:sp>
        <p:nvSpPr>
          <p:cNvPr id="18" name="object 12">
            <a:extLst>
              <a:ext uri="{FF2B5EF4-FFF2-40B4-BE49-F238E27FC236}">
                <a16:creationId xmlns:a16="http://schemas.microsoft.com/office/drawing/2014/main" id="{10EC6BA4-C21C-452F-A852-A4C5DE201706}"/>
              </a:ext>
            </a:extLst>
          </p:cNvPr>
          <p:cNvSpPr txBox="1"/>
          <p:nvPr/>
        </p:nvSpPr>
        <p:spPr>
          <a:xfrm>
            <a:off x="7588250" y="396819"/>
            <a:ext cx="1122680" cy="2397125"/>
          </a:xfrm>
          <a:prstGeom prst="rect">
            <a:avLst/>
          </a:prstGeom>
        </p:spPr>
        <p:txBody>
          <a:bodyPr vert="horz" wrap="square" lIns="0" tIns="13970" rIns="0" bIns="0" rtlCol="0">
            <a:spAutoFit/>
          </a:bodyPr>
          <a:lstStyle/>
          <a:p>
            <a:pPr marL="12700">
              <a:lnSpc>
                <a:spcPct val="100000"/>
              </a:lnSpc>
              <a:spcBef>
                <a:spcPts val="110"/>
              </a:spcBef>
            </a:pPr>
            <a:r>
              <a:rPr lang="en-US" sz="15550" b="1" spc="5" dirty="0">
                <a:solidFill>
                  <a:srgbClr val="FFFFFF"/>
                </a:solidFill>
                <a:latin typeface="Segoe UI Semibold"/>
                <a:cs typeface="Segoe UI Semibold"/>
              </a:rPr>
              <a:t>2</a:t>
            </a:r>
            <a:endParaRPr sz="15550" dirty="0">
              <a:latin typeface="Segoe UI Semibold"/>
              <a:cs typeface="Segoe UI Semibold"/>
            </a:endParaRPr>
          </a:p>
        </p:txBody>
      </p:sp>
      <p:sp>
        <p:nvSpPr>
          <p:cNvPr id="2" name="Slide Number Placeholder 1">
            <a:extLst>
              <a:ext uri="{FF2B5EF4-FFF2-40B4-BE49-F238E27FC236}">
                <a16:creationId xmlns:a16="http://schemas.microsoft.com/office/drawing/2014/main" id="{C1A43C3B-6F6E-ED4A-A835-F4D7DED4EBBC}"/>
              </a:ext>
            </a:extLst>
          </p:cNvPr>
          <p:cNvSpPr>
            <a:spLocks noGrp="1"/>
          </p:cNvSpPr>
          <p:nvPr>
            <p:ph type="sldNum" sz="quarter" idx="17"/>
          </p:nvPr>
        </p:nvSpPr>
        <p:spPr/>
        <p:txBody>
          <a:bodyPr/>
          <a:lstStyle/>
          <a:p>
            <a:fld id="{1B2B2140-4286-7F4C-A4E1-0BF3902E027A}" type="slidenum">
              <a:rPr lang="en-US"/>
              <a:pPr/>
              <a:t>77</a:t>
            </a:fld>
            <a:endParaRPr lang="en-US"/>
          </a:p>
        </p:txBody>
      </p:sp>
    </p:spTree>
    <p:extLst>
      <p:ext uri="{BB962C8B-B14F-4D97-AF65-F5344CB8AC3E}">
        <p14:creationId xmlns:p14="http://schemas.microsoft.com/office/powerpoint/2010/main" val="21238647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8563C2"/>
          </a:solidFill>
        </p:spPr>
        <p:txBody>
          <a:bodyPr wrap="square" lIns="0" tIns="0" rIns="0" bIns="0" rtlCol="0"/>
          <a:lstStyle/>
          <a:p>
            <a:endParaRPr/>
          </a:p>
        </p:txBody>
      </p:sp>
      <p:sp>
        <p:nvSpPr>
          <p:cNvPr id="4" name="object 4"/>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3B2F57"/>
          </a:solidFill>
        </p:spPr>
        <p:txBody>
          <a:bodyPr wrap="square" lIns="0" tIns="0" rIns="0" bIns="0" rtlCol="0"/>
          <a:lstStyle/>
          <a:p>
            <a:endParaRPr/>
          </a:p>
        </p:txBody>
      </p:sp>
      <p:sp>
        <p:nvSpPr>
          <p:cNvPr id="7" name="object 7"/>
          <p:cNvSpPr txBox="1"/>
          <p:nvPr/>
        </p:nvSpPr>
        <p:spPr>
          <a:xfrm>
            <a:off x="10972799" y="529285"/>
            <a:ext cx="3769895" cy="2497094"/>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marL="285115">
              <a:lnSpc>
                <a:spcPct val="100000"/>
              </a:lnSpc>
              <a:spcBef>
                <a:spcPts val="1335"/>
              </a:spcBef>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115" marR="797560">
              <a:lnSpc>
                <a:spcPct val="101899"/>
              </a:lnSpc>
              <a:spcBef>
                <a:spcPts val="114"/>
              </a:spcBef>
            </a:pPr>
            <a:r>
              <a:rPr lang="en-US" sz="1800" b="1" spc="-130">
                <a:solidFill>
                  <a:srgbClr val="FFFFFF"/>
                </a:solidFill>
                <a:latin typeface="Segoe UI Semibold" panose="020B0502040204020203" pitchFamily="34" charset="0"/>
                <a:cs typeface="Segoe UI Semibold" panose="020B0502040204020203" pitchFamily="34" charset="0"/>
              </a:rPr>
              <a:t>Explore </a:t>
            </a:r>
            <a:r>
              <a:rPr sz="1800" b="1" spc="-5">
                <a:solidFill>
                  <a:srgbClr val="FFFFFF"/>
                </a:solidFill>
                <a:latin typeface="Segoe UI Semibold" panose="020B0502040204020203" pitchFamily="34" charset="0"/>
                <a:cs typeface="Segoe UI Semibold" panose="020B0502040204020203" pitchFamily="34" charset="0"/>
              </a:rPr>
              <a:t>the concept </a:t>
            </a:r>
            <a:r>
              <a:rPr sz="1800" b="1" spc="-25">
                <a:solidFill>
                  <a:srgbClr val="FFFFFF"/>
                </a:solidFill>
                <a:latin typeface="Segoe UI Semibold" panose="020B0502040204020203" pitchFamily="34" charset="0"/>
                <a:cs typeface="Segoe UI Semibold" panose="020B0502040204020203" pitchFamily="34" charset="0"/>
              </a:rPr>
              <a:t>of </a:t>
            </a:r>
            <a:r>
              <a:rPr lang="en-US" sz="1800" b="1" spc="-5">
                <a:solidFill>
                  <a:srgbClr val="FFFFFF"/>
                </a:solidFill>
                <a:latin typeface="Segoe UI Semibold" panose="020B0502040204020203" pitchFamily="34" charset="0"/>
                <a:cs typeface="Segoe UI Semibold" panose="020B0502040204020203" pitchFamily="34" charset="0"/>
              </a:rPr>
              <a:t>emotional intelligence</a:t>
            </a:r>
            <a:r>
              <a:rPr sz="1800" b="1" spc="-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and </a:t>
            </a:r>
            <a:r>
              <a:rPr sz="1800" b="1" spc="-10">
                <a:solidFill>
                  <a:srgbClr val="FFFFFF"/>
                </a:solidFill>
                <a:latin typeface="Segoe UI Semibold" panose="020B0502040204020203" pitchFamily="34" charset="0"/>
                <a:cs typeface="Segoe UI Semibold" panose="020B0502040204020203" pitchFamily="34" charset="0"/>
              </a:rPr>
              <a:t>reflect </a:t>
            </a:r>
            <a:r>
              <a:rPr sz="1800" b="1" spc="-5">
                <a:solidFill>
                  <a:srgbClr val="FFFFFF"/>
                </a:solidFill>
                <a:latin typeface="Segoe UI Semibold" panose="020B0502040204020203" pitchFamily="34" charset="0"/>
                <a:cs typeface="Segoe UI Semibold" panose="020B0502040204020203" pitchFamily="34" charset="0"/>
              </a:rPr>
              <a:t>on </a:t>
            </a:r>
            <a:r>
              <a:rPr sz="1800" b="1">
                <a:solidFill>
                  <a:srgbClr val="FFFFFF"/>
                </a:solidFill>
                <a:latin typeface="Segoe UI Semibold" panose="020B0502040204020203" pitchFamily="34" charset="0"/>
                <a:cs typeface="Segoe UI Semibold" panose="020B0502040204020203" pitchFamily="34" charset="0"/>
              </a:rPr>
              <a:t>how </a:t>
            </a:r>
            <a:r>
              <a:rPr sz="1800" b="1" spc="-5">
                <a:solidFill>
                  <a:srgbClr val="FFFFFF"/>
                </a:solidFill>
                <a:latin typeface="Segoe UI Semibold" panose="020B0502040204020203" pitchFamily="34" charset="0"/>
                <a:cs typeface="Segoe UI Semibold" panose="020B0502040204020203" pitchFamily="34" charset="0"/>
              </a:rPr>
              <a:t>it</a:t>
            </a:r>
            <a:r>
              <a:rPr sz="1800" b="1" spc="-15">
                <a:solidFill>
                  <a:srgbClr val="FFFFFF"/>
                </a:solidFill>
                <a:latin typeface="Segoe UI Semibold" panose="020B0502040204020203" pitchFamily="34" charset="0"/>
                <a:cs typeface="Segoe UI Semibold" panose="020B0502040204020203" pitchFamily="34" charset="0"/>
              </a:rPr>
              <a:t> </a:t>
            </a:r>
            <a:r>
              <a:rPr sz="1800" b="1">
                <a:solidFill>
                  <a:srgbClr val="FFFFFF"/>
                </a:solidFill>
                <a:latin typeface="Segoe UI Semibold" panose="020B0502040204020203" pitchFamily="34" charset="0"/>
                <a:cs typeface="Segoe UI Semibold" panose="020B0502040204020203" pitchFamily="34" charset="0"/>
              </a:rPr>
              <a:t>applies</a:t>
            </a:r>
            <a:r>
              <a:rPr lang="en-US" sz="1800" b="1">
                <a:solidFill>
                  <a:srgbClr val="FFFFFF"/>
                </a:solidFill>
                <a:latin typeface="Segoe UI Semibold" panose="020B0502040204020203" pitchFamily="34" charset="0"/>
                <a:cs typeface="Segoe UI Semibold" panose="020B0502040204020203" pitchFamily="34" charset="0"/>
              </a:rPr>
              <a:t> in learning and collaboration</a:t>
            </a:r>
            <a:r>
              <a:rPr sz="1800" b="1">
                <a:solidFill>
                  <a:srgbClr val="FFFFFF"/>
                </a:solidFill>
                <a:latin typeface="Segoe UI Semibold" panose="020B0502040204020203" pitchFamily="34" charset="0"/>
                <a:cs typeface="Segoe UI Semibold" panose="020B0502040204020203" pitchFamily="34" charset="0"/>
              </a:rPr>
              <a:t>.</a:t>
            </a:r>
            <a:endParaRPr sz="1800" b="1">
              <a:latin typeface="Segoe UI Semibold" panose="020B0502040204020203" pitchFamily="34" charset="0"/>
              <a:cs typeface="Segoe UI Semibold" panose="020B0502040204020203" pitchFamily="34" charset="0"/>
            </a:endParaRPr>
          </a:p>
        </p:txBody>
      </p:sp>
      <p:sp>
        <p:nvSpPr>
          <p:cNvPr id="8" name="object 8"/>
          <p:cNvSpPr txBox="1"/>
          <p:nvPr/>
        </p:nvSpPr>
        <p:spPr>
          <a:xfrm>
            <a:off x="7595130" y="4765125"/>
            <a:ext cx="539750" cy="269240"/>
          </a:xfrm>
          <a:prstGeom prst="rect">
            <a:avLst/>
          </a:prstGeom>
        </p:spPr>
        <p:txBody>
          <a:bodyPr vert="horz" wrap="square" lIns="0" tIns="12700" rIns="0" bIns="0" rtlCol="0">
            <a:spAutoFit/>
          </a:bodyPr>
          <a:lstStyle/>
          <a:p>
            <a:pPr marL="12700">
              <a:lnSpc>
                <a:spcPct val="100000"/>
              </a:lnSpc>
              <a:spcBef>
                <a:spcPts val="100"/>
              </a:spcBef>
            </a:pPr>
            <a:r>
              <a:rPr sz="1600" b="1">
                <a:solidFill>
                  <a:srgbClr val="FFFFFF"/>
                </a:solidFill>
                <a:latin typeface="Segoe UI Semibold" panose="020B0502040204020203" pitchFamily="34" charset="0"/>
                <a:cs typeface="Segoe UI Semibold" panose="020B0502040204020203" pitchFamily="34" charset="0"/>
              </a:rPr>
              <a:t>5</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10" name="object 10"/>
          <p:cNvSpPr txBox="1"/>
          <p:nvPr/>
        </p:nvSpPr>
        <p:spPr>
          <a:xfrm>
            <a:off x="9133000" y="4765125"/>
            <a:ext cx="2138250" cy="495007"/>
          </a:xfrm>
          <a:prstGeom prst="rect">
            <a:avLst/>
          </a:prstGeom>
        </p:spPr>
        <p:txBody>
          <a:bodyPr vert="horz" wrap="square" lIns="0" tIns="33020" rIns="0" bIns="0" rtlCol="0">
            <a:spAutoFit/>
          </a:bodyPr>
          <a:lstStyle/>
          <a:p>
            <a:pPr marL="12700" marR="5080">
              <a:lnSpc>
                <a:spcPts val="1800"/>
              </a:lnSpc>
              <a:spcBef>
                <a:spcPts val="260"/>
              </a:spcBef>
            </a:pPr>
            <a:r>
              <a:rPr lang="en-US" sz="1600" b="1" spc="-10">
                <a:solidFill>
                  <a:srgbClr val="FFFFFF"/>
                </a:solidFill>
                <a:latin typeface="Segoe UI Semibold" panose="020B0502040204020203" pitchFamily="34" charset="0"/>
                <a:cs typeface="Segoe UI Semibold" panose="020B0502040204020203" pitchFamily="34" charset="0"/>
              </a:rPr>
              <a:t>Video #2: What can I do to get through this?</a:t>
            </a:r>
            <a:endParaRPr sz="1600" b="1">
              <a:latin typeface="Segoe UI Semibold" panose="020B0502040204020203" pitchFamily="34" charset="0"/>
              <a:cs typeface="Segoe UI Semibold" panose="020B0502040204020203" pitchFamily="34" charset="0"/>
            </a:endParaRPr>
          </a:p>
        </p:txBody>
      </p:sp>
      <p:sp>
        <p:nvSpPr>
          <p:cNvPr id="12" name="object 12"/>
          <p:cNvSpPr txBox="1"/>
          <p:nvPr/>
        </p:nvSpPr>
        <p:spPr>
          <a:xfrm>
            <a:off x="11819049" y="4765125"/>
            <a:ext cx="2695678" cy="518091"/>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Emotional Intelligence Video</a:t>
            </a:r>
          </a:p>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97</a:t>
            </a:r>
            <a:endParaRPr sz="1600" b="1" dirty="0">
              <a:latin typeface="Segoe UI Semibold" panose="020B0502040204020203" pitchFamily="34" charset="0"/>
              <a:cs typeface="Segoe UI Semibold" panose="020B0502040204020203" pitchFamily="34" charset="0"/>
            </a:endParaRPr>
          </a:p>
        </p:txBody>
      </p:sp>
      <p:sp>
        <p:nvSpPr>
          <p:cNvPr id="13" name="object 13"/>
          <p:cNvSpPr txBox="1"/>
          <p:nvPr/>
        </p:nvSpPr>
        <p:spPr>
          <a:xfrm>
            <a:off x="9131297" y="5450173"/>
            <a:ext cx="1841502" cy="259045"/>
          </a:xfrm>
          <a:prstGeom prst="rect">
            <a:avLst/>
          </a:prstGeom>
        </p:spPr>
        <p:txBody>
          <a:bodyPr vert="horz" wrap="square" lIns="0" tIns="12700" rIns="0" bIns="0" rtlCol="0">
            <a:spAutoFit/>
          </a:bodyPr>
          <a:lstStyle/>
          <a:p>
            <a:pPr marL="12700">
              <a:lnSpc>
                <a:spcPct val="100000"/>
              </a:lnSpc>
              <a:spcBef>
                <a:spcPts val="100"/>
              </a:spcBef>
            </a:pPr>
            <a:r>
              <a:rPr lang="en-US" sz="1600" b="1" spc="-10">
                <a:solidFill>
                  <a:srgbClr val="FFFFFF"/>
                </a:solidFill>
                <a:latin typeface="Segoe UI Semibold" panose="020B0502040204020203" pitchFamily="34" charset="0"/>
                <a:cs typeface="Segoe UI Semibold" panose="020B0502040204020203" pitchFamily="34" charset="0"/>
              </a:rPr>
              <a:t>Cohort discussion</a:t>
            </a:r>
            <a:endParaRPr lang="en-US" sz="1600" b="1">
              <a:latin typeface="Segoe UI Semibold" panose="020B0502040204020203" pitchFamily="34" charset="0"/>
              <a:cs typeface="Segoe UI Semibold" panose="020B0502040204020203" pitchFamily="34" charset="0"/>
            </a:endParaRPr>
          </a:p>
        </p:txBody>
      </p:sp>
      <p:sp>
        <p:nvSpPr>
          <p:cNvPr id="16" name="object 16"/>
          <p:cNvSpPr txBox="1"/>
          <p:nvPr/>
        </p:nvSpPr>
        <p:spPr>
          <a:xfrm>
            <a:off x="7595130" y="5450173"/>
            <a:ext cx="681990" cy="259045"/>
          </a:xfrm>
          <a:prstGeom prst="rect">
            <a:avLst/>
          </a:prstGeom>
        </p:spPr>
        <p:txBody>
          <a:bodyPr vert="horz" wrap="square" lIns="0" tIns="12700" rIns="0" bIns="0" rtlCol="0">
            <a:spAutoFit/>
          </a:bodyPr>
          <a:lstStyle/>
          <a:p>
            <a:pPr marL="12700">
              <a:lnSpc>
                <a:spcPct val="100000"/>
              </a:lnSpc>
              <a:spcBef>
                <a:spcPts val="100"/>
              </a:spcBef>
            </a:pPr>
            <a:r>
              <a:rPr lang="en-US" sz="1600" b="1" spc="-80">
                <a:solidFill>
                  <a:srgbClr val="FFFFFF"/>
                </a:solidFill>
                <a:latin typeface="Segoe UI Semibold" panose="020B0502040204020203" pitchFamily="34" charset="0"/>
                <a:cs typeface="Segoe UI Semibold" panose="020B0502040204020203" pitchFamily="34" charset="0"/>
              </a:rPr>
              <a:t>15</a:t>
            </a:r>
            <a:r>
              <a:rPr sz="1600" b="1" spc="-80">
                <a:solidFill>
                  <a:srgbClr val="FFFFFF"/>
                </a:solidFill>
                <a:latin typeface="Segoe UI Semibold" panose="020B0502040204020203" pitchFamily="34" charset="0"/>
                <a:cs typeface="Segoe UI Semibold" panose="020B0502040204020203" pitchFamily="34" charset="0"/>
              </a:rPr>
              <a:t> </a:t>
            </a:r>
            <a:r>
              <a:rPr sz="1600" b="1" spc="-5">
                <a:solidFill>
                  <a:srgbClr val="FFFFFF"/>
                </a:solidFill>
                <a:latin typeface="Segoe UI Semibold" panose="020B0502040204020203" pitchFamily="34" charset="0"/>
                <a:cs typeface="Segoe UI Semibold" panose="020B0502040204020203" pitchFamily="34" charset="0"/>
              </a:rPr>
              <a:t>min</a:t>
            </a:r>
            <a:endParaRPr sz="1600" b="1">
              <a:latin typeface="Segoe UI Semibold" panose="020B0502040204020203" pitchFamily="34" charset="0"/>
              <a:cs typeface="Segoe UI Semibold" panose="020B0502040204020203" pitchFamily="34" charset="0"/>
            </a:endParaRPr>
          </a:p>
        </p:txBody>
      </p:sp>
      <p:sp>
        <p:nvSpPr>
          <p:cNvPr id="25" name="object 25"/>
          <p:cNvSpPr txBox="1"/>
          <p:nvPr/>
        </p:nvSpPr>
        <p:spPr>
          <a:xfrm>
            <a:off x="673100" y="872541"/>
            <a:ext cx="5643980" cy="5478936"/>
          </a:xfrm>
          <a:prstGeom prst="rect">
            <a:avLst/>
          </a:prstGeom>
        </p:spPr>
        <p:txBody>
          <a:bodyPr vert="horz" wrap="square" lIns="0" tIns="73660" rIns="0" bIns="0" rtlCol="0">
            <a:spAutoFit/>
          </a:bodyPr>
          <a:lstStyle/>
          <a:p>
            <a:pPr marL="12700">
              <a:lnSpc>
                <a:spcPct val="100000"/>
              </a:lnSpc>
              <a:spcBef>
                <a:spcPts val="58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50"/>
              </a:spcBef>
            </a:pPr>
            <a:endParaRPr sz="1450" b="1" dirty="0">
              <a:latin typeface="Segoe UI Semibold" panose="020B0502040204020203" pitchFamily="34" charset="0"/>
              <a:cs typeface="Segoe UI Semibold" panose="020B0502040204020203" pitchFamily="34" charset="0"/>
            </a:endParaRPr>
          </a:p>
          <a:p>
            <a:pPr marL="12700" marR="1410970">
              <a:lnSpc>
                <a:spcPts val="3800"/>
              </a:lnSpc>
            </a:pPr>
            <a:r>
              <a:rPr lang="en-US" sz="3600" b="1" spc="-25" dirty="0">
                <a:latin typeface="Segoe UI Semibold" panose="020B0502040204020203" pitchFamily="34" charset="0"/>
                <a:cs typeface="Segoe UI Semibold" panose="020B0502040204020203" pitchFamily="34" charset="0"/>
              </a:rPr>
              <a:t>Video 2: </a:t>
            </a:r>
            <a:br>
              <a:rPr lang="en-US" sz="3600" b="1" spc="-25" dirty="0">
                <a:latin typeface="Segoe UI Semibold" panose="020B0502040204020203" pitchFamily="34" charset="0"/>
                <a:cs typeface="Segoe UI Semibold" panose="020B0502040204020203" pitchFamily="34" charset="0"/>
              </a:rPr>
            </a:br>
            <a:r>
              <a:rPr lang="en-US" sz="3600" b="1" spc="-25" dirty="0">
                <a:latin typeface="Segoe UI Semibold" panose="020B0502040204020203" pitchFamily="34" charset="0"/>
                <a:cs typeface="Segoe UI Semibold" panose="020B0502040204020203" pitchFamily="34" charset="0"/>
              </a:rPr>
              <a:t>Where did that come from?</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234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703580" indent="-285750">
              <a:lnSpc>
                <a:spcPct val="101899"/>
              </a:lnSpc>
              <a:spcBef>
                <a:spcPts val="170"/>
              </a:spcBef>
              <a:buAutoNum type="arabicPeriod"/>
              <a:tabLst>
                <a:tab pos="298450" algn="l"/>
              </a:tabLst>
            </a:pPr>
            <a:r>
              <a:rPr lang="en-US" b="1" spc="-10" dirty="0">
                <a:latin typeface="Segoe UI Semibold" panose="020B0502040204020203" pitchFamily="34" charset="0"/>
                <a:cs typeface="Segoe UI Semibold" panose="020B0502040204020203" pitchFamily="34" charset="0"/>
              </a:rPr>
              <a:t>S</a:t>
            </a:r>
            <a:r>
              <a:rPr lang="en-US" sz="1800" b="1" spc="-10" dirty="0">
                <a:latin typeface="Segoe UI Semibold" panose="020B0502040204020203" pitchFamily="34" charset="0"/>
                <a:cs typeface="Segoe UI Semibold" panose="020B0502040204020203" pitchFamily="34" charset="0"/>
              </a:rPr>
              <a:t>hare a 1-2-minute </a:t>
            </a:r>
            <a:r>
              <a:rPr sz="1800" b="1" spc="-5" dirty="0">
                <a:latin typeface="Segoe UI Semibold" panose="020B0502040204020203" pitchFamily="34" charset="0"/>
                <a:cs typeface="Segoe UI Semibold" panose="020B0502040204020203" pitchFamily="34" charset="0"/>
              </a:rPr>
              <a:t>personal </a:t>
            </a:r>
            <a:r>
              <a:rPr sz="1800" b="1" spc="10" dirty="0">
                <a:latin typeface="Segoe UI Semibold" panose="020B0502040204020203" pitchFamily="34" charset="0"/>
                <a:cs typeface="Segoe UI Semibold" panose="020B0502040204020203" pitchFamily="34" charset="0"/>
              </a:rPr>
              <a:t>story </a:t>
            </a:r>
            <a:r>
              <a:rPr sz="1800" b="1" dirty="0">
                <a:latin typeface="Segoe UI Semibold" panose="020B0502040204020203" pitchFamily="34" charset="0"/>
                <a:cs typeface="Segoe UI Semibold" panose="020B0502040204020203" pitchFamily="34" charset="0"/>
              </a:rPr>
              <a:t>about when </a:t>
            </a:r>
            <a:r>
              <a:rPr sz="1800" b="1" spc="-10" dirty="0">
                <a:latin typeface="Segoe UI Semibold" panose="020B0502040204020203" pitchFamily="34" charset="0"/>
                <a:cs typeface="Segoe UI Semibold" panose="020B0502040204020203" pitchFamily="34" charset="0"/>
              </a:rPr>
              <a:t>you </a:t>
            </a:r>
            <a:r>
              <a:rPr sz="1800" b="1" spc="-5" dirty="0">
                <a:latin typeface="Segoe UI Semibold" panose="020B0502040204020203" pitchFamily="34" charset="0"/>
                <a:cs typeface="Segoe UI Semibold" panose="020B0502040204020203" pitchFamily="34" charset="0"/>
              </a:rPr>
              <a:t>struggled </a:t>
            </a:r>
            <a:r>
              <a:rPr lang="en-US" sz="1800" b="1" dirty="0">
                <a:latin typeface="Segoe UI Semibold" panose="020B0502040204020203" pitchFamily="34" charset="0"/>
                <a:cs typeface="Segoe UI Semibold" panose="020B0502040204020203" pitchFamily="34" charset="0"/>
              </a:rPr>
              <a:t>to unpack feedback to introduce the topic</a:t>
            </a:r>
            <a:r>
              <a:rPr sz="1800" b="1" spc="-10" dirty="0">
                <a:latin typeface="Segoe UI Semibold" panose="020B0502040204020203" pitchFamily="34" charset="0"/>
                <a:cs typeface="Segoe UI Semibold" panose="020B0502040204020203" pitchFamily="34" charset="0"/>
              </a:rPr>
              <a:t>.</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buFont typeface="Segoe Pro"/>
              <a:buAutoNum type="arabicPeriod"/>
            </a:pPr>
            <a:endParaRPr sz="16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sz="1800" b="1" dirty="0">
                <a:latin typeface="Segoe UI Semibold" panose="020B0502040204020203" pitchFamily="34" charset="0"/>
                <a:cs typeface="Segoe UI Semibold" panose="020B0502040204020203" pitchFamily="34" charset="0"/>
              </a:rPr>
              <a:t>Play </a:t>
            </a:r>
            <a:r>
              <a:rPr sz="1800" b="1" spc="-5" dirty="0">
                <a:latin typeface="Segoe UI Semibold" panose="020B0502040204020203" pitchFamily="34" charset="0"/>
                <a:cs typeface="Segoe UI Semibold" panose="020B0502040204020203" pitchFamily="34" charset="0"/>
              </a:rPr>
              <a:t>the </a:t>
            </a:r>
            <a:r>
              <a:rPr sz="1800" b="1" dirty="0">
                <a:latin typeface="Segoe UI Semibold" panose="020B0502040204020203" pitchFamily="34" charset="0"/>
                <a:cs typeface="Segoe UI Semibold" panose="020B0502040204020203" pitchFamily="34" charset="0"/>
              </a:rPr>
              <a:t>video </a:t>
            </a:r>
            <a:r>
              <a:rPr sz="1800" b="1" spc="-5" dirty="0">
                <a:latin typeface="Segoe UI Semibold" panose="020B0502040204020203" pitchFamily="34" charset="0"/>
                <a:cs typeface="Segoe UI Semibold" panose="020B0502040204020203" pitchFamily="34" charset="0"/>
              </a:rPr>
              <a:t>by sharing </a:t>
            </a:r>
            <a:r>
              <a:rPr sz="1800" b="1" spc="-10" dirty="0">
                <a:latin typeface="Segoe UI Semibold" panose="020B0502040204020203" pitchFamily="34" charset="0"/>
                <a:cs typeface="Segoe UI Semibold" panose="020B0502040204020203" pitchFamily="34" charset="0"/>
              </a:rPr>
              <a:t>your screen. </a:t>
            </a:r>
            <a:r>
              <a:rPr sz="1800" b="1" dirty="0">
                <a:latin typeface="Segoe UI Semibold" panose="020B0502040204020203" pitchFamily="34" charset="0"/>
                <a:cs typeface="Segoe UI Semibold" panose="020B0502040204020203" pitchFamily="34" charset="0"/>
              </a:rPr>
              <a:t>If </a:t>
            </a:r>
            <a:r>
              <a:rPr sz="1800" b="1" spc="-30" dirty="0">
                <a:latin typeface="Segoe UI Semibold" panose="020B0502040204020203" pitchFamily="34" charset="0"/>
                <a:cs typeface="Segoe UI Semibold" panose="020B0502040204020203" pitchFamily="34" charset="0"/>
              </a:rPr>
              <a:t>there’s </a:t>
            </a:r>
            <a:r>
              <a:rPr sz="1800" b="1" spc="-5" dirty="0">
                <a:latin typeface="Segoe UI Semibold" panose="020B0502040204020203" pitchFamily="34" charset="0"/>
                <a:cs typeface="Segoe UI Semibold" panose="020B0502040204020203" pitchFamily="34" charset="0"/>
              </a:rPr>
              <a:t>low  bandwidth, </a:t>
            </a:r>
            <a:r>
              <a:rPr sz="1800" b="1" spc="-10" dirty="0">
                <a:latin typeface="Segoe UI Semibold" panose="020B0502040204020203" pitchFamily="34" charset="0"/>
                <a:cs typeface="Segoe UI Semibold" panose="020B0502040204020203" pitchFamily="34" charset="0"/>
              </a:rPr>
              <a:t>provide </a:t>
            </a:r>
            <a:r>
              <a:rPr sz="1800" b="1" spc="-5" dirty="0">
                <a:latin typeface="Segoe UI Semibold" panose="020B0502040204020203" pitchFamily="34" charset="0"/>
                <a:cs typeface="Segoe UI Semibold" panose="020B0502040204020203" pitchFamily="34" charset="0"/>
              </a:rPr>
              <a:t>the link for individual</a:t>
            </a:r>
            <a:r>
              <a:rPr sz="1800" b="1" spc="-40"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viewing.</a:t>
            </a:r>
          </a:p>
          <a:p>
            <a:pPr>
              <a:lnSpc>
                <a:spcPct val="100000"/>
              </a:lnSpc>
              <a:spcBef>
                <a:spcPts val="45"/>
              </a:spcBef>
              <a:buFont typeface="Segoe Pro"/>
              <a:buAutoNum type="arabicPeriod"/>
            </a:pPr>
            <a:endParaRPr sz="1600" b="1" dirty="0">
              <a:latin typeface="Segoe UI Semibold" panose="020B0502040204020203" pitchFamily="34" charset="0"/>
              <a:cs typeface="Segoe UI Semibold" panose="020B0502040204020203" pitchFamily="34" charset="0"/>
            </a:endParaRPr>
          </a:p>
          <a:p>
            <a:pPr marL="298450" marR="588645" indent="-285750">
              <a:lnSpc>
                <a:spcPct val="101899"/>
              </a:lnSpc>
              <a:buAutoNum type="arabicPeriod"/>
              <a:tabLst>
                <a:tab pos="298450" algn="l"/>
              </a:tabLst>
            </a:pPr>
            <a:r>
              <a:rPr lang="en-US" b="1" spc="-10" dirty="0">
                <a:latin typeface="Segoe UI Semibold" panose="020B0502040204020203" pitchFamily="34" charset="0"/>
                <a:cs typeface="Segoe UI Semibold" panose="020B0502040204020203" pitchFamily="34" charset="0"/>
              </a:rPr>
              <a:t>Facilitate discussion: Give a couple minutes for quiet individual reflection</a:t>
            </a:r>
            <a:r>
              <a:rPr lang="en-US" b="1" spc="-20" dirty="0">
                <a:latin typeface="Segoe UI Semibold" panose="020B0502040204020203" pitchFamily="34" charset="0"/>
                <a:cs typeface="Segoe UI Semibold" panose="020B0502040204020203" pitchFamily="34" charset="0"/>
              </a:rPr>
              <a:t>. Invite each person to share out to the cohort</a:t>
            </a:r>
            <a:r>
              <a:rPr lang="en-US" i="1" spc="-5" dirty="0">
                <a:latin typeface="Segoe UI" panose="020B0502040204020203" pitchFamily="34" charset="0"/>
                <a:cs typeface="Segoe UI" panose="020B0502040204020203" pitchFamily="34" charset="0"/>
              </a:rPr>
              <a:t> </a:t>
            </a:r>
            <a:r>
              <a:rPr lang="en-US" b="1" spc="-10" dirty="0">
                <a:latin typeface="Segoe UI Semibold" panose="020B0502040204020203" pitchFamily="34" charset="0"/>
                <a:cs typeface="Segoe UI Semibold" panose="020B0502040204020203" pitchFamily="34" charset="0"/>
              </a:rPr>
              <a:t>with a round robin; reflect and synthesize.</a:t>
            </a:r>
          </a:p>
        </p:txBody>
      </p:sp>
      <p:sp>
        <p:nvSpPr>
          <p:cNvPr id="29" name="object 5">
            <a:extLst>
              <a:ext uri="{FF2B5EF4-FFF2-40B4-BE49-F238E27FC236}">
                <a16:creationId xmlns:a16="http://schemas.microsoft.com/office/drawing/2014/main" id="{E84ADB4C-3111-DD47-89BB-B6AB9EC67422}"/>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30" name="object 6">
            <a:extLst>
              <a:ext uri="{FF2B5EF4-FFF2-40B4-BE49-F238E27FC236}">
                <a16:creationId xmlns:a16="http://schemas.microsoft.com/office/drawing/2014/main" id="{ABEF5684-8F87-504E-BB2B-3BDB4993B48C}"/>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31" name="object 12">
            <a:extLst>
              <a:ext uri="{FF2B5EF4-FFF2-40B4-BE49-F238E27FC236}">
                <a16:creationId xmlns:a16="http://schemas.microsoft.com/office/drawing/2014/main" id="{03CBEEDB-B22B-D34C-B8C1-9937ECFE04A6}"/>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7" name="object 12">
            <a:extLst>
              <a:ext uri="{FF2B5EF4-FFF2-40B4-BE49-F238E27FC236}">
                <a16:creationId xmlns:a16="http://schemas.microsoft.com/office/drawing/2014/main" id="{E40485C8-64DD-B845-B5B1-0656BA18CE32}"/>
              </a:ext>
            </a:extLst>
          </p:cNvPr>
          <p:cNvSpPr txBox="1"/>
          <p:nvPr/>
        </p:nvSpPr>
        <p:spPr>
          <a:xfrm>
            <a:off x="11819048" y="5446194"/>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98</a:t>
            </a:r>
            <a:endParaRPr sz="1600" b="1" dirty="0">
              <a:latin typeface="Segoe UI Semibold" panose="020B0502040204020203" pitchFamily="34" charset="0"/>
              <a:cs typeface="Segoe UI Semibold" panose="020B0502040204020203" pitchFamily="34" charset="0"/>
            </a:endParaRPr>
          </a:p>
        </p:txBody>
      </p:sp>
      <p:sp>
        <p:nvSpPr>
          <p:cNvPr id="22" name="Text Placeholder 13">
            <a:extLst>
              <a:ext uri="{FF2B5EF4-FFF2-40B4-BE49-F238E27FC236}">
                <a16:creationId xmlns:a16="http://schemas.microsoft.com/office/drawing/2014/main" id="{36E3AFE4-A5C6-C843-99EF-30D6951B0C86}"/>
              </a:ext>
            </a:extLst>
          </p:cNvPr>
          <p:cNvSpPr>
            <a:spLocks noGrp="1"/>
          </p:cNvSpPr>
          <p:nvPr>
            <p:ph type="body" sz="quarter" idx="11"/>
          </p:nvPr>
        </p:nvSpPr>
        <p:spPr>
          <a:xfrm>
            <a:off x="7598664" y="1427090"/>
            <a:ext cx="3201987" cy="1454150"/>
          </a:xfrm>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23" name="Text Placeholder 12">
            <a:extLst>
              <a:ext uri="{FF2B5EF4-FFF2-40B4-BE49-F238E27FC236}">
                <a16:creationId xmlns:a16="http://schemas.microsoft.com/office/drawing/2014/main" id="{A59FCC54-FB70-CE41-9CDB-52FAC8F905F8}"/>
              </a:ext>
            </a:extLst>
          </p:cNvPr>
          <p:cNvSpPr>
            <a:spLocks noGrp="1"/>
          </p:cNvSpPr>
          <p:nvPr>
            <p:ph type="body" sz="quarter" idx="10"/>
          </p:nvPr>
        </p:nvSpPr>
        <p:spPr>
          <a:xfrm>
            <a:off x="7598664" y="1427090"/>
            <a:ext cx="1240536" cy="198510"/>
          </a:xfrm>
        </p:spPr>
        <p:txBody>
          <a:bodyPr/>
          <a:lstStyle/>
          <a:p>
            <a:r>
              <a:rPr lang="en-US" sz="1200" b="1">
                <a:latin typeface="Segoe UI Semibold" panose="020B0502040204020203" pitchFamily="34" charset="0"/>
                <a:cs typeface="Segoe UI Semibold" panose="020B0502040204020203" pitchFamily="34" charset="0"/>
              </a:rPr>
              <a:t>TIME NEEDED</a:t>
            </a:r>
          </a:p>
        </p:txBody>
      </p:sp>
      <p:sp>
        <p:nvSpPr>
          <p:cNvPr id="3" name="Slide Number Placeholder 2">
            <a:extLst>
              <a:ext uri="{FF2B5EF4-FFF2-40B4-BE49-F238E27FC236}">
                <a16:creationId xmlns:a16="http://schemas.microsoft.com/office/drawing/2014/main" id="{3038F44B-54E0-544F-B128-5FD74FEF1F08}"/>
              </a:ext>
            </a:extLst>
          </p:cNvPr>
          <p:cNvSpPr>
            <a:spLocks noGrp="1"/>
          </p:cNvSpPr>
          <p:nvPr>
            <p:ph type="sldNum" sz="quarter" idx="17"/>
          </p:nvPr>
        </p:nvSpPr>
        <p:spPr/>
        <p:txBody>
          <a:bodyPr/>
          <a:lstStyle/>
          <a:p>
            <a:fld id="{1B2B2140-4286-7F4C-A4E1-0BF3902E027A}" type="slidenum">
              <a:rPr lang="en-US"/>
              <a:pPr/>
              <a:t>78</a:t>
            </a:fld>
            <a:endParaRPr lang="en-US"/>
          </a:p>
        </p:txBody>
      </p:sp>
    </p:spTree>
    <p:extLst>
      <p:ext uri="{BB962C8B-B14F-4D97-AF65-F5344CB8AC3E}">
        <p14:creationId xmlns:p14="http://schemas.microsoft.com/office/powerpoint/2010/main" val="31313608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972800" y="675589"/>
            <a:ext cx="3657600" cy="2343206"/>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spcBef>
                <a:spcPts val="50"/>
              </a:spcBef>
            </a:pPr>
            <a:endParaRPr sz="1600" b="1">
              <a:latin typeface="Segoe UI Semibold" panose="020B0502040204020203" pitchFamily="34" charset="0"/>
              <a:cs typeface="Segoe UI Semibold" panose="020B0502040204020203" pitchFamily="34" charset="0"/>
            </a:endParaRPr>
          </a:p>
          <a:p>
            <a:pPr marL="285115">
              <a:lnSpc>
                <a:spcPct val="100000"/>
              </a:lnSpc>
            </a:pPr>
            <a:r>
              <a:rPr sz="1200" b="1" spc="30">
                <a:solidFill>
                  <a:srgbClr val="FFFFFF"/>
                </a:solidFill>
                <a:latin typeface="Segoe UI Semibold" panose="020B0502040204020203" pitchFamily="34" charset="0"/>
                <a:cs typeface="Segoe UI Semibold" panose="020B0502040204020203" pitchFamily="34" charset="0"/>
              </a:rPr>
              <a:t>OBJECTIVE</a:t>
            </a:r>
            <a:endParaRPr sz="1200" b="1">
              <a:latin typeface="Segoe UI Semibold" panose="020B0502040204020203" pitchFamily="34" charset="0"/>
              <a:cs typeface="Segoe UI Semibold" panose="020B0502040204020203" pitchFamily="34" charset="0"/>
            </a:endParaRPr>
          </a:p>
          <a:p>
            <a:pPr marL="285115" marR="682625">
              <a:lnSpc>
                <a:spcPct val="101899"/>
              </a:lnSpc>
              <a:spcBef>
                <a:spcPts val="120"/>
              </a:spcBef>
            </a:pPr>
            <a:r>
              <a:rPr lang="en-US" sz="1800" b="1" spc="-130">
                <a:solidFill>
                  <a:srgbClr val="FFFFFF"/>
                </a:solidFill>
                <a:latin typeface="Segoe UI Semibold" panose="020B0502040204020203" pitchFamily="34" charset="0"/>
                <a:cs typeface="Segoe UI Semibold" panose="020B0502040204020203" pitchFamily="34" charset="0"/>
              </a:rPr>
              <a:t>P</a:t>
            </a:r>
            <a:r>
              <a:rPr sz="1800" b="1" spc="-10">
                <a:solidFill>
                  <a:srgbClr val="FFFFFF"/>
                </a:solidFill>
                <a:latin typeface="Segoe UI Semibold" panose="020B0502040204020203" pitchFamily="34" charset="0"/>
                <a:cs typeface="Segoe UI Semibold" panose="020B0502040204020203" pitchFamily="34" charset="0"/>
              </a:rPr>
              <a:t>rovide </a:t>
            </a:r>
            <a:r>
              <a:rPr sz="1800" b="1">
                <a:solidFill>
                  <a:srgbClr val="FFFFFF"/>
                </a:solidFill>
                <a:latin typeface="Segoe UI Semibold" panose="020B0502040204020203" pitchFamily="34" charset="0"/>
                <a:cs typeface="Segoe UI Semibold" panose="020B0502040204020203" pitchFamily="34" charset="0"/>
              </a:rPr>
              <a:t>an opportunity  </a:t>
            </a:r>
            <a:r>
              <a:rPr sz="1800" b="1" spc="-5">
                <a:solidFill>
                  <a:srgbClr val="FFFFFF"/>
                </a:solidFill>
                <a:latin typeface="Segoe UI Semibold" panose="020B0502040204020203" pitchFamily="34" charset="0"/>
                <a:cs typeface="Segoe UI Semibold" panose="020B0502040204020203" pitchFamily="34" charset="0"/>
              </a:rPr>
              <a:t>for </a:t>
            </a:r>
            <a:r>
              <a:rPr lang="en-US" sz="1800" b="1" spc="-5">
                <a:solidFill>
                  <a:srgbClr val="FFFFFF"/>
                </a:solidFill>
                <a:latin typeface="Segoe UI Semibold" panose="020B0502040204020203" pitchFamily="34" charset="0"/>
                <a:cs typeface="Segoe UI Semibold" panose="020B0502040204020203" pitchFamily="34" charset="0"/>
              </a:rPr>
              <a:t>mentee</a:t>
            </a:r>
            <a:r>
              <a:rPr sz="1800" b="1" spc="-5">
                <a:solidFill>
                  <a:srgbClr val="FFFFFF"/>
                </a:solidFill>
                <a:latin typeface="Segoe UI Semibold" panose="020B0502040204020203" pitchFamily="34" charset="0"/>
                <a:cs typeface="Segoe UI Semibold" panose="020B0502040204020203" pitchFamily="34" charset="0"/>
              </a:rPr>
              <a:t>s </a:t>
            </a:r>
            <a:r>
              <a:rPr sz="1800" b="1" spc="-10">
                <a:solidFill>
                  <a:srgbClr val="FFFFFF"/>
                </a:solidFill>
                <a:latin typeface="Segoe UI Semibold" panose="020B0502040204020203" pitchFamily="34" charset="0"/>
                <a:cs typeface="Segoe UI Semibold" panose="020B0502040204020203" pitchFamily="34" charset="0"/>
              </a:rPr>
              <a:t>to share </a:t>
            </a:r>
            <a:r>
              <a:rPr sz="1800" b="1" spc="-5">
                <a:solidFill>
                  <a:srgbClr val="FFFFFF"/>
                </a:solidFill>
                <a:latin typeface="Segoe UI Semibold" panose="020B0502040204020203" pitchFamily="34" charset="0"/>
                <a:cs typeface="Segoe UI Semibold" panose="020B0502040204020203" pitchFamily="34" charset="0"/>
              </a:rPr>
              <a:t>their  experiences </a:t>
            </a:r>
            <a:r>
              <a:rPr sz="1800" b="1">
                <a:solidFill>
                  <a:srgbClr val="FFFFFF"/>
                </a:solidFill>
                <a:latin typeface="Segoe UI Semibold" panose="020B0502040204020203" pitchFamily="34" charset="0"/>
                <a:cs typeface="Segoe UI Semibold" panose="020B0502040204020203" pitchFamily="34" charset="0"/>
              </a:rPr>
              <a:t>and </a:t>
            </a:r>
            <a:r>
              <a:rPr lang="en-US" sz="1800" b="1" spc="-10">
                <a:solidFill>
                  <a:srgbClr val="FFFFFF"/>
                </a:solidFill>
                <a:latin typeface="Segoe UI Semibold" panose="020B0502040204020203" pitchFamily="34" charset="0"/>
                <a:cs typeface="Segoe UI Semibold" panose="020B0502040204020203" pitchFamily="34" charset="0"/>
              </a:rPr>
              <a:t>reflect on the impact of the session</a:t>
            </a:r>
            <a:r>
              <a:rPr sz="1800" b="1" spc="-5">
                <a:solidFill>
                  <a:srgbClr val="FFFFFF"/>
                </a:solidFill>
                <a:latin typeface="Segoe UI Semibold" panose="020B0502040204020203" pitchFamily="34" charset="0"/>
                <a:cs typeface="Segoe UI Semibold" panose="020B0502040204020203" pitchFamily="34" charset="0"/>
              </a:rPr>
              <a:t>.</a:t>
            </a:r>
            <a:endParaRPr sz="1800" b="1">
              <a:latin typeface="Segoe UI Semibold" panose="020B0502040204020203" pitchFamily="34" charset="0"/>
              <a:cs typeface="Segoe UI Semibold" panose="020B0502040204020203" pitchFamily="34" charset="0"/>
            </a:endParaRPr>
          </a:p>
        </p:txBody>
      </p:sp>
      <p:sp>
        <p:nvSpPr>
          <p:cNvPr id="14" name="Text Placeholder 13">
            <a:extLst>
              <a:ext uri="{FF2B5EF4-FFF2-40B4-BE49-F238E27FC236}">
                <a16:creationId xmlns:a16="http://schemas.microsoft.com/office/drawing/2014/main" id="{EA72BB62-6F7A-2144-B757-219DBEEFAFF4}"/>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20 min</a:t>
            </a:r>
          </a:p>
        </p:txBody>
      </p:sp>
      <p:sp>
        <p:nvSpPr>
          <p:cNvPr id="13" name="Text Placeholder 12">
            <a:extLst>
              <a:ext uri="{FF2B5EF4-FFF2-40B4-BE49-F238E27FC236}">
                <a16:creationId xmlns:a16="http://schemas.microsoft.com/office/drawing/2014/main" id="{0055AA30-0363-F047-AF7B-505D123D4B64}"/>
              </a:ext>
            </a:extLst>
          </p:cNvPr>
          <p:cNvSpPr>
            <a:spLocks noGrp="1"/>
          </p:cNvSpPr>
          <p:nvPr>
            <p:ph type="body" sz="quarter" idx="10"/>
          </p:nvPr>
        </p:nvSpPr>
        <p:spPr/>
        <p:txBody>
          <a:bodyPr/>
          <a:lstStyle/>
          <a:p>
            <a:r>
              <a:rPr lang="en-US" sz="1200" b="1">
                <a:latin typeface="Segoe UI Semibold" panose="020B0502040204020203" pitchFamily="34" charset="0"/>
                <a:cs typeface="Segoe UI Semibold" panose="020B0502040204020203" pitchFamily="34" charset="0"/>
              </a:rPr>
              <a:t>TIME NEEDED</a:t>
            </a:r>
          </a:p>
        </p:txBody>
      </p:sp>
      <p:sp>
        <p:nvSpPr>
          <p:cNvPr id="7" name="object 2">
            <a:extLst>
              <a:ext uri="{FF2B5EF4-FFF2-40B4-BE49-F238E27FC236}">
                <a16:creationId xmlns:a16="http://schemas.microsoft.com/office/drawing/2014/main" id="{526E67A5-EFC9-5D45-AF53-D4682FBC1280}"/>
              </a:ext>
            </a:extLst>
          </p:cNvPr>
          <p:cNvSpPr/>
          <p:nvPr/>
        </p:nvSpPr>
        <p:spPr>
          <a:xfrm>
            <a:off x="7315200" y="467333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8563C2"/>
          </a:solidFill>
        </p:spPr>
        <p:txBody>
          <a:bodyPr wrap="square" lIns="0" tIns="0" rIns="0" bIns="0" rtlCol="0"/>
          <a:lstStyle/>
          <a:p>
            <a:endParaRPr/>
          </a:p>
        </p:txBody>
      </p:sp>
      <p:sp>
        <p:nvSpPr>
          <p:cNvPr id="8" name="object 4">
            <a:extLst>
              <a:ext uri="{FF2B5EF4-FFF2-40B4-BE49-F238E27FC236}">
                <a16:creationId xmlns:a16="http://schemas.microsoft.com/office/drawing/2014/main" id="{F5A3B775-53F4-6B4C-BBB3-354D74ABDF31}"/>
              </a:ext>
            </a:extLst>
          </p:cNvPr>
          <p:cNvSpPr/>
          <p:nvPr/>
        </p:nvSpPr>
        <p:spPr>
          <a:xfrm>
            <a:off x="7315200" y="5358384"/>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3B2F57"/>
          </a:solidFill>
        </p:spPr>
        <p:txBody>
          <a:bodyPr wrap="square" lIns="0" tIns="0" rIns="0" bIns="0" rtlCol="0"/>
          <a:lstStyle/>
          <a:p>
            <a:endParaRPr/>
          </a:p>
        </p:txBody>
      </p:sp>
      <p:sp>
        <p:nvSpPr>
          <p:cNvPr id="9" name="object 8">
            <a:extLst>
              <a:ext uri="{FF2B5EF4-FFF2-40B4-BE49-F238E27FC236}">
                <a16:creationId xmlns:a16="http://schemas.microsoft.com/office/drawing/2014/main" id="{77212A1B-8276-C44E-9C5C-40A3815B17A8}"/>
              </a:ext>
            </a:extLst>
          </p:cNvPr>
          <p:cNvSpPr txBox="1"/>
          <p:nvPr/>
        </p:nvSpPr>
        <p:spPr>
          <a:xfrm>
            <a:off x="7595130" y="476512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5 min</a:t>
            </a:r>
            <a:endParaRPr sz="1600" b="1" dirty="0">
              <a:latin typeface="Segoe UI Semibold" panose="020B0502040204020203" pitchFamily="34" charset="0"/>
              <a:cs typeface="Segoe UI Semibold" panose="020B0502040204020203" pitchFamily="34" charset="0"/>
            </a:endParaRPr>
          </a:p>
        </p:txBody>
      </p:sp>
      <p:sp>
        <p:nvSpPr>
          <p:cNvPr id="10" name="object 10">
            <a:extLst>
              <a:ext uri="{FF2B5EF4-FFF2-40B4-BE49-F238E27FC236}">
                <a16:creationId xmlns:a16="http://schemas.microsoft.com/office/drawing/2014/main" id="{ECF93A29-E062-5740-9DBE-C927292DEB3D}"/>
              </a:ext>
            </a:extLst>
          </p:cNvPr>
          <p:cNvSpPr txBox="1"/>
          <p:nvPr/>
        </p:nvSpPr>
        <p:spPr>
          <a:xfrm>
            <a:off x="9133000" y="4765125"/>
            <a:ext cx="129286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Wrap up</a:t>
            </a:r>
            <a:endParaRPr sz="1600" b="1" dirty="0">
              <a:latin typeface="Segoe UI Semibold" panose="020B0502040204020203" pitchFamily="34" charset="0"/>
              <a:cs typeface="Segoe UI Semibold" panose="020B0502040204020203" pitchFamily="34" charset="0"/>
            </a:endParaRPr>
          </a:p>
        </p:txBody>
      </p:sp>
      <p:sp>
        <p:nvSpPr>
          <p:cNvPr id="11" name="object 12">
            <a:extLst>
              <a:ext uri="{FF2B5EF4-FFF2-40B4-BE49-F238E27FC236}">
                <a16:creationId xmlns:a16="http://schemas.microsoft.com/office/drawing/2014/main" id="{F9464860-C667-4647-9D7E-19820549BC71}"/>
              </a:ext>
            </a:extLst>
          </p:cNvPr>
          <p:cNvSpPr txBox="1"/>
          <p:nvPr/>
        </p:nvSpPr>
        <p:spPr>
          <a:xfrm>
            <a:off x="11819050" y="4765125"/>
            <a:ext cx="2421606"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99</a:t>
            </a:r>
            <a:endParaRPr sz="1600" b="1" dirty="0">
              <a:latin typeface="Segoe UI Semibold" panose="020B0502040204020203" pitchFamily="34" charset="0"/>
              <a:cs typeface="Segoe UI Semibold" panose="020B0502040204020203" pitchFamily="34" charset="0"/>
            </a:endParaRPr>
          </a:p>
        </p:txBody>
      </p:sp>
      <p:sp>
        <p:nvSpPr>
          <p:cNvPr id="12" name="object 13">
            <a:extLst>
              <a:ext uri="{FF2B5EF4-FFF2-40B4-BE49-F238E27FC236}">
                <a16:creationId xmlns:a16="http://schemas.microsoft.com/office/drawing/2014/main" id="{8453AFFA-D243-CF47-BF48-5709284B0D97}"/>
              </a:ext>
            </a:extLst>
          </p:cNvPr>
          <p:cNvSpPr txBox="1"/>
          <p:nvPr/>
        </p:nvSpPr>
        <p:spPr>
          <a:xfrm>
            <a:off x="9131297" y="5450173"/>
            <a:ext cx="1841503" cy="259045"/>
          </a:xfrm>
          <a:prstGeom prst="rect">
            <a:avLst/>
          </a:prstGeom>
        </p:spPr>
        <p:txBody>
          <a:bodyPr vert="horz" wrap="square" lIns="0" tIns="12700" rIns="0" bIns="0" rtlCol="0">
            <a:spAutoFit/>
          </a:bodyPr>
          <a:lstStyle/>
          <a:p>
            <a:pPr marL="12700">
              <a:lnSpc>
                <a:spcPct val="100000"/>
              </a:lnSpc>
              <a:spcBef>
                <a:spcPts val="100"/>
              </a:spcBef>
            </a:pPr>
            <a:r>
              <a:rPr lang="en-US" sz="1600" b="1" spc="-10" dirty="0">
                <a:solidFill>
                  <a:srgbClr val="FFFFFF"/>
                </a:solidFill>
                <a:latin typeface="Segoe UI Semibold" panose="020B0502040204020203" pitchFamily="34" charset="0"/>
                <a:cs typeface="Segoe UI Semibold" panose="020B0502040204020203" pitchFamily="34" charset="0"/>
              </a:rPr>
              <a:t>Individual reflection</a:t>
            </a:r>
            <a:endParaRPr sz="1600" b="1" dirty="0">
              <a:latin typeface="Segoe UI Semibold" panose="020B0502040204020203" pitchFamily="34" charset="0"/>
              <a:cs typeface="Segoe UI Semibold" panose="020B0502040204020203" pitchFamily="34" charset="0"/>
            </a:endParaRPr>
          </a:p>
        </p:txBody>
      </p:sp>
      <p:sp>
        <p:nvSpPr>
          <p:cNvPr id="15" name="object 16">
            <a:extLst>
              <a:ext uri="{FF2B5EF4-FFF2-40B4-BE49-F238E27FC236}">
                <a16:creationId xmlns:a16="http://schemas.microsoft.com/office/drawing/2014/main" id="{76ACF623-A5B9-FD4E-B5E2-660B73D9F4D2}"/>
              </a:ext>
            </a:extLst>
          </p:cNvPr>
          <p:cNvSpPr txBox="1"/>
          <p:nvPr/>
        </p:nvSpPr>
        <p:spPr>
          <a:xfrm>
            <a:off x="7595129" y="5450173"/>
            <a:ext cx="942609" cy="259045"/>
          </a:xfrm>
          <a:prstGeom prst="rect">
            <a:avLst/>
          </a:prstGeom>
        </p:spPr>
        <p:txBody>
          <a:bodyPr vert="horz" wrap="square" lIns="0" tIns="12700" rIns="0" bIns="0" rtlCol="0">
            <a:spAutoFit/>
          </a:bodyPr>
          <a:lstStyle/>
          <a:p>
            <a:pPr marL="12700">
              <a:lnSpc>
                <a:spcPct val="100000"/>
              </a:lnSpc>
              <a:spcBef>
                <a:spcPts val="100"/>
              </a:spcBef>
            </a:pPr>
            <a:r>
              <a:rPr lang="en-US" sz="1600" b="1" spc="-80" dirty="0">
                <a:solidFill>
                  <a:srgbClr val="FFFFFF"/>
                </a:solidFill>
                <a:latin typeface="Segoe UI Semibold" panose="020B0502040204020203" pitchFamily="34" charset="0"/>
                <a:cs typeface="Segoe UI Semibold" panose="020B0502040204020203" pitchFamily="34" charset="0"/>
              </a:rPr>
              <a:t>TBD</a:t>
            </a:r>
            <a:endParaRPr sz="1600" b="1" dirty="0">
              <a:latin typeface="Segoe UI Semibold" panose="020B0502040204020203" pitchFamily="34" charset="0"/>
              <a:cs typeface="Segoe UI Semibold" panose="020B0502040204020203" pitchFamily="34" charset="0"/>
            </a:endParaRPr>
          </a:p>
        </p:txBody>
      </p:sp>
      <p:sp>
        <p:nvSpPr>
          <p:cNvPr id="16" name="object 5">
            <a:extLst>
              <a:ext uri="{FF2B5EF4-FFF2-40B4-BE49-F238E27FC236}">
                <a16:creationId xmlns:a16="http://schemas.microsoft.com/office/drawing/2014/main" id="{BD3380B5-FBCE-5449-9D62-94D32B5463A7}"/>
              </a:ext>
            </a:extLst>
          </p:cNvPr>
          <p:cNvSpPr txBox="1"/>
          <p:nvPr/>
        </p:nvSpPr>
        <p:spPr>
          <a:xfrm>
            <a:off x="7588250" y="4388147"/>
            <a:ext cx="546624" cy="197490"/>
          </a:xfrm>
          <a:prstGeom prst="rect">
            <a:avLst/>
          </a:prstGeom>
        </p:spPr>
        <p:txBody>
          <a:bodyPr vert="horz" wrap="square" lIns="0" tIns="12700" rIns="0" bIns="0" rtlCol="0">
            <a:spAutoFit/>
          </a:bodyPr>
          <a:lstStyle/>
          <a:p>
            <a:pPr marL="12700">
              <a:lnSpc>
                <a:spcPct val="100000"/>
              </a:lnSpc>
              <a:spcBef>
                <a:spcPts val="100"/>
              </a:spcBef>
            </a:pPr>
            <a:r>
              <a:rPr sz="1200" b="1" spc="30">
                <a:latin typeface="Segoe UI Semibold" panose="020B0502040204020203" pitchFamily="34" charset="0"/>
                <a:cs typeface="Segoe UI Semibold" panose="020B0502040204020203" pitchFamily="34" charset="0"/>
              </a:rPr>
              <a:t>TIME</a:t>
            </a:r>
            <a:endParaRPr sz="1200" b="1">
              <a:latin typeface="Segoe UI Semibold" panose="020B0502040204020203" pitchFamily="34" charset="0"/>
              <a:cs typeface="Segoe UI Semibold" panose="020B0502040204020203" pitchFamily="34" charset="0"/>
            </a:endParaRPr>
          </a:p>
        </p:txBody>
      </p:sp>
      <p:sp>
        <p:nvSpPr>
          <p:cNvPr id="17" name="object 6">
            <a:extLst>
              <a:ext uri="{FF2B5EF4-FFF2-40B4-BE49-F238E27FC236}">
                <a16:creationId xmlns:a16="http://schemas.microsoft.com/office/drawing/2014/main" id="{42F8156E-744F-1641-8D1C-704C8924D63B}"/>
              </a:ext>
            </a:extLst>
          </p:cNvPr>
          <p:cNvSpPr txBox="1"/>
          <p:nvPr/>
        </p:nvSpPr>
        <p:spPr>
          <a:xfrm>
            <a:off x="11819048" y="4388147"/>
            <a:ext cx="2574021" cy="197490"/>
          </a:xfrm>
          <a:prstGeom prst="rect">
            <a:avLst/>
          </a:prstGeom>
        </p:spPr>
        <p:txBody>
          <a:bodyPr vert="horz" wrap="square" lIns="0" tIns="12700" rIns="0" bIns="0" rtlCol="0">
            <a:spAutoFit/>
          </a:bodyPr>
          <a:lstStyle/>
          <a:p>
            <a:pPr marL="12700">
              <a:lnSpc>
                <a:spcPct val="100000"/>
              </a:lnSpc>
              <a:spcBef>
                <a:spcPts val="100"/>
              </a:spcBef>
            </a:pPr>
            <a:r>
              <a:rPr sz="1200" b="1" spc="10">
                <a:latin typeface="Segoe UI Semibold" panose="020B0502040204020203" pitchFamily="34" charset="0"/>
                <a:cs typeface="Segoe UI Semibold" panose="020B0502040204020203" pitchFamily="34" charset="0"/>
              </a:rPr>
              <a:t>MATERIALS </a:t>
            </a:r>
            <a:r>
              <a:rPr sz="1200" b="1" spc="15">
                <a:latin typeface="Segoe UI Semibold" panose="020B0502040204020203" pitchFamily="34" charset="0"/>
                <a:cs typeface="Segoe UI Semibold" panose="020B0502040204020203" pitchFamily="34" charset="0"/>
              </a:rPr>
              <a:t>YOU’LL</a:t>
            </a:r>
            <a:r>
              <a:rPr sz="1200" b="1" spc="60">
                <a:latin typeface="Segoe UI Semibold" panose="020B0502040204020203" pitchFamily="34" charset="0"/>
                <a:cs typeface="Segoe UI Semibold" panose="020B0502040204020203" pitchFamily="34" charset="0"/>
              </a:rPr>
              <a:t> </a:t>
            </a:r>
            <a:r>
              <a:rPr sz="1200" b="1" spc="30">
                <a:latin typeface="Segoe UI Semibold" panose="020B0502040204020203" pitchFamily="34" charset="0"/>
                <a:cs typeface="Segoe UI Semibold" panose="020B0502040204020203" pitchFamily="34" charset="0"/>
              </a:rPr>
              <a:t>NEED</a:t>
            </a:r>
            <a:endParaRPr sz="1200" b="1">
              <a:latin typeface="Segoe UI Semibold" panose="020B0502040204020203" pitchFamily="34" charset="0"/>
              <a:cs typeface="Segoe UI Semibold" panose="020B0502040204020203" pitchFamily="34" charset="0"/>
            </a:endParaRPr>
          </a:p>
        </p:txBody>
      </p:sp>
      <p:sp>
        <p:nvSpPr>
          <p:cNvPr id="18" name="object 12">
            <a:extLst>
              <a:ext uri="{FF2B5EF4-FFF2-40B4-BE49-F238E27FC236}">
                <a16:creationId xmlns:a16="http://schemas.microsoft.com/office/drawing/2014/main" id="{7ADEA572-C5CA-8D42-8548-096F29A103A7}"/>
              </a:ext>
            </a:extLst>
          </p:cNvPr>
          <p:cNvSpPr txBox="1"/>
          <p:nvPr/>
        </p:nvSpPr>
        <p:spPr>
          <a:xfrm>
            <a:off x="9131298" y="4388147"/>
            <a:ext cx="967036" cy="197490"/>
          </a:xfrm>
          <a:prstGeom prst="rect">
            <a:avLst/>
          </a:prstGeom>
        </p:spPr>
        <p:txBody>
          <a:bodyPr vert="horz" wrap="square" lIns="0" tIns="12700" rIns="0" bIns="0" rtlCol="0">
            <a:spAutoFit/>
          </a:bodyPr>
          <a:lstStyle/>
          <a:p>
            <a:pPr marL="12700">
              <a:lnSpc>
                <a:spcPct val="100000"/>
              </a:lnSpc>
              <a:spcBef>
                <a:spcPts val="100"/>
              </a:spcBef>
            </a:pPr>
            <a:r>
              <a:rPr sz="1200" b="1" spc="20">
                <a:latin typeface="Segoe UI Semibold" panose="020B0502040204020203" pitchFamily="34" charset="0"/>
                <a:cs typeface="Segoe UI Semibold" panose="020B0502040204020203" pitchFamily="34" charset="0"/>
              </a:rPr>
              <a:t>ACTIVITY</a:t>
            </a:r>
            <a:endParaRPr sz="1200" b="1">
              <a:latin typeface="Segoe UI Semibold" panose="020B0502040204020203" pitchFamily="34" charset="0"/>
              <a:cs typeface="Segoe UI Semibold" panose="020B0502040204020203" pitchFamily="34" charset="0"/>
            </a:endParaRPr>
          </a:p>
        </p:txBody>
      </p:sp>
      <p:sp>
        <p:nvSpPr>
          <p:cNvPr id="19" name="object 6">
            <a:extLst>
              <a:ext uri="{FF2B5EF4-FFF2-40B4-BE49-F238E27FC236}">
                <a16:creationId xmlns:a16="http://schemas.microsoft.com/office/drawing/2014/main" id="{B6A1F7FA-6315-8044-9AA1-BA47B38FE729}"/>
              </a:ext>
            </a:extLst>
          </p:cNvPr>
          <p:cNvSpPr txBox="1"/>
          <p:nvPr/>
        </p:nvSpPr>
        <p:spPr>
          <a:xfrm>
            <a:off x="673100" y="872239"/>
            <a:ext cx="6048542" cy="6336094"/>
          </a:xfrm>
          <a:prstGeom prst="rect">
            <a:avLst/>
          </a:prstGeom>
        </p:spPr>
        <p:txBody>
          <a:bodyPr vert="horz" wrap="square" lIns="0" tIns="73660" rIns="0" bIns="0" rtlCol="0">
            <a:spAutoFit/>
          </a:bodyPr>
          <a:lstStyle/>
          <a:p>
            <a:pPr marL="12700">
              <a:lnSpc>
                <a:spcPct val="100000"/>
              </a:lnSpc>
              <a:spcBef>
                <a:spcPts val="58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a:lnSpc>
                <a:spcPct val="100000"/>
              </a:lnSpc>
              <a:spcBef>
                <a:spcPts val="35"/>
              </a:spcBef>
            </a:pPr>
            <a:endParaRPr sz="1050" b="1" dirty="0">
              <a:latin typeface="Segoe UI Semibold" panose="020B0502040204020203" pitchFamily="34" charset="0"/>
              <a:cs typeface="Segoe UI Semibold" panose="020B0502040204020203" pitchFamily="34" charset="0"/>
            </a:endParaRPr>
          </a:p>
          <a:p>
            <a:pPr marL="12700">
              <a:lnSpc>
                <a:spcPct val="100000"/>
              </a:lnSpc>
              <a:spcBef>
                <a:spcPts val="5"/>
              </a:spcBef>
            </a:pPr>
            <a:r>
              <a:rPr sz="3600" b="1" spc="-15" dirty="0">
                <a:latin typeface="Segoe UI Semibold" panose="020B0502040204020203" pitchFamily="34" charset="0"/>
                <a:cs typeface="Segoe UI Semibold" panose="020B0502040204020203" pitchFamily="34" charset="0"/>
              </a:rPr>
              <a:t>Wrap</a:t>
            </a:r>
            <a:r>
              <a:rPr sz="3600" b="1" spc="-45" dirty="0">
                <a:latin typeface="Segoe UI Semibold" panose="020B0502040204020203" pitchFamily="34" charset="0"/>
                <a:cs typeface="Segoe UI Semibold" panose="020B0502040204020203" pitchFamily="34" charset="0"/>
              </a:rPr>
              <a:t> </a:t>
            </a:r>
            <a:r>
              <a:rPr sz="3600" b="1" spc="-20" dirty="0">
                <a:latin typeface="Segoe UI Semibold" panose="020B0502040204020203" pitchFamily="34" charset="0"/>
                <a:cs typeface="Segoe UI Semibold" panose="020B0502040204020203" pitchFamily="34" charset="0"/>
              </a:rPr>
              <a:t>up</a:t>
            </a:r>
            <a:r>
              <a:rPr lang="en-US" sz="3600" b="1" spc="-20" dirty="0">
                <a:latin typeface="Segoe UI Semibold" panose="020B0502040204020203" pitchFamily="34" charset="0"/>
                <a:cs typeface="Segoe UI Semibold" panose="020B0502040204020203" pitchFamily="34" charset="0"/>
              </a:rPr>
              <a:t> and discussion</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25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Wrap up the session, highlighting the impact of </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cognitive flexibility and feedback on the problem-solving process. </a:t>
            </a:r>
          </a:p>
          <a:p>
            <a:pPr marL="298450" marR="5080" indent="-285750">
              <a:lnSpc>
                <a:spcPct val="101899"/>
              </a:lnSpc>
              <a:spcBef>
                <a:spcPts val="170"/>
              </a:spcBef>
              <a:buAutoNum type="arabicPeriod"/>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*Optional*. As/if time permits, run a full group or breakout room discussions grounded in themes from the slides, your knowledge of the students, or topics they’ve brought up during the session. You can verbally ask what topics they’d like to cover or ask them to post in the chat window. </a:t>
            </a:r>
          </a:p>
          <a:p>
            <a:pPr marL="298450" marR="5080" indent="-285750">
              <a:lnSpc>
                <a:spcPct val="101899"/>
              </a:lnSpc>
              <a:spcBef>
                <a:spcPts val="170"/>
              </a:spcBef>
              <a:buAutoNum type="arabicPeriod"/>
              <a:tabLst>
                <a:tab pos="297815" algn="l"/>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spcBef>
                <a:spcPts val="170"/>
              </a:spcBef>
              <a:buAutoNum type="arabicPeriod"/>
              <a:tabLst>
                <a:tab pos="297815" algn="l"/>
                <a:tab pos="298450" algn="l"/>
              </a:tabLst>
            </a:pPr>
            <a:r>
              <a:rPr lang="en-US" b="1" dirty="0">
                <a:latin typeface="Segoe UI Semibold" panose="020B0502040204020203" pitchFamily="34" charset="0"/>
                <a:cs typeface="Segoe UI Semibold" panose="020B0502040204020203" pitchFamily="34" charset="0"/>
              </a:rPr>
              <a:t>Open the space up for discussion or Q&amp;A. This is the    last group session, so you should remind them of the different things you’ve discussed, thank them for their participation and share some of the highlights for you as a mentor. You will have time for more individualized connections during the final 1:1 meetings.</a:t>
            </a:r>
            <a:endParaRPr sz="1800" b="1" dirty="0">
              <a:latin typeface="Segoe UI Semibold" panose="020B0502040204020203" pitchFamily="34" charset="0"/>
              <a:cs typeface="Segoe UI Semibold" panose="020B0502040204020203" pitchFamily="34" charset="0"/>
            </a:endParaRPr>
          </a:p>
          <a:p>
            <a:pPr>
              <a:lnSpc>
                <a:spcPct val="100000"/>
              </a:lnSpc>
              <a:spcBef>
                <a:spcPts val="45"/>
              </a:spcBef>
            </a:pPr>
            <a:endParaRPr sz="1600" b="1" dirty="0">
              <a:latin typeface="Segoe UI Semibold" panose="020B0502040204020203" pitchFamily="34" charset="0"/>
              <a:cs typeface="Segoe UI Semibold" panose="020B0502040204020203" pitchFamily="34" charset="0"/>
            </a:endParaRPr>
          </a:p>
        </p:txBody>
      </p:sp>
      <p:sp>
        <p:nvSpPr>
          <p:cNvPr id="4" name="object 12">
            <a:extLst>
              <a:ext uri="{FF2B5EF4-FFF2-40B4-BE49-F238E27FC236}">
                <a16:creationId xmlns:a16="http://schemas.microsoft.com/office/drawing/2014/main" id="{DF2608E7-8A3A-4DE7-8A98-80AC236D0602}"/>
              </a:ext>
            </a:extLst>
          </p:cNvPr>
          <p:cNvSpPr txBox="1"/>
          <p:nvPr/>
        </p:nvSpPr>
        <p:spPr>
          <a:xfrm>
            <a:off x="11819037" y="5437932"/>
            <a:ext cx="2138250"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101 </a:t>
            </a:r>
            <a:endParaRPr sz="1600" b="1" dirty="0">
              <a:latin typeface="Segoe UI Semibold" panose="020B0502040204020203" pitchFamily="34" charset="0"/>
              <a:cs typeface="Segoe UI Semibold" panose="020B0502040204020203" pitchFamily="34" charset="0"/>
            </a:endParaRPr>
          </a:p>
        </p:txBody>
      </p:sp>
      <p:sp>
        <p:nvSpPr>
          <p:cNvPr id="5" name="object 2">
            <a:extLst>
              <a:ext uri="{FF2B5EF4-FFF2-40B4-BE49-F238E27FC236}">
                <a16:creationId xmlns:a16="http://schemas.microsoft.com/office/drawing/2014/main" id="{FB5A86F1-8B55-42D6-8658-D96354317AB6}"/>
              </a:ext>
            </a:extLst>
          </p:cNvPr>
          <p:cNvSpPr/>
          <p:nvPr/>
        </p:nvSpPr>
        <p:spPr>
          <a:xfrm>
            <a:off x="7315187" y="6039503"/>
            <a:ext cx="7315200" cy="685165"/>
          </a:xfrm>
          <a:custGeom>
            <a:avLst/>
            <a:gdLst/>
            <a:ahLst/>
            <a:cxnLst/>
            <a:rect l="l" t="t" r="r" b="b"/>
            <a:pathLst>
              <a:path w="7315200" h="685164">
                <a:moveTo>
                  <a:pt x="0" y="685050"/>
                </a:moveTo>
                <a:lnTo>
                  <a:pt x="7315200" y="685050"/>
                </a:lnTo>
                <a:lnTo>
                  <a:pt x="7315200" y="0"/>
                </a:lnTo>
                <a:lnTo>
                  <a:pt x="0" y="0"/>
                </a:lnTo>
                <a:lnTo>
                  <a:pt x="0" y="685050"/>
                </a:lnTo>
                <a:close/>
              </a:path>
            </a:pathLst>
          </a:custGeom>
          <a:solidFill>
            <a:srgbClr val="8563C2"/>
          </a:solidFill>
        </p:spPr>
        <p:txBody>
          <a:bodyPr wrap="square" lIns="0" tIns="0" rIns="0" bIns="0" rtlCol="0"/>
          <a:lstStyle/>
          <a:p>
            <a:endParaRPr/>
          </a:p>
        </p:txBody>
      </p:sp>
      <p:sp>
        <p:nvSpPr>
          <p:cNvPr id="6" name="object 8">
            <a:extLst>
              <a:ext uri="{FF2B5EF4-FFF2-40B4-BE49-F238E27FC236}">
                <a16:creationId xmlns:a16="http://schemas.microsoft.com/office/drawing/2014/main" id="{FCB27EA4-C375-4B87-8AF4-46C34BE2C057}"/>
              </a:ext>
            </a:extLst>
          </p:cNvPr>
          <p:cNvSpPr txBox="1"/>
          <p:nvPr/>
        </p:nvSpPr>
        <p:spPr>
          <a:xfrm>
            <a:off x="7595117" y="6131295"/>
            <a:ext cx="944312" cy="259045"/>
          </a:xfrm>
          <a:prstGeom prst="rect">
            <a:avLst/>
          </a:prstGeom>
        </p:spPr>
        <p:txBody>
          <a:bodyPr vert="horz" wrap="square" lIns="0" tIns="12700" rIns="0" bIns="0" rtlCol="0">
            <a:spAutoFit/>
          </a:bodyPr>
          <a:lstStyle/>
          <a:p>
            <a:pPr marL="12700">
              <a:lnSpc>
                <a:spcPct val="100000"/>
              </a:lnSpc>
              <a:spcBef>
                <a:spcPts val="100"/>
              </a:spcBef>
            </a:pPr>
            <a:r>
              <a:rPr lang="en-US" sz="1600" b="1" dirty="0">
                <a:solidFill>
                  <a:srgbClr val="FFFFFF"/>
                </a:solidFill>
                <a:latin typeface="Segoe UI Semibold" panose="020B0502040204020203" pitchFamily="34" charset="0"/>
                <a:cs typeface="Segoe UI Semibold" panose="020B0502040204020203" pitchFamily="34" charset="0"/>
              </a:rPr>
              <a:t>10</a:t>
            </a:r>
            <a:r>
              <a:rPr sz="1600" b="1" spc="-80" dirty="0">
                <a:solidFill>
                  <a:srgbClr val="FFFFFF"/>
                </a:solidFill>
                <a:latin typeface="Segoe UI Semibold" panose="020B0502040204020203" pitchFamily="34" charset="0"/>
                <a:cs typeface="Segoe UI Semibold" panose="020B0502040204020203" pitchFamily="34" charset="0"/>
              </a:rPr>
              <a:t> </a:t>
            </a:r>
            <a:r>
              <a:rPr sz="1600" b="1" spc="-5" dirty="0">
                <a:solidFill>
                  <a:srgbClr val="FFFFFF"/>
                </a:solidFill>
                <a:latin typeface="Segoe UI Semibold" panose="020B0502040204020203" pitchFamily="34" charset="0"/>
                <a:cs typeface="Segoe UI Semibold" panose="020B0502040204020203" pitchFamily="34" charset="0"/>
              </a:rPr>
              <a:t>min</a:t>
            </a:r>
            <a:endParaRPr sz="1600" b="1" dirty="0">
              <a:latin typeface="Segoe UI Semibold" panose="020B0502040204020203" pitchFamily="34" charset="0"/>
              <a:cs typeface="Segoe UI Semibold" panose="020B0502040204020203" pitchFamily="34" charset="0"/>
            </a:endParaRPr>
          </a:p>
        </p:txBody>
      </p:sp>
      <p:sp>
        <p:nvSpPr>
          <p:cNvPr id="24" name="object 10">
            <a:extLst>
              <a:ext uri="{FF2B5EF4-FFF2-40B4-BE49-F238E27FC236}">
                <a16:creationId xmlns:a16="http://schemas.microsoft.com/office/drawing/2014/main" id="{45CAB00F-CEF9-46BF-AA7D-117354B25FCB}"/>
              </a:ext>
            </a:extLst>
          </p:cNvPr>
          <p:cNvSpPr txBox="1"/>
          <p:nvPr/>
        </p:nvSpPr>
        <p:spPr>
          <a:xfrm>
            <a:off x="9132987" y="6131295"/>
            <a:ext cx="1525020" cy="264175"/>
          </a:xfrm>
          <a:prstGeom prst="rect">
            <a:avLst/>
          </a:prstGeom>
        </p:spPr>
        <p:txBody>
          <a:bodyPr vert="horz" wrap="square" lIns="0" tIns="33020" rIns="0" bIns="0" rtlCol="0">
            <a:spAutoFit/>
          </a:bodyPr>
          <a:lstStyle/>
          <a:p>
            <a:pPr marL="12700" marR="5080">
              <a:lnSpc>
                <a:spcPts val="1800"/>
              </a:lnSpc>
              <a:spcBef>
                <a:spcPts val="260"/>
              </a:spcBef>
            </a:pPr>
            <a:r>
              <a:rPr lang="en-US" sz="1600" b="1" spc="-10" dirty="0">
                <a:solidFill>
                  <a:srgbClr val="FFFFFF"/>
                </a:solidFill>
                <a:latin typeface="Segoe UI Semibold" panose="020B0502040204020203" pitchFamily="34" charset="0"/>
                <a:cs typeface="Segoe UI Semibold" panose="020B0502040204020203" pitchFamily="34" charset="0"/>
              </a:rPr>
              <a:t>Discussion/Q&amp;A</a:t>
            </a:r>
            <a:endParaRPr sz="1600" b="1" dirty="0">
              <a:latin typeface="Segoe UI Semibold" panose="020B0502040204020203" pitchFamily="34" charset="0"/>
              <a:cs typeface="Segoe UI Semibold" panose="020B0502040204020203" pitchFamily="34" charset="0"/>
            </a:endParaRPr>
          </a:p>
        </p:txBody>
      </p:sp>
      <p:sp>
        <p:nvSpPr>
          <p:cNvPr id="26" name="object 12">
            <a:extLst>
              <a:ext uri="{FF2B5EF4-FFF2-40B4-BE49-F238E27FC236}">
                <a16:creationId xmlns:a16="http://schemas.microsoft.com/office/drawing/2014/main" id="{59CB5E03-8E88-4CA2-9D87-3CD7E964B8B1}"/>
              </a:ext>
            </a:extLst>
          </p:cNvPr>
          <p:cNvSpPr txBox="1"/>
          <p:nvPr/>
        </p:nvSpPr>
        <p:spPr>
          <a:xfrm>
            <a:off x="11819037" y="6131295"/>
            <a:ext cx="2661344" cy="259045"/>
          </a:xfrm>
          <a:prstGeom prst="rect">
            <a:avLst/>
          </a:prstGeom>
        </p:spPr>
        <p:txBody>
          <a:bodyPr vert="horz" wrap="square" lIns="0" tIns="12700" rIns="0" bIns="0" rtlCol="0">
            <a:spAutoFit/>
          </a:bodyPr>
          <a:lstStyle/>
          <a:p>
            <a:pPr marL="12700">
              <a:lnSpc>
                <a:spcPct val="100000"/>
              </a:lnSpc>
              <a:spcBef>
                <a:spcPts val="100"/>
              </a:spcBef>
            </a:pPr>
            <a:r>
              <a:rPr lang="en-US" sz="1600" b="1" spc="-5" dirty="0">
                <a:solidFill>
                  <a:srgbClr val="FFFFFF"/>
                </a:solidFill>
                <a:latin typeface="Segoe UI Semibold" panose="020B0502040204020203" pitchFamily="34" charset="0"/>
                <a:cs typeface="Segoe UI Semibold" panose="020B0502040204020203" pitchFamily="34" charset="0"/>
              </a:rPr>
              <a:t>Mentee Slide 102</a:t>
            </a:r>
            <a:endParaRPr sz="1600" b="1" dirty="0">
              <a:latin typeface="Segoe UI Semibold" panose="020B0502040204020203" pitchFamily="34" charset="0"/>
              <a:cs typeface="Segoe UI Semibold" panose="020B0502040204020203" pitchFamily="34" charset="0"/>
            </a:endParaRPr>
          </a:p>
        </p:txBody>
      </p:sp>
      <p:sp>
        <p:nvSpPr>
          <p:cNvPr id="2" name="Slide Number Placeholder 1">
            <a:extLst>
              <a:ext uri="{FF2B5EF4-FFF2-40B4-BE49-F238E27FC236}">
                <a16:creationId xmlns:a16="http://schemas.microsoft.com/office/drawing/2014/main" id="{851EE692-57F4-8B4E-8378-0007C8AA7F72}"/>
              </a:ext>
            </a:extLst>
          </p:cNvPr>
          <p:cNvSpPr>
            <a:spLocks noGrp="1"/>
          </p:cNvSpPr>
          <p:nvPr>
            <p:ph type="sldNum" sz="quarter" idx="17"/>
          </p:nvPr>
        </p:nvSpPr>
        <p:spPr/>
        <p:txBody>
          <a:bodyPr/>
          <a:lstStyle/>
          <a:p>
            <a:fld id="{1B2B2140-4286-7F4C-A4E1-0BF3902E027A}" type="slidenum">
              <a:rPr lang="en-US"/>
              <a:pPr/>
              <a:t>79</a:t>
            </a:fld>
            <a:endParaRPr lang="en-US"/>
          </a:p>
        </p:txBody>
      </p:sp>
    </p:spTree>
    <p:extLst>
      <p:ext uri="{BB962C8B-B14F-4D97-AF65-F5344CB8AC3E}">
        <p14:creationId xmlns:p14="http://schemas.microsoft.com/office/powerpoint/2010/main" val="40858443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3100" y="1282068"/>
            <a:ext cx="5472206" cy="1546577"/>
          </a:xfrm>
          <a:prstGeom prst="rect">
            <a:avLst/>
          </a:prstGeom>
        </p:spPr>
        <p:txBody>
          <a:bodyPr vert="horz" wrap="square" lIns="0" tIns="83820" rIns="0" bIns="0" rtlCol="0">
            <a:spAutoFit/>
          </a:bodyPr>
          <a:lstStyle/>
          <a:p>
            <a:pPr marL="12700" marR="5080">
              <a:lnSpc>
                <a:spcPts val="3800"/>
              </a:lnSpc>
              <a:spcBef>
                <a:spcPts val="660"/>
              </a:spcBef>
            </a:pPr>
            <a:r>
              <a:rPr sz="3600" b="1" spc="-20">
                <a:latin typeface="Segoe UI Semibold" panose="020B0502040204020203" pitchFamily="34" charset="0"/>
                <a:cs typeface="Segoe UI Semibold" panose="020B0502040204020203" pitchFamily="34" charset="0"/>
              </a:rPr>
              <a:t>Email </a:t>
            </a:r>
            <a:r>
              <a:rPr sz="3600" b="1" spc="-30">
                <a:latin typeface="Segoe UI Semibold" panose="020B0502040204020203" pitchFamily="34" charset="0"/>
                <a:cs typeface="Segoe UI Semibold" panose="020B0502040204020203" pitchFamily="34" charset="0"/>
              </a:rPr>
              <a:t>template to </a:t>
            </a:r>
            <a:r>
              <a:rPr sz="3600" b="1" spc="-15">
                <a:latin typeface="Segoe UI Semibold" panose="020B0502040204020203" pitchFamily="34" charset="0"/>
                <a:cs typeface="Segoe UI Semibold" panose="020B0502040204020203" pitchFamily="34" charset="0"/>
              </a:rPr>
              <a:t>send </a:t>
            </a:r>
            <a:r>
              <a:rPr sz="3600" b="1" spc="-30">
                <a:latin typeface="Segoe UI Semibold" panose="020B0502040204020203" pitchFamily="34" charset="0"/>
                <a:cs typeface="Segoe UI Semibold" panose="020B0502040204020203" pitchFamily="34" charset="0"/>
              </a:rPr>
              <a:t>to  </a:t>
            </a:r>
            <a:r>
              <a:rPr sz="3600" b="1" spc="-15">
                <a:latin typeface="Segoe UI Semibold" panose="020B0502040204020203" pitchFamily="34" charset="0"/>
                <a:cs typeface="Segoe UI Semibold" panose="020B0502040204020203" pitchFamily="34" charset="0"/>
              </a:rPr>
              <a:t>the </a:t>
            </a:r>
            <a:r>
              <a:rPr sz="3600" b="1" spc="-20">
                <a:latin typeface="Segoe UI Semibold" panose="020B0502040204020203" pitchFamily="34" charset="0"/>
                <a:cs typeface="Segoe UI Semibold" panose="020B0502040204020203" pitchFamily="34" charset="0"/>
              </a:rPr>
              <a:t>participants </a:t>
            </a:r>
            <a:r>
              <a:rPr lang="en-US" sz="3600" b="1" spc="-20">
                <a:latin typeface="Segoe UI Semibold" panose="020B0502040204020203" pitchFamily="34" charset="0"/>
                <a:cs typeface="Segoe UI Semibold" panose="020B0502040204020203" pitchFamily="34" charset="0"/>
              </a:rPr>
              <a:t>1-</a:t>
            </a:r>
            <a:r>
              <a:rPr sz="3600" b="1">
                <a:latin typeface="Segoe UI Semibold" panose="020B0502040204020203" pitchFamily="34" charset="0"/>
                <a:cs typeface="Segoe UI Semibold" panose="020B0502040204020203" pitchFamily="34" charset="0"/>
              </a:rPr>
              <a:t>2 </a:t>
            </a:r>
            <a:r>
              <a:rPr sz="3600" b="1" spc="-20">
                <a:latin typeface="Segoe UI Semibold" panose="020B0502040204020203" pitchFamily="34" charset="0"/>
                <a:cs typeface="Segoe UI Semibold" panose="020B0502040204020203" pitchFamily="34" charset="0"/>
              </a:rPr>
              <a:t>days  </a:t>
            </a:r>
            <a:r>
              <a:rPr sz="3600" b="1" spc="-30">
                <a:latin typeface="Segoe UI Semibold" panose="020B0502040204020203" pitchFamily="34" charset="0"/>
                <a:cs typeface="Segoe UI Semibold" panose="020B0502040204020203" pitchFamily="34" charset="0"/>
              </a:rPr>
              <a:t>before </a:t>
            </a:r>
            <a:r>
              <a:rPr sz="3600" b="1" spc="-15">
                <a:latin typeface="Segoe UI Semibold" panose="020B0502040204020203" pitchFamily="34" charset="0"/>
                <a:cs typeface="Segoe UI Semibold" panose="020B0502040204020203" pitchFamily="34" charset="0"/>
              </a:rPr>
              <a:t>for </a:t>
            </a:r>
            <a:r>
              <a:rPr sz="3600" b="1" spc="-35">
                <a:latin typeface="Segoe UI Semibold" panose="020B0502040204020203" pitchFamily="34" charset="0"/>
                <a:cs typeface="Segoe UI Semibold" panose="020B0502040204020203" pitchFamily="34" charset="0"/>
              </a:rPr>
              <a:t>remote</a:t>
            </a:r>
            <a:r>
              <a:rPr sz="3600" b="1" spc="-140">
                <a:latin typeface="Segoe UI Semibold" panose="020B0502040204020203" pitchFamily="34" charset="0"/>
                <a:cs typeface="Segoe UI Semibold" panose="020B0502040204020203" pitchFamily="34" charset="0"/>
              </a:rPr>
              <a:t> </a:t>
            </a:r>
            <a:r>
              <a:rPr sz="3600" b="1" spc="-20">
                <a:latin typeface="Segoe UI Semibold" panose="020B0502040204020203" pitchFamily="34" charset="0"/>
                <a:cs typeface="Segoe UI Semibold" panose="020B0502040204020203" pitchFamily="34" charset="0"/>
              </a:rPr>
              <a:t>sessions</a:t>
            </a:r>
            <a:endParaRPr sz="3600" b="1">
              <a:latin typeface="Segoe UI Semibold" panose="020B0502040204020203" pitchFamily="34" charset="0"/>
              <a:cs typeface="Segoe UI Semibold" panose="020B0502040204020203" pitchFamily="34" charset="0"/>
            </a:endParaRPr>
          </a:p>
        </p:txBody>
      </p:sp>
      <p:sp>
        <p:nvSpPr>
          <p:cNvPr id="3" name="object 3"/>
          <p:cNvSpPr/>
          <p:nvPr/>
        </p:nvSpPr>
        <p:spPr>
          <a:xfrm>
            <a:off x="7319797" y="0"/>
            <a:ext cx="7310755" cy="8229600"/>
          </a:xfrm>
          <a:custGeom>
            <a:avLst/>
            <a:gdLst/>
            <a:ahLst/>
            <a:cxnLst/>
            <a:rect l="l" t="t" r="r" b="b"/>
            <a:pathLst>
              <a:path w="7310755" h="8229600">
                <a:moveTo>
                  <a:pt x="0" y="8229600"/>
                </a:moveTo>
                <a:lnTo>
                  <a:pt x="7310602" y="8229600"/>
                </a:lnTo>
                <a:lnTo>
                  <a:pt x="7310602" y="0"/>
                </a:lnTo>
                <a:lnTo>
                  <a:pt x="0" y="0"/>
                </a:lnTo>
                <a:lnTo>
                  <a:pt x="0" y="8229600"/>
                </a:lnTo>
                <a:close/>
              </a:path>
            </a:pathLst>
          </a:custGeom>
          <a:solidFill>
            <a:srgbClr val="008575"/>
          </a:solidFill>
        </p:spPr>
        <p:txBody>
          <a:bodyPr wrap="square" lIns="0" tIns="0" rIns="0" bIns="0" rtlCol="0"/>
          <a:lstStyle/>
          <a:p>
            <a:endParaRPr/>
          </a:p>
        </p:txBody>
      </p:sp>
      <p:sp>
        <p:nvSpPr>
          <p:cNvPr id="4" name="object 4"/>
          <p:cNvSpPr txBox="1">
            <a:spLocks noGrp="1"/>
          </p:cNvSpPr>
          <p:nvPr>
            <p:ph type="title"/>
          </p:nvPr>
        </p:nvSpPr>
        <p:spPr>
          <a:xfrm>
            <a:off x="7588250" y="1283909"/>
            <a:ext cx="3649345" cy="858519"/>
          </a:xfrm>
          <a:prstGeom prst="rect">
            <a:avLst/>
          </a:prstGeom>
        </p:spPr>
        <p:txBody>
          <a:bodyPr vert="horz" wrap="square" lIns="0" tIns="12700" rIns="0" bIns="0" rtlCol="0">
            <a:spAutoFit/>
          </a:bodyPr>
          <a:lstStyle/>
          <a:p>
            <a:pPr marL="12700">
              <a:lnSpc>
                <a:spcPct val="100000"/>
              </a:lnSpc>
              <a:spcBef>
                <a:spcPts val="100"/>
              </a:spcBef>
            </a:pPr>
            <a:r>
              <a:rPr sz="1800"/>
              <a:t>Subject: </a:t>
            </a:r>
            <a:r>
              <a:rPr sz="1800" spc="-10"/>
              <a:t>Prep </a:t>
            </a:r>
            <a:r>
              <a:rPr sz="1800" spc="-5"/>
              <a:t>for mentoring</a:t>
            </a:r>
            <a:r>
              <a:rPr sz="1800" spc="-80"/>
              <a:t> </a:t>
            </a:r>
            <a:r>
              <a:rPr sz="1800" spc="-5"/>
              <a:t>session</a:t>
            </a:r>
            <a:endParaRPr sz="1800"/>
          </a:p>
          <a:p>
            <a:pPr>
              <a:lnSpc>
                <a:spcPct val="100000"/>
              </a:lnSpc>
              <a:spcBef>
                <a:spcPts val="15"/>
              </a:spcBef>
            </a:pPr>
            <a:endParaRPr sz="1650"/>
          </a:p>
          <a:p>
            <a:pPr marL="12700">
              <a:lnSpc>
                <a:spcPct val="100000"/>
              </a:lnSpc>
              <a:tabLst>
                <a:tab pos="1689100" algn="l"/>
              </a:tabLst>
            </a:pPr>
            <a:r>
              <a:rPr sz="1800" spc="-5"/>
              <a:t>Dear</a:t>
            </a:r>
            <a:r>
              <a:rPr sz="1800" u="heavy" spc="-5">
                <a:uFill>
                  <a:solidFill>
                    <a:srgbClr val="FEFEFE"/>
                  </a:solidFill>
                </a:uFill>
              </a:rPr>
              <a:t> 	</a:t>
            </a:r>
            <a:r>
              <a:rPr sz="1800" spc="-5"/>
              <a:t>,</a:t>
            </a:r>
            <a:endParaRPr sz="1800"/>
          </a:p>
        </p:txBody>
      </p:sp>
      <p:sp>
        <p:nvSpPr>
          <p:cNvPr id="5" name="object 5"/>
          <p:cNvSpPr txBox="1"/>
          <p:nvPr/>
        </p:nvSpPr>
        <p:spPr>
          <a:xfrm>
            <a:off x="7588250" y="2401509"/>
            <a:ext cx="6534150" cy="3884268"/>
          </a:xfrm>
          <a:prstGeom prst="rect">
            <a:avLst/>
          </a:prstGeom>
        </p:spPr>
        <p:txBody>
          <a:bodyPr vert="horz" wrap="square" lIns="0" tIns="6985" rIns="0" bIns="0" rtlCol="0">
            <a:spAutoFit/>
          </a:bodyPr>
          <a:lstStyle/>
          <a:p>
            <a:pPr marL="12700" marR="436880">
              <a:lnSpc>
                <a:spcPct val="101899"/>
              </a:lnSpc>
              <a:spcBef>
                <a:spcPts val="55"/>
              </a:spcBef>
            </a:pPr>
            <a:r>
              <a:rPr lang="en-US" sz="1800">
                <a:solidFill>
                  <a:srgbClr val="FFFFFF"/>
                </a:solidFill>
                <a:latin typeface="Segoe UI" panose="020B0502040204020203" pitchFamily="34" charset="0"/>
                <a:cs typeface="Segoe UI" panose="020B0502040204020203" pitchFamily="34" charset="0"/>
              </a:rPr>
              <a:t>We’re</a:t>
            </a:r>
            <a:r>
              <a:rPr sz="1800">
                <a:solidFill>
                  <a:srgbClr val="FFFFFF"/>
                </a:solidFill>
                <a:latin typeface="Segoe UI" panose="020B0502040204020203" pitchFamily="34" charset="0"/>
                <a:cs typeface="Segoe UI" panose="020B0502040204020203" pitchFamily="34" charset="0"/>
              </a:rPr>
              <a:t> </a:t>
            </a:r>
            <a:r>
              <a:rPr sz="1800" spc="15">
                <a:solidFill>
                  <a:srgbClr val="FFFFFF"/>
                </a:solidFill>
                <a:latin typeface="Segoe UI" panose="020B0502040204020203" pitchFamily="34" charset="0"/>
                <a:cs typeface="Segoe UI" panose="020B0502040204020203" pitchFamily="34" charset="0"/>
              </a:rPr>
              <a:t>very </a:t>
            </a:r>
            <a:r>
              <a:rPr sz="1800" spc="-5">
                <a:solidFill>
                  <a:srgbClr val="FFFFFF"/>
                </a:solidFill>
                <a:latin typeface="Segoe UI" panose="020B0502040204020203" pitchFamily="34" charset="0"/>
                <a:cs typeface="Segoe UI" panose="020B0502040204020203" pitchFamily="34" charset="0"/>
              </a:rPr>
              <a:t>much looking </a:t>
            </a:r>
            <a:r>
              <a:rPr sz="1800" spc="5">
                <a:solidFill>
                  <a:srgbClr val="FFFFFF"/>
                </a:solidFill>
                <a:latin typeface="Segoe UI" panose="020B0502040204020203" pitchFamily="34" charset="0"/>
                <a:cs typeface="Segoe UI" panose="020B0502040204020203" pitchFamily="34" charset="0"/>
              </a:rPr>
              <a:t>forward </a:t>
            </a:r>
            <a:r>
              <a:rPr sz="1800" spc="-15">
                <a:solidFill>
                  <a:srgbClr val="FFFFFF"/>
                </a:solidFill>
                <a:latin typeface="Segoe UI" panose="020B0502040204020203" pitchFamily="34" charset="0"/>
                <a:cs typeface="Segoe UI" panose="020B0502040204020203" pitchFamily="34" charset="0"/>
              </a:rPr>
              <a:t>to </a:t>
            </a:r>
            <a:r>
              <a:rPr sz="1800" spc="-5">
                <a:solidFill>
                  <a:srgbClr val="FFFFFF"/>
                </a:solidFill>
                <a:latin typeface="Segoe UI" panose="020B0502040204020203" pitchFamily="34" charset="0"/>
                <a:cs typeface="Segoe UI" panose="020B0502040204020203" pitchFamily="34" charset="0"/>
              </a:rPr>
              <a:t>our session </a:t>
            </a:r>
            <a:r>
              <a:rPr sz="1800" spc="-10">
                <a:solidFill>
                  <a:srgbClr val="FFFFFF"/>
                </a:solidFill>
                <a:latin typeface="Segoe UI" panose="020B0502040204020203" pitchFamily="34" charset="0"/>
                <a:cs typeface="Segoe UI" panose="020B0502040204020203" pitchFamily="34" charset="0"/>
              </a:rPr>
              <a:t>together! </a:t>
            </a:r>
            <a:r>
              <a:rPr sz="1800">
                <a:solidFill>
                  <a:srgbClr val="FFFFFF"/>
                </a:solidFill>
                <a:latin typeface="Segoe UI" panose="020B0502040204020203" pitchFamily="34" charset="0"/>
                <a:cs typeface="Segoe UI" panose="020B0502040204020203" pitchFamily="34" charset="0"/>
              </a:rPr>
              <a:t>In </a:t>
            </a:r>
            <a:r>
              <a:rPr sz="1800" spc="-10">
                <a:solidFill>
                  <a:srgbClr val="FFFFFF"/>
                </a:solidFill>
                <a:latin typeface="Segoe UI" panose="020B0502040204020203" pitchFamily="34" charset="0"/>
                <a:cs typeface="Segoe UI" panose="020B0502040204020203" pitchFamily="34" charset="0"/>
              </a:rPr>
              <a:t>preparation </a:t>
            </a:r>
            <a:r>
              <a:rPr sz="1800" spc="-5">
                <a:solidFill>
                  <a:srgbClr val="FFFFFF"/>
                </a:solidFill>
                <a:latin typeface="Segoe UI" panose="020B0502040204020203" pitchFamily="34" charset="0"/>
                <a:cs typeface="Segoe UI" panose="020B0502040204020203" pitchFamily="34" charset="0"/>
              </a:rPr>
              <a:t>for this </a:t>
            </a:r>
            <a:r>
              <a:rPr sz="1800" spc="-10">
                <a:solidFill>
                  <a:srgbClr val="FFFFFF"/>
                </a:solidFill>
                <a:latin typeface="Segoe UI" panose="020B0502040204020203" pitchFamily="34" charset="0"/>
                <a:cs typeface="Segoe UI" panose="020B0502040204020203" pitchFamily="34" charset="0"/>
              </a:rPr>
              <a:t>remote </a:t>
            </a:r>
            <a:r>
              <a:rPr sz="1800" spc="-5">
                <a:solidFill>
                  <a:srgbClr val="FFFFFF"/>
                </a:solidFill>
                <a:latin typeface="Segoe UI" panose="020B0502040204020203" pitchFamily="34" charset="0"/>
                <a:cs typeface="Segoe UI" panose="020B0502040204020203" pitchFamily="34" charset="0"/>
              </a:rPr>
              <a:t>experience, please be </a:t>
            </a:r>
            <a:r>
              <a:rPr sz="1800" spc="-15">
                <a:solidFill>
                  <a:srgbClr val="FFFFFF"/>
                </a:solidFill>
                <a:latin typeface="Segoe UI" panose="020B0502040204020203" pitchFamily="34" charset="0"/>
                <a:cs typeface="Segoe UI" panose="020B0502040204020203" pitchFamily="34" charset="0"/>
              </a:rPr>
              <a:t>sure</a:t>
            </a:r>
            <a:r>
              <a:rPr lang="en-US" spc="50">
                <a:solidFill>
                  <a:srgbClr val="FFFFFF"/>
                </a:solidFill>
                <a:latin typeface="Segoe UI" panose="020B0502040204020203" pitchFamily="34" charset="0"/>
                <a:cs typeface="Segoe UI" panose="020B0502040204020203" pitchFamily="34" charset="0"/>
              </a:rPr>
              <a:t> </a:t>
            </a:r>
            <a:r>
              <a:rPr sz="1800" spc="-15">
                <a:solidFill>
                  <a:srgbClr val="FFFFFF"/>
                </a:solidFill>
                <a:latin typeface="Segoe UI" panose="020B0502040204020203" pitchFamily="34" charset="0"/>
                <a:cs typeface="Segoe UI" panose="020B0502040204020203" pitchFamily="34" charset="0"/>
              </a:rPr>
              <a:t>to:</a:t>
            </a:r>
            <a:endParaRPr sz="1800">
              <a:latin typeface="Segoe UI" panose="020B0502040204020203" pitchFamily="34" charset="0"/>
              <a:cs typeface="Segoe UI" panose="020B0502040204020203" pitchFamily="34" charset="0"/>
            </a:endParaRPr>
          </a:p>
          <a:p>
            <a:pPr>
              <a:lnSpc>
                <a:spcPct val="100000"/>
              </a:lnSpc>
              <a:spcBef>
                <a:spcPts val="45"/>
              </a:spcBef>
            </a:pPr>
            <a:endParaRPr sz="1600">
              <a:latin typeface="Segoe UI" panose="020B0502040204020203" pitchFamily="34" charset="0"/>
              <a:cs typeface="Segoe UI" panose="020B0502040204020203" pitchFamily="34" charset="0"/>
            </a:endParaRPr>
          </a:p>
          <a:p>
            <a:pPr marL="295275" marR="69850" indent="-295275">
              <a:lnSpc>
                <a:spcPct val="101899"/>
              </a:lnSpc>
              <a:buChar char="—"/>
              <a:tabLst>
                <a:tab pos="295275" algn="l"/>
              </a:tabLst>
            </a:pPr>
            <a:r>
              <a:rPr sz="1800" spc="-65">
                <a:solidFill>
                  <a:srgbClr val="FFFFFF"/>
                </a:solidFill>
                <a:latin typeface="Segoe UI" panose="020B0502040204020203" pitchFamily="34" charset="0"/>
                <a:cs typeface="Segoe UI" panose="020B0502040204020203" pitchFamily="34" charset="0"/>
              </a:rPr>
              <a:t>Test </a:t>
            </a:r>
            <a:r>
              <a:rPr sz="1800" spc="-5">
                <a:solidFill>
                  <a:srgbClr val="FFFFFF"/>
                </a:solidFill>
                <a:latin typeface="Segoe UI" panose="020B0502040204020203" pitchFamily="34" charset="0"/>
                <a:cs typeface="Segoe UI" panose="020B0502040204020203" pitchFamily="34" charset="0"/>
              </a:rPr>
              <a:t>the </a:t>
            </a:r>
            <a:r>
              <a:rPr sz="1800">
                <a:solidFill>
                  <a:srgbClr val="FFFFFF"/>
                </a:solidFill>
                <a:latin typeface="Segoe UI" panose="020B0502040204020203" pitchFamily="34" charset="0"/>
                <a:cs typeface="Segoe UI" panose="020B0502040204020203" pitchFamily="34" charset="0"/>
              </a:rPr>
              <a:t>video </a:t>
            </a:r>
            <a:r>
              <a:rPr sz="1800" spc="-10">
                <a:solidFill>
                  <a:srgbClr val="FFFFFF"/>
                </a:solidFill>
                <a:latin typeface="Segoe UI" panose="020B0502040204020203" pitchFamily="34" charset="0"/>
                <a:cs typeface="Segoe UI" panose="020B0502040204020203" pitchFamily="34" charset="0"/>
              </a:rPr>
              <a:t>conference </a:t>
            </a:r>
            <a:r>
              <a:rPr sz="1800" spc="-5">
                <a:solidFill>
                  <a:srgbClr val="FFFFFF"/>
                </a:solidFill>
                <a:latin typeface="Segoe UI" panose="020B0502040204020203" pitchFamily="34" charset="0"/>
                <a:cs typeface="Segoe UI" panose="020B0502040204020203" pitchFamily="34" charset="0"/>
              </a:rPr>
              <a:t>technology </a:t>
            </a:r>
            <a:r>
              <a:rPr sz="1800">
                <a:solidFill>
                  <a:srgbClr val="FFFFFF"/>
                </a:solidFill>
                <a:latin typeface="Segoe UI" panose="020B0502040204020203" pitchFamily="34" charset="0"/>
                <a:cs typeface="Segoe UI" panose="020B0502040204020203" pitchFamily="34" charset="0"/>
              </a:rPr>
              <a:t>platform </a:t>
            </a:r>
            <a:r>
              <a:rPr sz="1800" spc="-5">
                <a:solidFill>
                  <a:srgbClr val="FFFFFF"/>
                </a:solidFill>
                <a:latin typeface="Segoe UI" panose="020B0502040204020203" pitchFamily="34" charset="0"/>
                <a:cs typeface="Segoe UI" panose="020B0502040204020203" pitchFamily="34" charset="0"/>
              </a:rPr>
              <a:t>prior </a:t>
            </a:r>
            <a:r>
              <a:rPr sz="1800" spc="-10">
                <a:solidFill>
                  <a:srgbClr val="FFFFFF"/>
                </a:solidFill>
                <a:latin typeface="Segoe UI" panose="020B0502040204020203" pitchFamily="34" charset="0"/>
                <a:cs typeface="Segoe UI" panose="020B0502040204020203" pitchFamily="34" charset="0"/>
              </a:rPr>
              <a:t>to </a:t>
            </a:r>
            <a:r>
              <a:rPr sz="1800" spc="-5">
                <a:solidFill>
                  <a:srgbClr val="FFFFFF"/>
                </a:solidFill>
                <a:latin typeface="Segoe UI" panose="020B0502040204020203" pitchFamily="34" charset="0"/>
                <a:cs typeface="Segoe UI" panose="020B0502040204020203" pitchFamily="34" charset="0"/>
              </a:rPr>
              <a:t>the  </a:t>
            </a:r>
            <a:r>
              <a:rPr sz="1800">
                <a:solidFill>
                  <a:srgbClr val="FFFFFF"/>
                </a:solidFill>
                <a:latin typeface="Segoe UI" panose="020B0502040204020203" pitchFamily="34" charset="0"/>
                <a:cs typeface="Segoe UI" panose="020B0502040204020203" pitchFamily="34" charset="0"/>
              </a:rPr>
              <a:t>first</a:t>
            </a:r>
            <a:r>
              <a:rPr sz="1800" spc="-10">
                <a:solidFill>
                  <a:srgbClr val="FFFFFF"/>
                </a:solidFill>
                <a:latin typeface="Segoe UI" panose="020B0502040204020203" pitchFamily="34" charset="0"/>
                <a:cs typeface="Segoe UI" panose="020B0502040204020203" pitchFamily="34" charset="0"/>
              </a:rPr>
              <a:t> </a:t>
            </a:r>
            <a:r>
              <a:rPr sz="1800" spc="-5">
                <a:solidFill>
                  <a:srgbClr val="FFFFFF"/>
                </a:solidFill>
                <a:latin typeface="Segoe UI" panose="020B0502040204020203" pitchFamily="34" charset="0"/>
                <a:cs typeface="Segoe UI" panose="020B0502040204020203" pitchFamily="34" charset="0"/>
              </a:rPr>
              <a:t>session.</a:t>
            </a:r>
            <a:endParaRPr sz="1800">
              <a:latin typeface="Segoe UI" panose="020B0502040204020203" pitchFamily="34" charset="0"/>
              <a:cs typeface="Segoe UI" panose="020B0502040204020203" pitchFamily="34" charset="0"/>
            </a:endParaRPr>
          </a:p>
          <a:p>
            <a:pPr>
              <a:lnSpc>
                <a:spcPct val="100000"/>
              </a:lnSpc>
              <a:spcBef>
                <a:spcPts val="45"/>
              </a:spcBef>
              <a:buClr>
                <a:srgbClr val="FFFFFF"/>
              </a:buClr>
              <a:buFont typeface="Segoe Pro"/>
              <a:buChar char="—"/>
            </a:pPr>
            <a:endParaRPr sz="1600">
              <a:latin typeface="Segoe UI" panose="020B0502040204020203" pitchFamily="34" charset="0"/>
              <a:cs typeface="Segoe UI" panose="020B0502040204020203" pitchFamily="34" charset="0"/>
            </a:endParaRPr>
          </a:p>
          <a:p>
            <a:pPr marL="280035" marR="707390" indent="-267970">
              <a:lnSpc>
                <a:spcPct val="101899"/>
              </a:lnSpc>
              <a:buChar char="—"/>
              <a:tabLst>
                <a:tab pos="295275" algn="l"/>
              </a:tabLst>
            </a:pPr>
            <a:r>
              <a:rPr sz="1800">
                <a:solidFill>
                  <a:srgbClr val="FFFFFF"/>
                </a:solidFill>
                <a:latin typeface="Segoe UI" panose="020B0502040204020203" pitchFamily="34" charset="0"/>
                <a:cs typeface="Segoe UI" panose="020B0502040204020203" pitchFamily="34" charset="0"/>
              </a:rPr>
              <a:t>If </a:t>
            </a:r>
            <a:r>
              <a:rPr sz="1800" spc="-10">
                <a:solidFill>
                  <a:srgbClr val="FFFFFF"/>
                </a:solidFill>
                <a:latin typeface="Segoe UI" panose="020B0502040204020203" pitchFamily="34" charset="0"/>
                <a:cs typeface="Segoe UI" panose="020B0502040204020203" pitchFamily="34" charset="0"/>
              </a:rPr>
              <a:t>you </a:t>
            </a:r>
            <a:r>
              <a:rPr sz="1800" spc="-5">
                <a:solidFill>
                  <a:srgbClr val="FFFFFF"/>
                </a:solidFill>
                <a:latin typeface="Segoe UI" panose="020B0502040204020203" pitchFamily="34" charset="0"/>
                <a:cs typeface="Segoe UI" panose="020B0502040204020203" pitchFamily="34" charset="0"/>
              </a:rPr>
              <a:t>haven’t </a:t>
            </a:r>
            <a:r>
              <a:rPr sz="1800">
                <a:solidFill>
                  <a:srgbClr val="FFFFFF"/>
                </a:solidFill>
                <a:latin typeface="Segoe UI" panose="020B0502040204020203" pitchFamily="34" charset="0"/>
                <a:cs typeface="Segoe UI" panose="020B0502040204020203" pitchFamily="34" charset="0"/>
              </a:rPr>
              <a:t>used </a:t>
            </a:r>
            <a:r>
              <a:rPr sz="1800" spc="-5">
                <a:solidFill>
                  <a:srgbClr val="FFFFFF"/>
                </a:solidFill>
                <a:latin typeface="Segoe UI" panose="020B0502040204020203" pitchFamily="34" charset="0"/>
                <a:cs typeface="Segoe UI" panose="020B0502040204020203" pitchFamily="34" charset="0"/>
              </a:rPr>
              <a:t>the </a:t>
            </a:r>
            <a:r>
              <a:rPr sz="1800">
                <a:solidFill>
                  <a:srgbClr val="FFFFFF"/>
                </a:solidFill>
                <a:latin typeface="Segoe UI" panose="020B0502040204020203" pitchFamily="34" charset="0"/>
                <a:cs typeface="Segoe UI" panose="020B0502040204020203" pitchFamily="34" charset="0"/>
              </a:rPr>
              <a:t>platform </a:t>
            </a:r>
            <a:r>
              <a:rPr sz="1800" spc="-5">
                <a:solidFill>
                  <a:srgbClr val="FFFFFF"/>
                </a:solidFill>
                <a:latin typeface="Segoe UI" panose="020B0502040204020203" pitchFamily="34" charset="0"/>
                <a:cs typeface="Segoe UI" panose="020B0502040204020203" pitchFamily="34" charset="0"/>
              </a:rPr>
              <a:t>before, sign on 5-10  </a:t>
            </a:r>
            <a:r>
              <a:rPr sz="1800" spc="-10">
                <a:solidFill>
                  <a:srgbClr val="FFFFFF"/>
                </a:solidFill>
                <a:latin typeface="Segoe UI" panose="020B0502040204020203" pitchFamily="34" charset="0"/>
                <a:cs typeface="Segoe UI" panose="020B0502040204020203" pitchFamily="34" charset="0"/>
              </a:rPr>
              <a:t>minutes </a:t>
            </a:r>
            <a:r>
              <a:rPr sz="1800" spc="-5">
                <a:solidFill>
                  <a:srgbClr val="FFFFFF"/>
                </a:solidFill>
                <a:latin typeface="Segoe UI" panose="020B0502040204020203" pitchFamily="34" charset="0"/>
                <a:cs typeface="Segoe UI" panose="020B0502040204020203" pitchFamily="34" charset="0"/>
              </a:rPr>
              <a:t>prior </a:t>
            </a:r>
            <a:r>
              <a:rPr sz="1800" spc="-10">
                <a:solidFill>
                  <a:srgbClr val="FFFFFF"/>
                </a:solidFill>
                <a:latin typeface="Segoe UI" panose="020B0502040204020203" pitchFamily="34" charset="0"/>
                <a:cs typeface="Segoe UI" panose="020B0502040204020203" pitchFamily="34" charset="0"/>
              </a:rPr>
              <a:t>to </a:t>
            </a:r>
            <a:r>
              <a:rPr sz="1800" spc="-5">
                <a:solidFill>
                  <a:srgbClr val="FFFFFF"/>
                </a:solidFill>
                <a:latin typeface="Segoe UI" panose="020B0502040204020203" pitchFamily="34" charset="0"/>
                <a:cs typeface="Segoe UI" panose="020B0502040204020203" pitchFamily="34" charset="0"/>
              </a:rPr>
              <a:t>the session </a:t>
            </a:r>
            <a:r>
              <a:rPr sz="1800" spc="-10">
                <a:solidFill>
                  <a:srgbClr val="FFFFFF"/>
                </a:solidFill>
                <a:latin typeface="Segoe UI" panose="020B0502040204020203" pitchFamily="34" charset="0"/>
                <a:cs typeface="Segoe UI" panose="020B0502040204020203" pitchFamily="34" charset="0"/>
              </a:rPr>
              <a:t>to </a:t>
            </a:r>
            <a:r>
              <a:rPr sz="1800">
                <a:solidFill>
                  <a:srgbClr val="FFFFFF"/>
                </a:solidFill>
                <a:latin typeface="Segoe UI" panose="020B0502040204020203" pitchFamily="34" charset="0"/>
                <a:cs typeface="Segoe UI" panose="020B0502040204020203" pitchFamily="34" charset="0"/>
              </a:rPr>
              <a:t>allow </a:t>
            </a:r>
            <a:r>
              <a:rPr sz="1800" spc="-5">
                <a:solidFill>
                  <a:srgbClr val="FFFFFF"/>
                </a:solidFill>
                <a:latin typeface="Segoe UI" panose="020B0502040204020203" pitchFamily="34" charset="0"/>
                <a:cs typeface="Segoe UI" panose="020B0502040204020203" pitchFamily="34" charset="0"/>
              </a:rPr>
              <a:t>time for tech  setup,</a:t>
            </a:r>
            <a:r>
              <a:rPr sz="1800" spc="-10">
                <a:solidFill>
                  <a:srgbClr val="FFFFFF"/>
                </a:solidFill>
                <a:latin typeface="Segoe UI" panose="020B0502040204020203" pitchFamily="34" charset="0"/>
                <a:cs typeface="Segoe UI" panose="020B0502040204020203" pitchFamily="34" charset="0"/>
              </a:rPr>
              <a:t> </a:t>
            </a:r>
            <a:r>
              <a:rPr sz="1800" spc="-15">
                <a:solidFill>
                  <a:srgbClr val="FFFFFF"/>
                </a:solidFill>
                <a:latin typeface="Segoe UI" panose="020B0502040204020203" pitchFamily="34" charset="0"/>
                <a:cs typeface="Segoe UI" panose="020B0502040204020203" pitchFamily="34" charset="0"/>
              </a:rPr>
              <a:t>etc.</a:t>
            </a:r>
            <a:endParaRPr sz="1800">
              <a:latin typeface="Segoe UI" panose="020B0502040204020203" pitchFamily="34" charset="0"/>
              <a:cs typeface="Segoe UI" panose="020B0502040204020203" pitchFamily="34" charset="0"/>
            </a:endParaRPr>
          </a:p>
          <a:p>
            <a:pPr marL="12700" marR="5080">
              <a:lnSpc>
                <a:spcPct val="203700"/>
              </a:lnSpc>
              <a:buChar char="—"/>
              <a:tabLst>
                <a:tab pos="295275" algn="l"/>
              </a:tabLst>
            </a:pPr>
            <a:r>
              <a:rPr lang="en-US" sz="1800" spc="-5">
                <a:solidFill>
                  <a:srgbClr val="FFFFFF"/>
                </a:solidFill>
                <a:latin typeface="Segoe UI" panose="020B0502040204020203" pitchFamily="34" charset="0"/>
                <a:cs typeface="Segoe UI" panose="020B0502040204020203" pitchFamily="34" charset="0"/>
              </a:rPr>
              <a:t> </a:t>
            </a:r>
            <a:r>
              <a:rPr sz="1800" spc="-5">
                <a:solidFill>
                  <a:srgbClr val="FFFFFF"/>
                </a:solidFill>
                <a:latin typeface="Segoe UI" panose="020B0502040204020203" pitchFamily="34" charset="0"/>
                <a:cs typeface="Segoe UI" panose="020B0502040204020203" pitchFamily="34" charset="0"/>
              </a:rPr>
              <a:t>Have the following </a:t>
            </a:r>
            <a:r>
              <a:rPr sz="1800" spc="-10">
                <a:solidFill>
                  <a:srgbClr val="FFFFFF"/>
                </a:solidFill>
                <a:latin typeface="Segoe UI" panose="020B0502040204020203" pitchFamily="34" charset="0"/>
                <a:cs typeface="Segoe UI" panose="020B0502040204020203" pitchFamily="34" charset="0"/>
              </a:rPr>
              <a:t>ready </a:t>
            </a:r>
            <a:r>
              <a:rPr sz="1800" spc="-5">
                <a:solidFill>
                  <a:srgbClr val="FFFFFF"/>
                </a:solidFill>
                <a:latin typeface="Segoe UI" panose="020B0502040204020203" pitchFamily="34" charset="0"/>
                <a:cs typeface="Segoe UI" panose="020B0502040204020203" pitchFamily="34" charset="0"/>
              </a:rPr>
              <a:t>for the session: </a:t>
            </a:r>
            <a:r>
              <a:rPr sz="1800" spc="-40">
                <a:solidFill>
                  <a:srgbClr val="FFFFFF"/>
                </a:solidFill>
                <a:latin typeface="Segoe UI" panose="020B0502040204020203" pitchFamily="34" charset="0"/>
                <a:cs typeface="Segoe UI" panose="020B0502040204020203" pitchFamily="34" charset="0"/>
              </a:rPr>
              <a:t>paper, </a:t>
            </a:r>
            <a:r>
              <a:rPr sz="1800">
                <a:solidFill>
                  <a:srgbClr val="FFFFFF"/>
                </a:solidFill>
                <a:latin typeface="Segoe UI" panose="020B0502040204020203" pitchFamily="34" charset="0"/>
                <a:cs typeface="Segoe UI" panose="020B0502040204020203" pitchFamily="34" charset="0"/>
              </a:rPr>
              <a:t>pen/pencil  See </a:t>
            </a:r>
            <a:r>
              <a:rPr sz="1800" spc="-10">
                <a:solidFill>
                  <a:srgbClr val="FFFFFF"/>
                </a:solidFill>
                <a:latin typeface="Segoe UI" panose="020B0502040204020203" pitchFamily="34" charset="0"/>
                <a:cs typeface="Segoe UI" panose="020B0502040204020203" pitchFamily="34" charset="0"/>
              </a:rPr>
              <a:t>you </a:t>
            </a:r>
            <a:r>
              <a:rPr sz="1800" spc="-5">
                <a:solidFill>
                  <a:srgbClr val="FFFFFF"/>
                </a:solidFill>
                <a:latin typeface="Segoe UI" panose="020B0502040204020203" pitchFamily="34" charset="0"/>
                <a:cs typeface="Segoe UI" panose="020B0502040204020203" pitchFamily="34" charset="0"/>
              </a:rPr>
              <a:t>in </a:t>
            </a:r>
            <a:r>
              <a:rPr sz="1800">
                <a:solidFill>
                  <a:srgbClr val="FFFFFF"/>
                </a:solidFill>
                <a:latin typeface="Segoe UI" panose="020B0502040204020203" pitchFamily="34" charset="0"/>
                <a:cs typeface="Segoe UI" panose="020B0502040204020203" pitchFamily="34" charset="0"/>
              </a:rPr>
              <a:t>a </a:t>
            </a:r>
            <a:r>
              <a:rPr sz="1800" spc="-5">
                <a:solidFill>
                  <a:srgbClr val="FFFFFF"/>
                </a:solidFill>
                <a:latin typeface="Segoe UI" panose="020B0502040204020203" pitchFamily="34" charset="0"/>
                <a:cs typeface="Segoe UI" panose="020B0502040204020203" pitchFamily="34" charset="0"/>
              </a:rPr>
              <a:t>couple</a:t>
            </a:r>
            <a:r>
              <a:rPr sz="1800" spc="-10">
                <a:solidFill>
                  <a:srgbClr val="FFFFFF"/>
                </a:solidFill>
                <a:latin typeface="Segoe UI" panose="020B0502040204020203" pitchFamily="34" charset="0"/>
                <a:cs typeface="Segoe UI" panose="020B0502040204020203" pitchFamily="34" charset="0"/>
              </a:rPr>
              <a:t> </a:t>
            </a:r>
            <a:r>
              <a:rPr sz="1800">
                <a:solidFill>
                  <a:srgbClr val="FFFFFF"/>
                </a:solidFill>
                <a:latin typeface="Segoe UI" panose="020B0502040204020203" pitchFamily="34" charset="0"/>
                <a:cs typeface="Segoe UI" panose="020B0502040204020203" pitchFamily="34" charset="0"/>
              </a:rPr>
              <a:t>days!</a:t>
            </a:r>
            <a:endParaRPr sz="1800">
              <a:latin typeface="Segoe UI" panose="020B0502040204020203" pitchFamily="34" charset="0"/>
              <a:cs typeface="Segoe UI" panose="020B0502040204020203" pitchFamily="34" charset="0"/>
            </a:endParaRPr>
          </a:p>
          <a:p>
            <a:pPr marL="12700">
              <a:lnSpc>
                <a:spcPct val="100000"/>
              </a:lnSpc>
              <a:spcBef>
                <a:spcPts val="40"/>
              </a:spcBef>
              <a:tabLst>
                <a:tab pos="1391285" algn="l"/>
              </a:tabLst>
            </a:pPr>
            <a:r>
              <a:rPr sz="1800">
                <a:solidFill>
                  <a:srgbClr val="FFFFFF"/>
                </a:solidFill>
                <a:latin typeface="Segoe UI" panose="020B0502040204020203" pitchFamily="34" charset="0"/>
                <a:cs typeface="Segoe UI" panose="020B0502040204020203" pitchFamily="34" charset="0"/>
              </a:rPr>
              <a:t>- </a:t>
            </a:r>
            <a:r>
              <a:rPr sz="1800" u="heavy">
                <a:solidFill>
                  <a:srgbClr val="FFFFFF"/>
                </a:solidFill>
                <a:uFill>
                  <a:solidFill>
                    <a:srgbClr val="FEFEFE"/>
                  </a:solidFill>
                </a:uFill>
                <a:latin typeface="Segoe UI" panose="020B0502040204020203" pitchFamily="34" charset="0"/>
                <a:cs typeface="Segoe UI" panose="020B0502040204020203" pitchFamily="34" charset="0"/>
              </a:rPr>
              <a:t> 	</a:t>
            </a:r>
            <a:endParaRPr sz="1800">
              <a:latin typeface="Segoe UI" panose="020B0502040204020203" pitchFamily="34" charset="0"/>
              <a:cs typeface="Segoe UI" panose="020B0502040204020203" pitchFamily="34" charset="0"/>
            </a:endParaRPr>
          </a:p>
        </p:txBody>
      </p:sp>
      <p:sp>
        <p:nvSpPr>
          <p:cNvPr id="6" name="object 6"/>
          <p:cNvSpPr txBox="1"/>
          <p:nvPr/>
        </p:nvSpPr>
        <p:spPr>
          <a:xfrm>
            <a:off x="673100" y="231892"/>
            <a:ext cx="2052955" cy="197490"/>
          </a:xfrm>
          <a:prstGeom prst="rect">
            <a:avLst/>
          </a:prstGeom>
        </p:spPr>
        <p:txBody>
          <a:bodyPr vert="horz" wrap="square" lIns="0" tIns="12700" rIns="0" bIns="0" rtlCol="0">
            <a:spAutoFit/>
          </a:bodyPr>
          <a:lstStyle/>
          <a:p>
            <a:pPr marL="12700">
              <a:lnSpc>
                <a:spcPct val="100000"/>
              </a:lnSpc>
              <a:spcBef>
                <a:spcPts val="100"/>
              </a:spcBef>
            </a:pPr>
            <a:r>
              <a:rPr sz="1200" spc="-5">
                <a:latin typeface="Segoe UI" panose="020B0502040204020203" pitchFamily="34" charset="0"/>
                <a:cs typeface="Segoe UI" panose="020B0502040204020203" pitchFamily="34" charset="0"/>
              </a:rPr>
              <a:t>Growth and </a:t>
            </a:r>
            <a:r>
              <a:rPr sz="1200" spc="-10">
                <a:latin typeface="Segoe UI" panose="020B0502040204020203" pitchFamily="34" charset="0"/>
                <a:cs typeface="Segoe UI" panose="020B0502040204020203" pitchFamily="34" charset="0"/>
              </a:rPr>
              <a:t>Resilience in</a:t>
            </a:r>
            <a:r>
              <a:rPr sz="1200" spc="-20">
                <a:latin typeface="Segoe UI" panose="020B0502040204020203" pitchFamily="34" charset="0"/>
                <a:cs typeface="Segoe UI" panose="020B0502040204020203" pitchFamily="34" charset="0"/>
              </a:rPr>
              <a:t> </a:t>
            </a:r>
            <a:r>
              <a:rPr sz="1200" spc="-25">
                <a:latin typeface="Segoe UI" panose="020B0502040204020203" pitchFamily="34" charset="0"/>
                <a:cs typeface="Segoe UI" panose="020B0502040204020203" pitchFamily="34" charset="0"/>
              </a:rPr>
              <a:t>Tech</a:t>
            </a:r>
            <a:endParaRPr sz="1200">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669C7A36-7118-E54F-99C8-7DE1FD7C8863}"/>
              </a:ext>
            </a:extLst>
          </p:cNvPr>
          <p:cNvSpPr>
            <a:spLocks noGrp="1"/>
          </p:cNvSpPr>
          <p:nvPr>
            <p:ph type="sldNum" sz="quarter" idx="12"/>
          </p:nvPr>
        </p:nvSpPr>
        <p:spPr/>
        <p:txBody>
          <a:bodyPr/>
          <a:lstStyle/>
          <a:p>
            <a:fld id="{1E84DF03-1452-DD4E-83DB-2447253A7020}" type="slidenum">
              <a:rPr lang="en-US"/>
              <a:pPr/>
              <a:t>8</a:t>
            </a:fld>
            <a:endParaRPr lang="en-US"/>
          </a:p>
        </p:txBody>
      </p:sp>
    </p:spTree>
    <p:extLst>
      <p:ext uri="{BB962C8B-B14F-4D97-AF65-F5344CB8AC3E}">
        <p14:creationId xmlns:p14="http://schemas.microsoft.com/office/powerpoint/2010/main" val="3931713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FE10-3A98-4E42-B103-5A2B74F22F9F}"/>
              </a:ext>
            </a:extLst>
          </p:cNvPr>
          <p:cNvSpPr>
            <a:spLocks noGrp="1"/>
          </p:cNvSpPr>
          <p:nvPr>
            <p:ph type="title"/>
          </p:nvPr>
        </p:nvSpPr>
        <p:spPr/>
        <p:txBody>
          <a:bodyPr/>
          <a:lstStyle/>
          <a:p>
            <a:r>
              <a:rPr lang="en-US" sz="2800" dirty="0"/>
              <a:t>Week 6</a:t>
            </a:r>
            <a:br>
              <a:rPr lang="en-US" dirty="0"/>
            </a:br>
            <a:r>
              <a:rPr lang="en-US" dirty="0"/>
              <a:t>Closing</a:t>
            </a:r>
          </a:p>
        </p:txBody>
      </p:sp>
      <p:sp>
        <p:nvSpPr>
          <p:cNvPr id="3" name="Text Placeholder 2">
            <a:extLst>
              <a:ext uri="{FF2B5EF4-FFF2-40B4-BE49-F238E27FC236}">
                <a16:creationId xmlns:a16="http://schemas.microsoft.com/office/drawing/2014/main" id="{90E910B3-07CF-2140-BF34-5B803D89FAEC}"/>
              </a:ext>
            </a:extLst>
          </p:cNvPr>
          <p:cNvSpPr>
            <a:spLocks noGrp="1"/>
          </p:cNvSpPr>
          <p:nvPr>
            <p:ph type="body" sz="quarter" idx="10"/>
          </p:nvPr>
        </p:nvSpPr>
        <p:spPr/>
        <p:txBody>
          <a:bodyPr/>
          <a:lstStyle/>
          <a:p>
            <a:r>
              <a:rPr lang="en-US"/>
              <a:t>to build tech resilience</a:t>
            </a:r>
          </a:p>
        </p:txBody>
      </p:sp>
      <p:sp>
        <p:nvSpPr>
          <p:cNvPr id="4" name="Slide Number Placeholder 3">
            <a:extLst>
              <a:ext uri="{FF2B5EF4-FFF2-40B4-BE49-F238E27FC236}">
                <a16:creationId xmlns:a16="http://schemas.microsoft.com/office/drawing/2014/main" id="{B71A75D0-2712-8E48-813E-F4C632CAB894}"/>
              </a:ext>
            </a:extLst>
          </p:cNvPr>
          <p:cNvSpPr>
            <a:spLocks noGrp="1"/>
          </p:cNvSpPr>
          <p:nvPr>
            <p:ph type="sldNum" sz="quarter" idx="11"/>
          </p:nvPr>
        </p:nvSpPr>
        <p:spPr/>
        <p:txBody>
          <a:bodyPr/>
          <a:lstStyle/>
          <a:p>
            <a:fld id="{8E7D7E8B-6297-3F44-8EDF-9A534DFC56CB}" type="slidenum">
              <a:rPr lang="en-US"/>
              <a:pPr/>
              <a:t>80</a:t>
            </a:fld>
            <a:endParaRPr lang="en-US"/>
          </a:p>
        </p:txBody>
      </p:sp>
    </p:spTree>
    <p:extLst>
      <p:ext uri="{BB962C8B-B14F-4D97-AF65-F5344CB8AC3E}">
        <p14:creationId xmlns:p14="http://schemas.microsoft.com/office/powerpoint/2010/main" val="11265403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2AE0CA"/>
          </a:solidFill>
        </p:spPr>
        <p:txBody>
          <a:bodyPr wrap="square" lIns="0" tIns="0" rIns="0" bIns="0" rtlCol="0"/>
          <a:lstStyle/>
          <a:p>
            <a:endParaRPr/>
          </a:p>
        </p:txBody>
      </p:sp>
      <p:sp>
        <p:nvSpPr>
          <p:cNvPr id="3" name="object 3"/>
          <p:cNvSpPr txBox="1">
            <a:spLocks noGrp="1"/>
          </p:cNvSpPr>
          <p:nvPr>
            <p:ph type="title"/>
          </p:nvPr>
        </p:nvSpPr>
        <p:spPr>
          <a:xfrm>
            <a:off x="673100" y="1399828"/>
            <a:ext cx="9860788" cy="1767150"/>
          </a:xfrm>
          <a:prstGeom prst="rect">
            <a:avLst/>
          </a:prstGeom>
        </p:spPr>
        <p:txBody>
          <a:bodyPr vert="horz" wrap="square" lIns="0" tIns="12700" rIns="0" bIns="0" rtlCol="0">
            <a:spAutoFit/>
          </a:bodyPr>
          <a:lstStyle/>
          <a:p>
            <a:pPr marL="12700">
              <a:lnSpc>
                <a:spcPct val="100000"/>
              </a:lnSpc>
              <a:spcBef>
                <a:spcPts val="100"/>
              </a:spcBef>
            </a:pPr>
            <a:r>
              <a:rPr lang="en-US" sz="11400" spc="-60" dirty="0">
                <a:solidFill>
                  <a:srgbClr val="274A46"/>
                </a:solidFill>
              </a:rPr>
              <a:t>Meet 1:1</a:t>
            </a:r>
            <a:endParaRPr sz="11400" dirty="0"/>
          </a:p>
        </p:txBody>
      </p:sp>
      <p:sp>
        <p:nvSpPr>
          <p:cNvPr id="4" name="Slide Number Placeholder 3">
            <a:extLst>
              <a:ext uri="{FF2B5EF4-FFF2-40B4-BE49-F238E27FC236}">
                <a16:creationId xmlns:a16="http://schemas.microsoft.com/office/drawing/2014/main" id="{C90BFA24-9C98-014F-9BF2-DF06A6BD5192}"/>
              </a:ext>
            </a:extLst>
          </p:cNvPr>
          <p:cNvSpPr>
            <a:spLocks noGrp="1"/>
          </p:cNvSpPr>
          <p:nvPr>
            <p:ph type="sldNum" sz="quarter" idx="10"/>
          </p:nvPr>
        </p:nvSpPr>
        <p:spPr/>
        <p:txBody>
          <a:bodyPr/>
          <a:lstStyle/>
          <a:p>
            <a:fld id="{8E7D7E8B-6297-3F44-8EDF-9A534DFC56CB}" type="slidenum">
              <a:rPr lang="en-US"/>
              <a:pPr/>
              <a:t>81</a:t>
            </a:fld>
            <a:endParaRPr lang="en-US"/>
          </a:p>
        </p:txBody>
      </p:sp>
    </p:spTree>
    <p:extLst>
      <p:ext uri="{BB962C8B-B14F-4D97-AF65-F5344CB8AC3E}">
        <p14:creationId xmlns:p14="http://schemas.microsoft.com/office/powerpoint/2010/main" val="37984911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0D238E1-22EC-5246-8217-AFCDCC3DABBA}"/>
              </a:ext>
            </a:extLst>
          </p:cNvPr>
          <p:cNvSpPr>
            <a:spLocks noGrp="1"/>
          </p:cNvSpPr>
          <p:nvPr>
            <p:ph type="pic" sz="quarter" idx="10"/>
          </p:nvPr>
        </p:nvSpPr>
        <p:spPr/>
      </p:sp>
      <p:sp>
        <p:nvSpPr>
          <p:cNvPr id="5" name="object 25">
            <a:extLst>
              <a:ext uri="{FF2B5EF4-FFF2-40B4-BE49-F238E27FC236}">
                <a16:creationId xmlns:a16="http://schemas.microsoft.com/office/drawing/2014/main" id="{1423A6BA-1F6D-B744-ABBB-7432919D81DF}"/>
              </a:ext>
            </a:extLst>
          </p:cNvPr>
          <p:cNvSpPr txBox="1"/>
          <p:nvPr/>
        </p:nvSpPr>
        <p:spPr>
          <a:xfrm>
            <a:off x="7315199" y="585216"/>
            <a:ext cx="7587917" cy="1723933"/>
          </a:xfrm>
          <a:prstGeom prst="rect">
            <a:avLst/>
          </a:prstGeom>
          <a:noFill/>
        </p:spPr>
        <p:txBody>
          <a:bodyPr vert="horz" wrap="square" lIns="0" tIns="0" rIns="0" bIns="0" rtlCol="0">
            <a:spAutoFit/>
          </a:bodyPr>
          <a:lstStyle/>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1600" b="1">
              <a:latin typeface="Segoe UI Semibold" panose="020B0502040204020203" pitchFamily="34" charset="0"/>
              <a:cs typeface="Segoe UI Semibold" panose="020B0502040204020203" pitchFamily="34" charset="0"/>
            </a:endParaRPr>
          </a:p>
          <a:p>
            <a:pPr>
              <a:lnSpc>
                <a:spcPct val="100000"/>
              </a:lnSpc>
            </a:pPr>
            <a:endParaRPr sz="2250" b="1">
              <a:latin typeface="Segoe UI Semibold" panose="020B0502040204020203" pitchFamily="34" charset="0"/>
              <a:cs typeface="Segoe UI Semibold" panose="020B0502040204020203" pitchFamily="34" charset="0"/>
            </a:endParaRPr>
          </a:p>
          <a:p>
            <a:pPr marL="285750">
              <a:lnSpc>
                <a:spcPct val="100000"/>
              </a:lnSpc>
            </a:pPr>
            <a:r>
              <a:rPr sz="1200" b="1" spc="25">
                <a:latin typeface="Segoe UI Semibold" panose="020B0502040204020203" pitchFamily="34" charset="0"/>
                <a:cs typeface="Segoe UI Semibold" panose="020B0502040204020203" pitchFamily="34" charset="0"/>
              </a:rPr>
              <a:t>PURPOSE</a:t>
            </a:r>
            <a:endParaRPr sz="1200" b="1">
              <a:latin typeface="Segoe UI Semibold" panose="020B0502040204020203" pitchFamily="34" charset="0"/>
              <a:cs typeface="Segoe UI Semibold" panose="020B0502040204020203" pitchFamily="34" charset="0"/>
            </a:endParaRPr>
          </a:p>
          <a:p>
            <a:pPr marL="285750" marR="821690">
              <a:lnSpc>
                <a:spcPct val="101899"/>
              </a:lnSpc>
              <a:spcBef>
                <a:spcPts val="1220"/>
              </a:spcBef>
            </a:pPr>
            <a:r>
              <a:rPr lang="en-US" b="1" spc="-10">
                <a:latin typeface="Segoe UI Semibold" panose="020B0502040204020203" pitchFamily="34" charset="0"/>
                <a:cs typeface="Segoe UI Semibold" panose="020B0502040204020203" pitchFamily="34" charset="0"/>
              </a:rPr>
              <a:t>Engage in a conversation to reflect upon how the program experience aligns with the mentee’s individual goals.</a:t>
            </a:r>
          </a:p>
        </p:txBody>
      </p:sp>
      <p:sp>
        <p:nvSpPr>
          <p:cNvPr id="61" name="object 2">
            <a:extLst>
              <a:ext uri="{FF2B5EF4-FFF2-40B4-BE49-F238E27FC236}">
                <a16:creationId xmlns:a16="http://schemas.microsoft.com/office/drawing/2014/main" id="{31496AE6-57DA-B443-927F-FD83A1718448}"/>
              </a:ext>
            </a:extLst>
          </p:cNvPr>
          <p:cNvSpPr/>
          <p:nvPr/>
        </p:nvSpPr>
        <p:spPr>
          <a:xfrm>
            <a:off x="109728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274A46"/>
          </a:solidFill>
        </p:spPr>
        <p:txBody>
          <a:bodyPr wrap="square" lIns="0" tIns="0" rIns="0" bIns="0" rtlCol="0"/>
          <a:lstStyle/>
          <a:p>
            <a:endParaRPr/>
          </a:p>
        </p:txBody>
      </p:sp>
      <p:sp>
        <p:nvSpPr>
          <p:cNvPr id="62" name="object 3">
            <a:extLst>
              <a:ext uri="{FF2B5EF4-FFF2-40B4-BE49-F238E27FC236}">
                <a16:creationId xmlns:a16="http://schemas.microsoft.com/office/drawing/2014/main" id="{D832D381-6465-2945-A42B-9508207D4F80}"/>
              </a:ext>
            </a:extLst>
          </p:cNvPr>
          <p:cNvSpPr/>
          <p:nvPr/>
        </p:nvSpPr>
        <p:spPr>
          <a:xfrm>
            <a:off x="7315200" y="4114800"/>
            <a:ext cx="3657600" cy="4114800"/>
          </a:xfrm>
          <a:custGeom>
            <a:avLst/>
            <a:gdLst/>
            <a:ahLst/>
            <a:cxnLst/>
            <a:rect l="l" t="t" r="r" b="b"/>
            <a:pathLst>
              <a:path w="3657600" h="4114800">
                <a:moveTo>
                  <a:pt x="0" y="4114800"/>
                </a:moveTo>
                <a:lnTo>
                  <a:pt x="3657600" y="4114800"/>
                </a:lnTo>
                <a:lnTo>
                  <a:pt x="3657600" y="0"/>
                </a:lnTo>
                <a:lnTo>
                  <a:pt x="0" y="0"/>
                </a:lnTo>
                <a:lnTo>
                  <a:pt x="0" y="4114800"/>
                </a:lnTo>
                <a:close/>
              </a:path>
            </a:pathLst>
          </a:custGeom>
          <a:solidFill>
            <a:srgbClr val="008575"/>
          </a:solidFill>
        </p:spPr>
        <p:txBody>
          <a:bodyPr wrap="square" lIns="0" tIns="0" rIns="0" bIns="0" rtlCol="0"/>
          <a:lstStyle/>
          <a:p>
            <a:endParaRPr/>
          </a:p>
        </p:txBody>
      </p:sp>
      <p:sp>
        <p:nvSpPr>
          <p:cNvPr id="71" name="object 12">
            <a:extLst>
              <a:ext uri="{FF2B5EF4-FFF2-40B4-BE49-F238E27FC236}">
                <a16:creationId xmlns:a16="http://schemas.microsoft.com/office/drawing/2014/main" id="{B0B5201F-FB89-4249-A092-2FA8A36ED92C}"/>
              </a:ext>
            </a:extLst>
          </p:cNvPr>
          <p:cNvSpPr/>
          <p:nvPr/>
        </p:nvSpPr>
        <p:spPr>
          <a:xfrm>
            <a:off x="11345565" y="5708365"/>
            <a:ext cx="462915" cy="381000"/>
          </a:xfrm>
          <a:custGeom>
            <a:avLst/>
            <a:gdLst/>
            <a:ahLst/>
            <a:cxnLst/>
            <a:rect l="l" t="t" r="r" b="b"/>
            <a:pathLst>
              <a:path w="462915" h="381000">
                <a:moveTo>
                  <a:pt x="118973" y="351599"/>
                </a:moveTo>
                <a:lnTo>
                  <a:pt x="112356" y="357936"/>
                </a:lnTo>
                <a:lnTo>
                  <a:pt x="112001" y="373900"/>
                </a:lnTo>
                <a:lnTo>
                  <a:pt x="118338" y="380517"/>
                </a:lnTo>
                <a:lnTo>
                  <a:pt x="126326" y="380695"/>
                </a:lnTo>
                <a:lnTo>
                  <a:pt x="335787" y="380695"/>
                </a:lnTo>
                <a:lnTo>
                  <a:pt x="343776" y="380873"/>
                </a:lnTo>
                <a:lnTo>
                  <a:pt x="350392" y="374535"/>
                </a:lnTo>
                <a:lnTo>
                  <a:pt x="350748" y="358571"/>
                </a:lnTo>
                <a:lnTo>
                  <a:pt x="344411" y="351942"/>
                </a:lnTo>
                <a:lnTo>
                  <a:pt x="336435" y="351777"/>
                </a:lnTo>
                <a:lnTo>
                  <a:pt x="126961" y="351777"/>
                </a:lnTo>
                <a:lnTo>
                  <a:pt x="118973" y="351599"/>
                </a:lnTo>
                <a:close/>
              </a:path>
              <a:path w="462915" h="381000">
                <a:moveTo>
                  <a:pt x="207467" y="309181"/>
                </a:moveTo>
                <a:lnTo>
                  <a:pt x="176263" y="309181"/>
                </a:lnTo>
                <a:lnTo>
                  <a:pt x="159029" y="351777"/>
                </a:lnTo>
                <a:lnTo>
                  <a:pt x="190258" y="351777"/>
                </a:lnTo>
                <a:lnTo>
                  <a:pt x="207467" y="309181"/>
                </a:lnTo>
                <a:close/>
              </a:path>
              <a:path w="462915" h="381000">
                <a:moveTo>
                  <a:pt x="286473" y="309181"/>
                </a:moveTo>
                <a:lnTo>
                  <a:pt x="255282" y="309181"/>
                </a:lnTo>
                <a:lnTo>
                  <a:pt x="272465" y="351777"/>
                </a:lnTo>
                <a:lnTo>
                  <a:pt x="303695" y="351777"/>
                </a:lnTo>
                <a:lnTo>
                  <a:pt x="286473" y="309181"/>
                </a:lnTo>
                <a:close/>
              </a:path>
              <a:path w="462915" h="381000">
                <a:moveTo>
                  <a:pt x="448398" y="0"/>
                </a:moveTo>
                <a:lnTo>
                  <a:pt x="14439" y="0"/>
                </a:lnTo>
                <a:lnTo>
                  <a:pt x="6451" y="38"/>
                </a:lnTo>
                <a:lnTo>
                  <a:pt x="0" y="6540"/>
                </a:lnTo>
                <a:lnTo>
                  <a:pt x="100" y="302755"/>
                </a:lnTo>
                <a:lnTo>
                  <a:pt x="6451" y="309156"/>
                </a:lnTo>
                <a:lnTo>
                  <a:pt x="14439" y="309181"/>
                </a:lnTo>
                <a:lnTo>
                  <a:pt x="456285" y="309219"/>
                </a:lnTo>
                <a:lnTo>
                  <a:pt x="462775" y="302755"/>
                </a:lnTo>
                <a:lnTo>
                  <a:pt x="462800" y="280225"/>
                </a:lnTo>
                <a:lnTo>
                  <a:pt x="28955" y="280225"/>
                </a:lnTo>
                <a:lnTo>
                  <a:pt x="28955" y="251307"/>
                </a:lnTo>
                <a:lnTo>
                  <a:pt x="462800" y="251307"/>
                </a:lnTo>
                <a:lnTo>
                  <a:pt x="462800" y="222377"/>
                </a:lnTo>
                <a:lnTo>
                  <a:pt x="28955" y="222377"/>
                </a:lnTo>
                <a:lnTo>
                  <a:pt x="28955" y="28917"/>
                </a:lnTo>
                <a:lnTo>
                  <a:pt x="462800" y="28917"/>
                </a:lnTo>
                <a:lnTo>
                  <a:pt x="462838" y="6540"/>
                </a:lnTo>
                <a:lnTo>
                  <a:pt x="456387" y="38"/>
                </a:lnTo>
                <a:lnTo>
                  <a:pt x="448398" y="0"/>
                </a:lnTo>
                <a:close/>
              </a:path>
              <a:path w="462915" h="381000">
                <a:moveTo>
                  <a:pt x="462800" y="251307"/>
                </a:moveTo>
                <a:lnTo>
                  <a:pt x="433882" y="251307"/>
                </a:lnTo>
                <a:lnTo>
                  <a:pt x="433882" y="280225"/>
                </a:lnTo>
                <a:lnTo>
                  <a:pt x="462800" y="280225"/>
                </a:lnTo>
                <a:lnTo>
                  <a:pt x="462800" y="251307"/>
                </a:lnTo>
                <a:close/>
              </a:path>
              <a:path w="462915" h="381000">
                <a:moveTo>
                  <a:pt x="462800" y="28917"/>
                </a:moveTo>
                <a:lnTo>
                  <a:pt x="433882" y="28917"/>
                </a:lnTo>
                <a:lnTo>
                  <a:pt x="433882" y="222377"/>
                </a:lnTo>
                <a:lnTo>
                  <a:pt x="462800" y="222377"/>
                </a:lnTo>
                <a:lnTo>
                  <a:pt x="462800" y="28917"/>
                </a:lnTo>
                <a:close/>
              </a:path>
            </a:pathLst>
          </a:custGeom>
          <a:solidFill>
            <a:srgbClr val="FFFFFF"/>
          </a:solidFill>
        </p:spPr>
        <p:txBody>
          <a:bodyPr wrap="square" lIns="0" tIns="0" rIns="0" bIns="0" rtlCol="0"/>
          <a:lstStyle/>
          <a:p>
            <a:endParaRPr/>
          </a:p>
        </p:txBody>
      </p:sp>
      <p:sp>
        <p:nvSpPr>
          <p:cNvPr id="72" name="object 13">
            <a:extLst>
              <a:ext uri="{FF2B5EF4-FFF2-40B4-BE49-F238E27FC236}">
                <a16:creationId xmlns:a16="http://schemas.microsoft.com/office/drawing/2014/main" id="{6B1DB584-9130-284B-BFC6-91CC064AB4EC}"/>
              </a:ext>
            </a:extLst>
          </p:cNvPr>
          <p:cNvSpPr/>
          <p:nvPr/>
        </p:nvSpPr>
        <p:spPr>
          <a:xfrm>
            <a:off x="12844350" y="5750029"/>
            <a:ext cx="452755" cy="297815"/>
          </a:xfrm>
          <a:custGeom>
            <a:avLst/>
            <a:gdLst/>
            <a:ahLst/>
            <a:cxnLst/>
            <a:rect l="l" t="t" r="r" b="b"/>
            <a:pathLst>
              <a:path w="452755" h="297814">
                <a:moveTo>
                  <a:pt x="417791" y="0"/>
                </a:moveTo>
                <a:lnTo>
                  <a:pt x="34823" y="0"/>
                </a:lnTo>
                <a:lnTo>
                  <a:pt x="21281" y="2742"/>
                </a:lnTo>
                <a:lnTo>
                  <a:pt x="10210" y="10215"/>
                </a:lnTo>
                <a:lnTo>
                  <a:pt x="2740" y="21286"/>
                </a:lnTo>
                <a:lnTo>
                  <a:pt x="2" y="34810"/>
                </a:lnTo>
                <a:lnTo>
                  <a:pt x="0" y="262547"/>
                </a:lnTo>
                <a:lnTo>
                  <a:pt x="2739" y="276089"/>
                </a:lnTo>
                <a:lnTo>
                  <a:pt x="10206" y="287159"/>
                </a:lnTo>
                <a:lnTo>
                  <a:pt x="21275" y="294629"/>
                </a:lnTo>
                <a:lnTo>
                  <a:pt x="34823" y="297370"/>
                </a:lnTo>
                <a:lnTo>
                  <a:pt x="417791" y="297370"/>
                </a:lnTo>
                <a:lnTo>
                  <a:pt x="431334" y="294629"/>
                </a:lnTo>
                <a:lnTo>
                  <a:pt x="442404" y="287159"/>
                </a:lnTo>
                <a:lnTo>
                  <a:pt x="449874" y="276089"/>
                </a:lnTo>
                <a:lnTo>
                  <a:pt x="450271" y="274129"/>
                </a:lnTo>
                <a:lnTo>
                  <a:pt x="28409" y="274129"/>
                </a:lnTo>
                <a:lnTo>
                  <a:pt x="23228" y="268947"/>
                </a:lnTo>
                <a:lnTo>
                  <a:pt x="23215" y="97078"/>
                </a:lnTo>
                <a:lnTo>
                  <a:pt x="452615" y="97078"/>
                </a:lnTo>
                <a:lnTo>
                  <a:pt x="452615" y="73875"/>
                </a:lnTo>
                <a:lnTo>
                  <a:pt x="23202" y="73875"/>
                </a:lnTo>
                <a:lnTo>
                  <a:pt x="23202" y="28409"/>
                </a:lnTo>
                <a:lnTo>
                  <a:pt x="28409" y="23215"/>
                </a:lnTo>
                <a:lnTo>
                  <a:pt x="450266" y="23215"/>
                </a:lnTo>
                <a:lnTo>
                  <a:pt x="449874" y="21281"/>
                </a:lnTo>
                <a:lnTo>
                  <a:pt x="442404" y="10213"/>
                </a:lnTo>
                <a:lnTo>
                  <a:pt x="431334" y="2742"/>
                </a:lnTo>
                <a:lnTo>
                  <a:pt x="417791" y="0"/>
                </a:lnTo>
                <a:close/>
              </a:path>
              <a:path w="452755" h="297814">
                <a:moveTo>
                  <a:pt x="452615" y="97078"/>
                </a:moveTo>
                <a:lnTo>
                  <a:pt x="429399" y="97078"/>
                </a:lnTo>
                <a:lnTo>
                  <a:pt x="429399" y="268947"/>
                </a:lnTo>
                <a:lnTo>
                  <a:pt x="424218" y="274129"/>
                </a:lnTo>
                <a:lnTo>
                  <a:pt x="450271" y="274129"/>
                </a:lnTo>
                <a:lnTo>
                  <a:pt x="452615" y="262547"/>
                </a:lnTo>
                <a:lnTo>
                  <a:pt x="452615" y="97078"/>
                </a:lnTo>
                <a:close/>
              </a:path>
              <a:path w="452755" h="297814">
                <a:moveTo>
                  <a:pt x="450266" y="23215"/>
                </a:moveTo>
                <a:lnTo>
                  <a:pt x="424218" y="23215"/>
                </a:lnTo>
                <a:lnTo>
                  <a:pt x="429387" y="28409"/>
                </a:lnTo>
                <a:lnTo>
                  <a:pt x="429387" y="73875"/>
                </a:lnTo>
                <a:lnTo>
                  <a:pt x="452615" y="73875"/>
                </a:lnTo>
                <a:lnTo>
                  <a:pt x="452615" y="34810"/>
                </a:lnTo>
                <a:lnTo>
                  <a:pt x="450266" y="23215"/>
                </a:lnTo>
                <a:close/>
              </a:path>
            </a:pathLst>
          </a:custGeom>
          <a:solidFill>
            <a:srgbClr val="FFFFFF"/>
          </a:solidFill>
        </p:spPr>
        <p:txBody>
          <a:bodyPr wrap="square" lIns="0" tIns="0" rIns="0" bIns="0" rtlCol="0"/>
          <a:lstStyle/>
          <a:p>
            <a:endParaRPr/>
          </a:p>
        </p:txBody>
      </p:sp>
      <p:sp>
        <p:nvSpPr>
          <p:cNvPr id="73" name="object 14">
            <a:extLst>
              <a:ext uri="{FF2B5EF4-FFF2-40B4-BE49-F238E27FC236}">
                <a16:creationId xmlns:a16="http://schemas.microsoft.com/office/drawing/2014/main" id="{0F0F8B1F-982B-1A44-854B-BCA5B69D7244}"/>
              </a:ext>
            </a:extLst>
          </p:cNvPr>
          <p:cNvSpPr/>
          <p:nvPr/>
        </p:nvSpPr>
        <p:spPr>
          <a:xfrm>
            <a:off x="12887025"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92" y="19316"/>
                </a:lnTo>
                <a:lnTo>
                  <a:pt x="24892" y="5575"/>
                </a:lnTo>
                <a:lnTo>
                  <a:pt x="19316" y="0"/>
                </a:lnTo>
                <a:close/>
              </a:path>
            </a:pathLst>
          </a:custGeom>
          <a:solidFill>
            <a:srgbClr val="FFFFFF"/>
          </a:solidFill>
        </p:spPr>
        <p:txBody>
          <a:bodyPr wrap="square" lIns="0" tIns="0" rIns="0" bIns="0" rtlCol="0"/>
          <a:lstStyle/>
          <a:p>
            <a:endParaRPr/>
          </a:p>
        </p:txBody>
      </p:sp>
      <p:sp>
        <p:nvSpPr>
          <p:cNvPr id="74" name="object 15">
            <a:extLst>
              <a:ext uri="{FF2B5EF4-FFF2-40B4-BE49-F238E27FC236}">
                <a16:creationId xmlns:a16="http://schemas.microsoft.com/office/drawing/2014/main" id="{ADAEF3DA-69C8-F143-851C-F7C8894D4396}"/>
              </a:ext>
            </a:extLst>
          </p:cNvPr>
          <p:cNvSpPr/>
          <p:nvPr/>
        </p:nvSpPr>
        <p:spPr>
          <a:xfrm>
            <a:off x="12921857"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75" name="object 16">
            <a:extLst>
              <a:ext uri="{FF2B5EF4-FFF2-40B4-BE49-F238E27FC236}">
                <a16:creationId xmlns:a16="http://schemas.microsoft.com/office/drawing/2014/main" id="{CA06329B-59F1-0040-B771-6E378DF397F5}"/>
              </a:ext>
            </a:extLst>
          </p:cNvPr>
          <p:cNvSpPr/>
          <p:nvPr/>
        </p:nvSpPr>
        <p:spPr>
          <a:xfrm>
            <a:off x="12956664" y="5786730"/>
            <a:ext cx="25400" cy="25400"/>
          </a:xfrm>
          <a:custGeom>
            <a:avLst/>
            <a:gdLst/>
            <a:ahLst/>
            <a:cxnLst/>
            <a:rect l="l" t="t" r="r" b="b"/>
            <a:pathLst>
              <a:path w="25400" h="25400">
                <a:moveTo>
                  <a:pt x="19316" y="0"/>
                </a:moveTo>
                <a:lnTo>
                  <a:pt x="5575" y="0"/>
                </a:lnTo>
                <a:lnTo>
                  <a:pt x="0" y="5575"/>
                </a:lnTo>
                <a:lnTo>
                  <a:pt x="0" y="19316"/>
                </a:lnTo>
                <a:lnTo>
                  <a:pt x="5575" y="24892"/>
                </a:lnTo>
                <a:lnTo>
                  <a:pt x="19316" y="24892"/>
                </a:lnTo>
                <a:lnTo>
                  <a:pt x="24879" y="19316"/>
                </a:lnTo>
                <a:lnTo>
                  <a:pt x="24879" y="5575"/>
                </a:lnTo>
                <a:lnTo>
                  <a:pt x="19316" y="0"/>
                </a:lnTo>
                <a:close/>
              </a:path>
            </a:pathLst>
          </a:custGeom>
          <a:solidFill>
            <a:srgbClr val="FFFFFF"/>
          </a:solidFill>
        </p:spPr>
        <p:txBody>
          <a:bodyPr wrap="square" lIns="0" tIns="0" rIns="0" bIns="0" rtlCol="0"/>
          <a:lstStyle/>
          <a:p>
            <a:endParaRPr/>
          </a:p>
        </p:txBody>
      </p:sp>
      <p:sp>
        <p:nvSpPr>
          <p:cNvPr id="76" name="object 17">
            <a:extLst>
              <a:ext uri="{FF2B5EF4-FFF2-40B4-BE49-F238E27FC236}">
                <a16:creationId xmlns:a16="http://schemas.microsoft.com/office/drawing/2014/main" id="{F65D1315-DE7B-3A46-A806-72E08347D08A}"/>
              </a:ext>
            </a:extLst>
          </p:cNvPr>
          <p:cNvSpPr/>
          <p:nvPr/>
        </p:nvSpPr>
        <p:spPr>
          <a:xfrm>
            <a:off x="12899466" y="5976620"/>
            <a:ext cx="118110" cy="0"/>
          </a:xfrm>
          <a:custGeom>
            <a:avLst/>
            <a:gdLst/>
            <a:ahLst/>
            <a:cxnLst/>
            <a:rect l="l" t="t" r="r" b="b"/>
            <a:pathLst>
              <a:path w="118109">
                <a:moveTo>
                  <a:pt x="0" y="0"/>
                </a:moveTo>
                <a:lnTo>
                  <a:pt x="117970" y="0"/>
                </a:lnTo>
              </a:path>
            </a:pathLst>
          </a:custGeom>
          <a:ln w="22860">
            <a:solidFill>
              <a:srgbClr val="FFFFFF"/>
            </a:solidFill>
          </a:ln>
        </p:spPr>
        <p:txBody>
          <a:bodyPr wrap="square" lIns="0" tIns="0" rIns="0" bIns="0" rtlCol="0"/>
          <a:lstStyle/>
          <a:p>
            <a:endParaRPr/>
          </a:p>
        </p:txBody>
      </p:sp>
      <p:sp>
        <p:nvSpPr>
          <p:cNvPr id="77" name="object 18">
            <a:extLst>
              <a:ext uri="{FF2B5EF4-FFF2-40B4-BE49-F238E27FC236}">
                <a16:creationId xmlns:a16="http://schemas.microsoft.com/office/drawing/2014/main" id="{C8076DA2-9D03-1641-8433-EFAB9845D340}"/>
              </a:ext>
            </a:extLst>
          </p:cNvPr>
          <p:cNvSpPr/>
          <p:nvPr/>
        </p:nvSpPr>
        <p:spPr>
          <a:xfrm>
            <a:off x="12899466" y="5897879"/>
            <a:ext cx="23495" cy="67310"/>
          </a:xfrm>
          <a:custGeom>
            <a:avLst/>
            <a:gdLst/>
            <a:ahLst/>
            <a:cxnLst/>
            <a:rect l="l" t="t" r="r" b="b"/>
            <a:pathLst>
              <a:path w="23495" h="67310">
                <a:moveTo>
                  <a:pt x="0" y="67310"/>
                </a:moveTo>
                <a:lnTo>
                  <a:pt x="23215" y="67310"/>
                </a:lnTo>
                <a:lnTo>
                  <a:pt x="23215" y="0"/>
                </a:lnTo>
                <a:lnTo>
                  <a:pt x="0" y="0"/>
                </a:lnTo>
                <a:lnTo>
                  <a:pt x="0" y="67310"/>
                </a:lnTo>
                <a:close/>
              </a:path>
            </a:pathLst>
          </a:custGeom>
          <a:solidFill>
            <a:srgbClr val="FFFFFF"/>
          </a:solidFill>
        </p:spPr>
        <p:txBody>
          <a:bodyPr wrap="square" lIns="0" tIns="0" rIns="0" bIns="0" rtlCol="0"/>
          <a:lstStyle/>
          <a:p>
            <a:endParaRPr/>
          </a:p>
        </p:txBody>
      </p:sp>
      <p:sp>
        <p:nvSpPr>
          <p:cNvPr id="78" name="object 19">
            <a:extLst>
              <a:ext uri="{FF2B5EF4-FFF2-40B4-BE49-F238E27FC236}">
                <a16:creationId xmlns:a16="http://schemas.microsoft.com/office/drawing/2014/main" id="{6C476CFC-86FC-0548-B872-99ED24A54EF3}"/>
              </a:ext>
            </a:extLst>
          </p:cNvPr>
          <p:cNvSpPr/>
          <p:nvPr/>
        </p:nvSpPr>
        <p:spPr>
          <a:xfrm>
            <a:off x="12899466" y="5886450"/>
            <a:ext cx="118110" cy="0"/>
          </a:xfrm>
          <a:custGeom>
            <a:avLst/>
            <a:gdLst/>
            <a:ahLst/>
            <a:cxnLst/>
            <a:rect l="l" t="t" r="r" b="b"/>
            <a:pathLst>
              <a:path w="118109">
                <a:moveTo>
                  <a:pt x="0" y="0"/>
                </a:moveTo>
                <a:lnTo>
                  <a:pt x="117970" y="0"/>
                </a:lnTo>
              </a:path>
            </a:pathLst>
          </a:custGeom>
          <a:ln w="22859">
            <a:solidFill>
              <a:srgbClr val="FFFFFF"/>
            </a:solidFill>
          </a:ln>
        </p:spPr>
        <p:txBody>
          <a:bodyPr wrap="square" lIns="0" tIns="0" rIns="0" bIns="0" rtlCol="0"/>
          <a:lstStyle/>
          <a:p>
            <a:endParaRPr/>
          </a:p>
        </p:txBody>
      </p:sp>
      <p:sp>
        <p:nvSpPr>
          <p:cNvPr id="79" name="object 20">
            <a:extLst>
              <a:ext uri="{FF2B5EF4-FFF2-40B4-BE49-F238E27FC236}">
                <a16:creationId xmlns:a16="http://schemas.microsoft.com/office/drawing/2014/main" id="{FCF98F64-1BA4-3048-8CAA-AAD8D29EB422}"/>
              </a:ext>
            </a:extLst>
          </p:cNvPr>
          <p:cNvSpPr/>
          <p:nvPr/>
        </p:nvSpPr>
        <p:spPr>
          <a:xfrm>
            <a:off x="12994258" y="5898121"/>
            <a:ext cx="23495" cy="67310"/>
          </a:xfrm>
          <a:custGeom>
            <a:avLst/>
            <a:gdLst/>
            <a:ahLst/>
            <a:cxnLst/>
            <a:rect l="l" t="t" r="r" b="b"/>
            <a:pathLst>
              <a:path w="23494" h="67310">
                <a:moveTo>
                  <a:pt x="23177" y="0"/>
                </a:moveTo>
                <a:lnTo>
                  <a:pt x="0" y="0"/>
                </a:lnTo>
                <a:lnTo>
                  <a:pt x="0" y="66751"/>
                </a:lnTo>
                <a:lnTo>
                  <a:pt x="23177" y="66751"/>
                </a:lnTo>
                <a:lnTo>
                  <a:pt x="23177" y="0"/>
                </a:lnTo>
                <a:close/>
              </a:path>
            </a:pathLst>
          </a:custGeom>
          <a:solidFill>
            <a:srgbClr val="FFFFFF"/>
          </a:solidFill>
        </p:spPr>
        <p:txBody>
          <a:bodyPr wrap="square" lIns="0" tIns="0" rIns="0" bIns="0" rtlCol="0"/>
          <a:lstStyle/>
          <a:p>
            <a:endParaRPr/>
          </a:p>
        </p:txBody>
      </p:sp>
      <p:sp>
        <p:nvSpPr>
          <p:cNvPr id="80" name="object 21">
            <a:extLst>
              <a:ext uri="{FF2B5EF4-FFF2-40B4-BE49-F238E27FC236}">
                <a16:creationId xmlns:a16="http://schemas.microsoft.com/office/drawing/2014/main" id="{30E436E9-CBA5-5D43-8DD2-28C022466E00}"/>
              </a:ext>
            </a:extLst>
          </p:cNvPr>
          <p:cNvSpPr/>
          <p:nvPr/>
        </p:nvSpPr>
        <p:spPr>
          <a:xfrm>
            <a:off x="13042772" y="5885573"/>
            <a:ext cx="146685" cy="0"/>
          </a:xfrm>
          <a:custGeom>
            <a:avLst/>
            <a:gdLst/>
            <a:ahLst/>
            <a:cxnLst/>
            <a:rect l="l" t="t" r="r" b="b"/>
            <a:pathLst>
              <a:path w="146684">
                <a:moveTo>
                  <a:pt x="0" y="0"/>
                </a:moveTo>
                <a:lnTo>
                  <a:pt x="146062" y="0"/>
                </a:lnTo>
              </a:path>
            </a:pathLst>
          </a:custGeom>
          <a:ln w="23190">
            <a:solidFill>
              <a:srgbClr val="FFFFFF"/>
            </a:solidFill>
          </a:ln>
        </p:spPr>
        <p:txBody>
          <a:bodyPr wrap="square" lIns="0" tIns="0" rIns="0" bIns="0" rtlCol="0"/>
          <a:lstStyle/>
          <a:p>
            <a:endParaRPr/>
          </a:p>
        </p:txBody>
      </p:sp>
      <p:sp>
        <p:nvSpPr>
          <p:cNvPr id="81" name="object 22">
            <a:extLst>
              <a:ext uri="{FF2B5EF4-FFF2-40B4-BE49-F238E27FC236}">
                <a16:creationId xmlns:a16="http://schemas.microsoft.com/office/drawing/2014/main" id="{0241EF74-CFC7-5D42-8E04-173E7805D425}"/>
              </a:ext>
            </a:extLst>
          </p:cNvPr>
          <p:cNvSpPr/>
          <p:nvPr/>
        </p:nvSpPr>
        <p:spPr>
          <a:xfrm>
            <a:off x="13042622" y="5916729"/>
            <a:ext cx="81915" cy="24130"/>
          </a:xfrm>
          <a:custGeom>
            <a:avLst/>
            <a:gdLst/>
            <a:ahLst/>
            <a:cxnLst/>
            <a:rect l="l" t="t" r="r" b="b"/>
            <a:pathLst>
              <a:path w="81915" h="24129">
                <a:moveTo>
                  <a:pt x="81241" y="0"/>
                </a:moveTo>
                <a:lnTo>
                  <a:pt x="0" y="431"/>
                </a:lnTo>
                <a:lnTo>
                  <a:pt x="139" y="23647"/>
                </a:lnTo>
                <a:lnTo>
                  <a:pt x="81368" y="23215"/>
                </a:lnTo>
                <a:lnTo>
                  <a:pt x="81241" y="0"/>
                </a:lnTo>
                <a:close/>
              </a:path>
            </a:pathLst>
          </a:custGeom>
          <a:solidFill>
            <a:srgbClr val="FFFFFF"/>
          </a:solidFill>
        </p:spPr>
        <p:txBody>
          <a:bodyPr wrap="square" lIns="0" tIns="0" rIns="0" bIns="0" rtlCol="0"/>
          <a:lstStyle/>
          <a:p>
            <a:endParaRPr/>
          </a:p>
        </p:txBody>
      </p:sp>
      <p:sp>
        <p:nvSpPr>
          <p:cNvPr id="82" name="object 23">
            <a:extLst>
              <a:ext uri="{FF2B5EF4-FFF2-40B4-BE49-F238E27FC236}">
                <a16:creationId xmlns:a16="http://schemas.microsoft.com/office/drawing/2014/main" id="{DC3ECC82-73FC-EC45-93DB-C1890FF50F94}"/>
              </a:ext>
            </a:extLst>
          </p:cNvPr>
          <p:cNvSpPr/>
          <p:nvPr/>
        </p:nvSpPr>
        <p:spPr>
          <a:xfrm>
            <a:off x="13042772" y="5963907"/>
            <a:ext cx="81280" cy="23495"/>
          </a:xfrm>
          <a:custGeom>
            <a:avLst/>
            <a:gdLst/>
            <a:ahLst/>
            <a:cxnLst/>
            <a:rect l="l" t="t" r="r" b="b"/>
            <a:pathLst>
              <a:path w="81280" h="23495">
                <a:moveTo>
                  <a:pt x="0" y="0"/>
                </a:moveTo>
                <a:lnTo>
                  <a:pt x="81241" y="0"/>
                </a:lnTo>
                <a:lnTo>
                  <a:pt x="81241" y="23202"/>
                </a:lnTo>
                <a:lnTo>
                  <a:pt x="0" y="23202"/>
                </a:lnTo>
                <a:lnTo>
                  <a:pt x="0" y="0"/>
                </a:lnTo>
                <a:close/>
              </a:path>
            </a:pathLst>
          </a:custGeom>
          <a:solidFill>
            <a:srgbClr val="FFFFFF"/>
          </a:solidFill>
        </p:spPr>
        <p:txBody>
          <a:bodyPr wrap="square" lIns="0" tIns="0" rIns="0" bIns="0" rtlCol="0"/>
          <a:lstStyle/>
          <a:p>
            <a:endParaRPr/>
          </a:p>
        </p:txBody>
      </p:sp>
      <p:sp>
        <p:nvSpPr>
          <p:cNvPr id="83" name="object 24">
            <a:extLst>
              <a:ext uri="{FF2B5EF4-FFF2-40B4-BE49-F238E27FC236}">
                <a16:creationId xmlns:a16="http://schemas.microsoft.com/office/drawing/2014/main" id="{09F555C9-7F37-5B45-994A-1473713CB76C}"/>
              </a:ext>
            </a:extLst>
          </p:cNvPr>
          <p:cNvSpPr/>
          <p:nvPr/>
        </p:nvSpPr>
        <p:spPr>
          <a:xfrm>
            <a:off x="12220977" y="5672985"/>
            <a:ext cx="253365" cy="451484"/>
          </a:xfrm>
          <a:custGeom>
            <a:avLst/>
            <a:gdLst/>
            <a:ahLst/>
            <a:cxnLst/>
            <a:rect l="l" t="t" r="r" b="b"/>
            <a:pathLst>
              <a:path w="253365" h="451485">
                <a:moveTo>
                  <a:pt x="253098" y="19748"/>
                </a:moveTo>
                <a:lnTo>
                  <a:pt x="183984" y="19748"/>
                </a:lnTo>
                <a:lnTo>
                  <a:pt x="65519" y="59245"/>
                </a:lnTo>
                <a:lnTo>
                  <a:pt x="61036" y="60147"/>
                </a:lnTo>
                <a:lnTo>
                  <a:pt x="58343" y="63728"/>
                </a:lnTo>
                <a:lnTo>
                  <a:pt x="58343" y="447865"/>
                </a:lnTo>
                <a:lnTo>
                  <a:pt x="62839" y="451459"/>
                </a:lnTo>
                <a:lnTo>
                  <a:pt x="68211" y="451459"/>
                </a:lnTo>
                <a:lnTo>
                  <a:pt x="71805" y="450557"/>
                </a:lnTo>
                <a:lnTo>
                  <a:pt x="137432" y="429018"/>
                </a:lnTo>
                <a:lnTo>
                  <a:pt x="78079" y="429018"/>
                </a:lnTo>
                <a:lnTo>
                  <a:pt x="78079" y="75399"/>
                </a:lnTo>
                <a:lnTo>
                  <a:pt x="233362" y="23342"/>
                </a:lnTo>
                <a:lnTo>
                  <a:pt x="253098" y="23342"/>
                </a:lnTo>
                <a:lnTo>
                  <a:pt x="253098" y="19748"/>
                </a:lnTo>
                <a:close/>
              </a:path>
              <a:path w="253365" h="451485">
                <a:moveTo>
                  <a:pt x="253098" y="23342"/>
                </a:moveTo>
                <a:lnTo>
                  <a:pt x="233362" y="23342"/>
                </a:lnTo>
                <a:lnTo>
                  <a:pt x="233362" y="376961"/>
                </a:lnTo>
                <a:lnTo>
                  <a:pt x="78079" y="429018"/>
                </a:lnTo>
                <a:lnTo>
                  <a:pt x="137432" y="429018"/>
                </a:lnTo>
                <a:lnTo>
                  <a:pt x="249504" y="392214"/>
                </a:lnTo>
                <a:lnTo>
                  <a:pt x="253098" y="389521"/>
                </a:lnTo>
                <a:lnTo>
                  <a:pt x="253098" y="23342"/>
                </a:lnTo>
                <a:close/>
              </a:path>
              <a:path w="253365" h="451485">
                <a:moveTo>
                  <a:pt x="248615" y="0"/>
                </a:moveTo>
                <a:lnTo>
                  <a:pt x="4483" y="0"/>
                </a:lnTo>
                <a:lnTo>
                  <a:pt x="0" y="4483"/>
                </a:lnTo>
                <a:lnTo>
                  <a:pt x="0" y="393115"/>
                </a:lnTo>
                <a:lnTo>
                  <a:pt x="19748" y="393115"/>
                </a:lnTo>
                <a:lnTo>
                  <a:pt x="19748" y="19748"/>
                </a:lnTo>
                <a:lnTo>
                  <a:pt x="253098" y="19748"/>
                </a:lnTo>
                <a:lnTo>
                  <a:pt x="253098" y="4483"/>
                </a:lnTo>
                <a:lnTo>
                  <a:pt x="248615" y="0"/>
                </a:lnTo>
                <a:close/>
              </a:path>
              <a:path w="253365" h="451485">
                <a:moveTo>
                  <a:pt x="117576" y="198361"/>
                </a:moveTo>
                <a:lnTo>
                  <a:pt x="106807" y="198361"/>
                </a:lnTo>
                <a:lnTo>
                  <a:pt x="102311" y="202844"/>
                </a:lnTo>
                <a:lnTo>
                  <a:pt x="102311" y="248615"/>
                </a:lnTo>
                <a:lnTo>
                  <a:pt x="106807" y="253110"/>
                </a:lnTo>
                <a:lnTo>
                  <a:pt x="117576" y="253110"/>
                </a:lnTo>
                <a:lnTo>
                  <a:pt x="122072" y="248615"/>
                </a:lnTo>
                <a:lnTo>
                  <a:pt x="122072" y="202844"/>
                </a:lnTo>
                <a:lnTo>
                  <a:pt x="117576" y="198361"/>
                </a:lnTo>
                <a:close/>
              </a:path>
            </a:pathLst>
          </a:custGeom>
          <a:solidFill>
            <a:srgbClr val="FFFFFF"/>
          </a:solidFill>
        </p:spPr>
        <p:txBody>
          <a:bodyPr wrap="square" lIns="0" tIns="0" rIns="0" bIns="0" rtlCol="0"/>
          <a:lstStyle/>
          <a:p>
            <a:endParaRPr/>
          </a:p>
        </p:txBody>
      </p:sp>
      <p:sp>
        <p:nvSpPr>
          <p:cNvPr id="84" name="object 26">
            <a:extLst>
              <a:ext uri="{FF2B5EF4-FFF2-40B4-BE49-F238E27FC236}">
                <a16:creationId xmlns:a16="http://schemas.microsoft.com/office/drawing/2014/main" id="{65320A8B-6A38-CF43-8B3C-223DE413DF4D}"/>
              </a:ext>
            </a:extLst>
          </p:cNvPr>
          <p:cNvSpPr txBox="1"/>
          <p:nvPr/>
        </p:nvSpPr>
        <p:spPr>
          <a:xfrm>
            <a:off x="7315200" y="4294995"/>
            <a:ext cx="3657600" cy="1749838"/>
          </a:xfrm>
          <a:prstGeom prst="rect">
            <a:avLst/>
          </a:prstGeom>
        </p:spPr>
        <p:txBody>
          <a:bodyPr vert="horz" wrap="square" lIns="0" tIns="51435" rIns="0" bIns="0" rtlCol="0">
            <a:spAutoFit/>
          </a:bodyPr>
          <a:lstStyle/>
          <a:p>
            <a:pPr marL="294640">
              <a:lnSpc>
                <a:spcPct val="100000"/>
              </a:lnSpc>
              <a:spcBef>
                <a:spcPts val="405"/>
              </a:spcBef>
            </a:pPr>
            <a:r>
              <a:rPr lang="en-US" sz="1200" b="1" spc="-20">
                <a:solidFill>
                  <a:srgbClr val="FFFFFF"/>
                </a:solidFill>
                <a:latin typeface="Segoe UI Semibold" panose="020B0502040204020203" pitchFamily="34" charset="0"/>
                <a:cs typeface="Segoe UI Semibold" panose="020B0502040204020203" pitchFamily="34" charset="0"/>
              </a:rPr>
              <a:t>PREPARATION</a:t>
            </a:r>
          </a:p>
          <a:p>
            <a:pPr marL="285750">
              <a:lnSpc>
                <a:spcPct val="100000"/>
              </a:lnSpc>
              <a:spcBef>
                <a:spcPts val="459"/>
              </a:spcBef>
            </a:pPr>
            <a:r>
              <a:rPr lang="en-US" sz="1800" b="1">
                <a:solidFill>
                  <a:srgbClr val="FFFFFF"/>
                </a:solidFill>
                <a:latin typeface="Segoe UI Semibold" panose="020B0502040204020203" pitchFamily="34" charset="0"/>
                <a:cs typeface="Segoe UI Semibold" panose="020B0502040204020203" pitchFamily="34" charset="0"/>
              </a:rPr>
              <a:t>Schedule a 20 minute meeting. You can use regular meeting time, as mentees reserved it through this final week 6.</a:t>
            </a:r>
          </a:p>
          <a:p>
            <a:pPr marL="285750">
              <a:lnSpc>
                <a:spcPct val="100000"/>
              </a:lnSpc>
              <a:spcBef>
                <a:spcPts val="459"/>
              </a:spcBef>
            </a:pPr>
            <a:r>
              <a:rPr lang="en-US" b="1">
                <a:solidFill>
                  <a:srgbClr val="FFFFFF"/>
                </a:solidFill>
                <a:latin typeface="Segoe UI Semibold" panose="020B0502040204020203" pitchFamily="34" charset="0"/>
                <a:cs typeface="Segoe UI Semibold" panose="020B0502040204020203" pitchFamily="34" charset="0"/>
              </a:rPr>
              <a:t>Review your Week 2 notes.</a:t>
            </a:r>
            <a:endParaRPr sz="1800" b="1">
              <a:latin typeface="Segoe UI Semibold" panose="020B0502040204020203" pitchFamily="34" charset="0"/>
              <a:cs typeface="Segoe UI Semibold" panose="020B0502040204020203" pitchFamily="34" charset="0"/>
            </a:endParaRPr>
          </a:p>
        </p:txBody>
      </p:sp>
      <p:sp>
        <p:nvSpPr>
          <p:cNvPr id="85" name="object 29">
            <a:extLst>
              <a:ext uri="{FF2B5EF4-FFF2-40B4-BE49-F238E27FC236}">
                <a16:creationId xmlns:a16="http://schemas.microsoft.com/office/drawing/2014/main" id="{A3EB4F39-D3ED-534E-B5D5-313D582551D7}"/>
              </a:ext>
            </a:extLst>
          </p:cNvPr>
          <p:cNvSpPr txBox="1"/>
          <p:nvPr/>
        </p:nvSpPr>
        <p:spPr>
          <a:xfrm>
            <a:off x="11258550" y="4333942"/>
            <a:ext cx="2656840" cy="970280"/>
          </a:xfrm>
          <a:prstGeom prst="rect">
            <a:avLst/>
          </a:prstGeom>
        </p:spPr>
        <p:txBody>
          <a:bodyPr vert="horz" wrap="square" lIns="0" tIns="12700" rIns="0" bIns="0" rtlCol="0">
            <a:spAutoFit/>
          </a:bodyPr>
          <a:lstStyle/>
          <a:p>
            <a:pPr>
              <a:lnSpc>
                <a:spcPct val="100000"/>
              </a:lnSpc>
              <a:spcBef>
                <a:spcPts val="100"/>
              </a:spcBef>
            </a:pPr>
            <a:r>
              <a:rPr sz="1200" b="1" spc="20">
                <a:solidFill>
                  <a:srgbClr val="FFFFFF"/>
                </a:solidFill>
                <a:latin typeface="Segoe UI Semibold" panose="020B0502040204020203" pitchFamily="34" charset="0"/>
                <a:cs typeface="Segoe UI Semibold" panose="020B0502040204020203" pitchFamily="34" charset="0"/>
              </a:rPr>
              <a:t>TECH</a:t>
            </a:r>
            <a:r>
              <a:rPr sz="1200" b="1" spc="55">
                <a:solidFill>
                  <a:srgbClr val="FFFFFF"/>
                </a:solidFill>
                <a:latin typeface="Segoe UI Semibold" panose="020B0502040204020203" pitchFamily="34" charset="0"/>
                <a:cs typeface="Segoe UI Semibold" panose="020B0502040204020203" pitchFamily="34" charset="0"/>
              </a:rPr>
              <a:t> </a:t>
            </a:r>
            <a:r>
              <a:rPr sz="1200" b="1" spc="25">
                <a:solidFill>
                  <a:srgbClr val="FFFFFF"/>
                </a:solidFill>
                <a:latin typeface="Segoe UI Semibold" panose="020B0502040204020203" pitchFamily="34" charset="0"/>
                <a:cs typeface="Segoe UI Semibold" panose="020B0502040204020203" pitchFamily="34" charset="0"/>
              </a:rPr>
              <a:t>REQUIREMENTS</a:t>
            </a:r>
            <a:endParaRPr sz="1200" b="1">
              <a:latin typeface="Segoe UI Semibold" panose="020B0502040204020203" pitchFamily="34" charset="0"/>
              <a:cs typeface="Segoe UI Semibold" panose="020B0502040204020203" pitchFamily="34" charset="0"/>
            </a:endParaRPr>
          </a:p>
          <a:p>
            <a:pPr marR="5080">
              <a:lnSpc>
                <a:spcPct val="104200"/>
              </a:lnSpc>
            </a:pPr>
            <a:r>
              <a:rPr sz="1200" spc="-5">
                <a:solidFill>
                  <a:srgbClr val="FFFFFF"/>
                </a:solidFill>
                <a:latin typeface="Segoe UI" panose="020B0502040204020203" pitchFamily="34" charset="0"/>
                <a:cs typeface="Segoe UI" panose="020B0502040204020203" pitchFamily="34" charset="0"/>
              </a:rPr>
              <a:t>If </a:t>
            </a:r>
            <a:r>
              <a:rPr sz="1200">
                <a:solidFill>
                  <a:srgbClr val="FFFFFF"/>
                </a:solidFill>
                <a:latin typeface="Segoe UI" panose="020B0502040204020203" pitchFamily="34" charset="0"/>
                <a:cs typeface="Segoe UI" panose="020B0502040204020203" pitchFamily="34" charset="0"/>
              </a:rPr>
              <a:t>you </a:t>
            </a:r>
            <a:r>
              <a:rPr sz="1200" spc="-10">
                <a:solidFill>
                  <a:srgbClr val="FFFFFF"/>
                </a:solidFill>
                <a:latin typeface="Segoe UI" panose="020B0502040204020203" pitchFamily="34" charset="0"/>
                <a:cs typeface="Segoe UI" panose="020B0502040204020203" pitchFamily="34" charset="0"/>
              </a:rPr>
              <a:t>are </a:t>
            </a:r>
            <a:r>
              <a:rPr sz="1200">
                <a:solidFill>
                  <a:srgbClr val="FFFFFF"/>
                </a:solidFill>
                <a:latin typeface="Segoe UI" panose="020B0502040204020203" pitchFamily="34" charset="0"/>
                <a:cs typeface="Segoe UI" panose="020B0502040204020203" pitchFamily="34" charset="0"/>
              </a:rPr>
              <a:t>doing this as a </a:t>
            </a:r>
            <a:r>
              <a:rPr sz="1200" spc="-10">
                <a:solidFill>
                  <a:srgbClr val="FFFFFF"/>
                </a:solidFill>
                <a:latin typeface="Segoe UI" panose="020B0502040204020203" pitchFamily="34" charset="0"/>
                <a:cs typeface="Segoe UI" panose="020B0502040204020203" pitchFamily="34" charset="0"/>
              </a:rPr>
              <a:t>remote </a:t>
            </a:r>
            <a:r>
              <a:rPr sz="1200" spc="-5">
                <a:solidFill>
                  <a:srgbClr val="FFFFFF"/>
                </a:solidFill>
                <a:latin typeface="Segoe UI" panose="020B0502040204020203" pitchFamily="34" charset="0"/>
                <a:cs typeface="Segoe UI" panose="020B0502040204020203" pitchFamily="34" charset="0"/>
              </a:rPr>
              <a:t>session,  </a:t>
            </a:r>
            <a:r>
              <a:rPr sz="1200">
                <a:solidFill>
                  <a:srgbClr val="FFFFFF"/>
                </a:solidFill>
                <a:latin typeface="Segoe UI" panose="020B0502040204020203" pitchFamily="34" charset="0"/>
                <a:cs typeface="Segoe UI" panose="020B0502040204020203" pitchFamily="34" charset="0"/>
              </a:rPr>
              <a:t>you need a </a:t>
            </a:r>
            <a:r>
              <a:rPr sz="1200" spc="-5">
                <a:solidFill>
                  <a:srgbClr val="FFFFFF"/>
                </a:solidFill>
                <a:latin typeface="Segoe UI" panose="020B0502040204020203" pitchFamily="34" charset="0"/>
                <a:cs typeface="Segoe UI" panose="020B0502040204020203" pitchFamily="34" charset="0"/>
              </a:rPr>
              <a:t>web conferencing platform  </a:t>
            </a:r>
            <a:r>
              <a:rPr sz="1200">
                <a:solidFill>
                  <a:srgbClr val="FFFFFF"/>
                </a:solidFill>
                <a:latin typeface="Segoe UI" panose="020B0502040204020203" pitchFamily="34" charset="0"/>
                <a:cs typeface="Segoe UI" panose="020B0502040204020203" pitchFamily="34" charset="0"/>
              </a:rPr>
              <a:t>that supports </a:t>
            </a:r>
            <a:r>
              <a:rPr sz="1200" spc="-10">
                <a:solidFill>
                  <a:srgbClr val="FFFFFF"/>
                </a:solidFill>
                <a:latin typeface="Segoe UI" panose="020B0502040204020203" pitchFamily="34" charset="0"/>
                <a:cs typeface="Segoe UI" panose="020B0502040204020203" pitchFamily="34" charset="0"/>
              </a:rPr>
              <a:t>screensharing, breakout  rooms, </a:t>
            </a:r>
            <a:r>
              <a:rPr sz="1200">
                <a:solidFill>
                  <a:srgbClr val="FFFFFF"/>
                </a:solidFill>
                <a:latin typeface="Segoe UI" panose="020B0502040204020203" pitchFamily="34" charset="0"/>
                <a:cs typeface="Segoe UI" panose="020B0502040204020203" pitchFamily="34" charset="0"/>
              </a:rPr>
              <a:t>and a </a:t>
            </a:r>
            <a:r>
              <a:rPr sz="1200" spc="-5">
                <a:solidFill>
                  <a:srgbClr val="FFFFFF"/>
                </a:solidFill>
                <a:latin typeface="Segoe UI" panose="020B0502040204020203" pitchFamily="34" charset="0"/>
                <a:cs typeface="Segoe UI" panose="020B0502040204020203" pitchFamily="34" charset="0"/>
              </a:rPr>
              <a:t>web</a:t>
            </a:r>
            <a:r>
              <a:rPr sz="1200" spc="-10">
                <a:solidFill>
                  <a:srgbClr val="FFFFFF"/>
                </a:solidFill>
                <a:latin typeface="Segoe UI" panose="020B0502040204020203" pitchFamily="34" charset="0"/>
                <a:cs typeface="Segoe UI" panose="020B0502040204020203" pitchFamily="34" charset="0"/>
              </a:rPr>
              <a:t> </a:t>
            </a:r>
            <a:r>
              <a:rPr sz="1200" spc="-20">
                <a:solidFill>
                  <a:srgbClr val="FFFFFF"/>
                </a:solidFill>
                <a:latin typeface="Segoe UI" panose="020B0502040204020203" pitchFamily="34" charset="0"/>
                <a:cs typeface="Segoe UI" panose="020B0502040204020203" pitchFamily="34" charset="0"/>
              </a:rPr>
              <a:t>browser.</a:t>
            </a:r>
            <a:endParaRPr sz="1200">
              <a:latin typeface="Segoe UI" panose="020B0502040204020203" pitchFamily="34" charset="0"/>
              <a:cs typeface="Segoe UI" panose="020B0502040204020203" pitchFamily="34" charset="0"/>
            </a:endParaRPr>
          </a:p>
        </p:txBody>
      </p:sp>
      <p:sp>
        <p:nvSpPr>
          <p:cNvPr id="87" name="object 38">
            <a:extLst>
              <a:ext uri="{FF2B5EF4-FFF2-40B4-BE49-F238E27FC236}">
                <a16:creationId xmlns:a16="http://schemas.microsoft.com/office/drawing/2014/main" id="{8AD187F9-883C-714D-956F-82B1BB489A07}"/>
              </a:ext>
            </a:extLst>
          </p:cNvPr>
          <p:cNvSpPr/>
          <p:nvPr/>
        </p:nvSpPr>
        <p:spPr>
          <a:xfrm>
            <a:off x="7315193" y="6162408"/>
            <a:ext cx="3657606" cy="2067191"/>
          </a:xfrm>
          <a:prstGeom prst="rect">
            <a:avLst/>
          </a:prstGeom>
          <a:blipFill>
            <a:blip r:embed="rId2" cstate="print"/>
            <a:stretch>
              <a:fillRect/>
            </a:stretch>
          </a:blipFill>
        </p:spPr>
        <p:txBody>
          <a:bodyPr wrap="square" lIns="0" tIns="0" rIns="0" bIns="0" rtlCol="0"/>
          <a:lstStyle/>
          <a:p>
            <a:endParaRPr/>
          </a:p>
        </p:txBody>
      </p:sp>
      <p:sp>
        <p:nvSpPr>
          <p:cNvPr id="25" name="object 29">
            <a:extLst>
              <a:ext uri="{FF2B5EF4-FFF2-40B4-BE49-F238E27FC236}">
                <a16:creationId xmlns:a16="http://schemas.microsoft.com/office/drawing/2014/main" id="{8F021FBE-FE79-B843-8D2C-5454F8259C7C}"/>
              </a:ext>
            </a:extLst>
          </p:cNvPr>
          <p:cNvSpPr txBox="1"/>
          <p:nvPr/>
        </p:nvSpPr>
        <p:spPr>
          <a:xfrm>
            <a:off x="673100" y="1318143"/>
            <a:ext cx="5681973" cy="5806526"/>
          </a:xfrm>
          <a:prstGeom prst="rect">
            <a:avLst/>
          </a:prstGeom>
        </p:spPr>
        <p:txBody>
          <a:bodyPr vert="horz" wrap="square" lIns="0" tIns="73660" rIns="0" bIns="0" rtlCol="0">
            <a:spAutoFit/>
          </a:bodyPr>
          <a:lstStyle/>
          <a:p>
            <a:pPr marL="12700" marR="1025525">
              <a:lnSpc>
                <a:spcPts val="3400"/>
              </a:lnSpc>
              <a:spcBef>
                <a:spcPts val="580"/>
              </a:spcBef>
            </a:pPr>
            <a:r>
              <a:rPr lang="en-US" sz="3200" b="1" spc="-30" dirty="0">
                <a:latin typeface="Segoe UI Semibold" panose="020B0502040204020203" pitchFamily="34" charset="0"/>
                <a:cs typeface="Segoe UI Semibold" panose="020B0502040204020203" pitchFamily="34" charset="0"/>
              </a:rPr>
              <a:t>Overview: </a:t>
            </a:r>
            <a:br>
              <a:rPr lang="en-US" sz="3200" b="1" spc="-30" dirty="0">
                <a:latin typeface="Segoe UI Semibold" panose="020B0502040204020203" pitchFamily="34" charset="0"/>
                <a:cs typeface="Segoe UI Semibold" panose="020B0502040204020203" pitchFamily="34" charset="0"/>
              </a:rPr>
            </a:br>
            <a:r>
              <a:rPr lang="en-US" sz="3200" b="1" spc="-30" dirty="0">
                <a:latin typeface="Segoe UI Semibold" panose="020B0502040204020203" pitchFamily="34" charset="0"/>
                <a:cs typeface="Segoe UI Semibold" panose="020B0502040204020203" pitchFamily="34" charset="0"/>
              </a:rPr>
              <a:t>Closing 1:1</a:t>
            </a:r>
            <a:endParaRPr lang="en-US" sz="3200" b="1" dirty="0">
              <a:latin typeface="Segoe UI Semibold" panose="020B0502040204020203" pitchFamily="34" charset="0"/>
              <a:cs typeface="Segoe UI Semibold" panose="020B0502040204020203" pitchFamily="34" charset="0"/>
            </a:endParaRPr>
          </a:p>
          <a:p>
            <a:pPr marL="12700">
              <a:lnSpc>
                <a:spcPct val="100000"/>
              </a:lnSpc>
              <a:spcBef>
                <a:spcPts val="1960"/>
              </a:spcBef>
            </a:pPr>
            <a:r>
              <a:rPr lang="en-US" sz="1200" b="1" spc="25" dirty="0">
                <a:latin typeface="Segoe UI Semibold" panose="020B0502040204020203" pitchFamily="34" charset="0"/>
                <a:cs typeface="Segoe UI Semibold" panose="020B0502040204020203" pitchFamily="34" charset="0"/>
              </a:rPr>
              <a:t>REFLECTION CAN PROVIDE PERSPECTIVE</a:t>
            </a:r>
            <a:r>
              <a:rPr lang="en-US" sz="1200" b="1" spc="15" dirty="0">
                <a:latin typeface="Segoe UI Semibold" panose="020B0502040204020203" pitchFamily="34" charset="0"/>
                <a:cs typeface="Segoe UI Semibold" panose="020B0502040204020203" pitchFamily="34" charset="0"/>
              </a:rPr>
              <a:t>.</a:t>
            </a:r>
            <a:endParaRPr lang="en-US" sz="1200" b="1" dirty="0">
              <a:latin typeface="Segoe UI Semibold" panose="020B0502040204020203" pitchFamily="34" charset="0"/>
              <a:cs typeface="Segoe UI Semibold" panose="020B0502040204020203" pitchFamily="34" charset="0"/>
            </a:endParaRPr>
          </a:p>
          <a:p>
            <a:pPr marL="12700" marR="85090">
              <a:lnSpc>
                <a:spcPct val="101899"/>
              </a:lnSpc>
              <a:spcBef>
                <a:spcPts val="114"/>
              </a:spcBef>
            </a:pPr>
            <a:r>
              <a:rPr lang="en-US" b="1" dirty="0">
                <a:latin typeface="Segoe UI Semibold" panose="020B0502040204020203" pitchFamily="34" charset="0"/>
                <a:cs typeface="Segoe UI Semibold" panose="020B0502040204020203" pitchFamily="34" charset="0"/>
              </a:rPr>
              <a:t>This will be the mentee’s final interaction to close the program. Having engaged primarily in a group setting, it is a chance to help reflect on an individual level. You can serve as a mirror to give perspective on the experience as they look toward their next steps.</a:t>
            </a:r>
          </a:p>
          <a:p>
            <a:pPr marL="12700" marR="85090">
              <a:lnSpc>
                <a:spcPct val="101899"/>
              </a:lnSpc>
              <a:spcBef>
                <a:spcPts val="114"/>
              </a:spcBef>
            </a:pPr>
            <a:endParaRPr sz="1650" b="1" dirty="0">
              <a:latin typeface="Segoe UI Semibold" panose="020B0502040204020203" pitchFamily="34" charset="0"/>
              <a:cs typeface="Segoe UI Semibold" panose="020B0502040204020203" pitchFamily="34" charset="0"/>
            </a:endParaRPr>
          </a:p>
          <a:p>
            <a:pPr marL="12700">
              <a:lnSpc>
                <a:spcPct val="100000"/>
              </a:lnSpc>
            </a:pPr>
            <a:r>
              <a:rPr lang="en-US" sz="1200" b="1" spc="30" dirty="0">
                <a:latin typeface="Segoe UI Semibold" panose="020B0502040204020203" pitchFamily="34" charset="0"/>
                <a:cs typeface="Segoe UI Semibold" panose="020B0502040204020203" pitchFamily="34" charset="0"/>
              </a:rPr>
              <a:t>BE RESILIENT FOR POSSIBILITY</a:t>
            </a:r>
            <a:r>
              <a:rPr sz="1200" b="1" spc="30" dirty="0">
                <a:latin typeface="Segoe UI Semibold" panose="020B0502040204020203" pitchFamily="34" charset="0"/>
                <a:cs typeface="Segoe UI Semibold" panose="020B0502040204020203" pitchFamily="34" charset="0"/>
              </a:rPr>
              <a:t>.</a:t>
            </a:r>
            <a:endParaRPr sz="1200" b="1" dirty="0">
              <a:latin typeface="Segoe UI Semibold" panose="020B0502040204020203" pitchFamily="34" charset="0"/>
              <a:cs typeface="Segoe UI Semibold" panose="020B0502040204020203" pitchFamily="34" charset="0"/>
            </a:endParaRPr>
          </a:p>
          <a:p>
            <a:pPr marL="12700" marR="81280">
              <a:lnSpc>
                <a:spcPct val="101899"/>
              </a:lnSpc>
              <a:spcBef>
                <a:spcPts val="120"/>
              </a:spcBef>
            </a:pPr>
            <a:r>
              <a:rPr lang="en-US" b="1" dirty="0">
                <a:latin typeface="Segoe UI Semibold" panose="020B0502040204020203" pitchFamily="34" charset="0"/>
                <a:cs typeface="Segoe UI Semibold" panose="020B0502040204020203" pitchFamily="34" charset="0"/>
              </a:rPr>
              <a:t>The program was designed to encourage persistence tech journey by building resilience.</a:t>
            </a:r>
            <a:r>
              <a:rPr lang="en-US" sz="1800" b="1" dirty="0">
                <a:latin typeface="Segoe UI Semibold" panose="020B0502040204020203" pitchFamily="34" charset="0"/>
                <a:cs typeface="Segoe UI Semibold" panose="020B0502040204020203" pitchFamily="34" charset="0"/>
              </a:rPr>
              <a:t> You can support </a:t>
            </a:r>
            <a:br>
              <a:rPr lang="en-US" sz="1800" b="1" dirty="0">
                <a:latin typeface="Segoe UI Semibold" panose="020B0502040204020203" pitchFamily="34" charset="0"/>
                <a:cs typeface="Segoe UI Semibold" panose="020B0502040204020203" pitchFamily="34" charset="0"/>
              </a:rPr>
            </a:br>
            <a:r>
              <a:rPr lang="en-US" sz="1800" b="1" dirty="0">
                <a:latin typeface="Segoe UI Semibold" panose="020B0502040204020203" pitchFamily="34" charset="0"/>
                <a:cs typeface="Segoe UI Semibold" panose="020B0502040204020203" pitchFamily="34" charset="0"/>
              </a:rPr>
              <a:t>a mentee by reminding them that they COULD continue, they DO belong and they CAN shape their future. </a:t>
            </a:r>
            <a:r>
              <a:rPr lang="en-US" b="1" dirty="0">
                <a:latin typeface="Segoe UI Semibold" panose="020B0502040204020203" pitchFamily="34" charset="0"/>
                <a:cs typeface="Segoe UI Semibold" panose="020B0502040204020203" pitchFamily="34" charset="0"/>
              </a:rPr>
              <a:t>Remember that you also have been building your own skills! Try on their perspective by considering other factors that could impact the mentee’s energy and engagement (such as the time of the semester).</a:t>
            </a:r>
            <a:endParaRPr lang="en-US" sz="1800" b="1" dirty="0">
              <a:latin typeface="Segoe UI Semibold" panose="020B0502040204020203" pitchFamily="34" charset="0"/>
              <a:cs typeface="Segoe UI Semibold" panose="020B0502040204020203" pitchFamily="34" charset="0"/>
            </a:endParaRPr>
          </a:p>
        </p:txBody>
      </p:sp>
      <p:sp>
        <p:nvSpPr>
          <p:cNvPr id="23" name="object 33">
            <a:extLst>
              <a:ext uri="{FF2B5EF4-FFF2-40B4-BE49-F238E27FC236}">
                <a16:creationId xmlns:a16="http://schemas.microsoft.com/office/drawing/2014/main" id="{63E34FB9-8558-6044-8535-AB5F91D7ACFC}"/>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Closing</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grpSp>
        <p:nvGrpSpPr>
          <p:cNvPr id="24" name="Group 23">
            <a:extLst>
              <a:ext uri="{FF2B5EF4-FFF2-40B4-BE49-F238E27FC236}">
                <a16:creationId xmlns:a16="http://schemas.microsoft.com/office/drawing/2014/main" id="{25CB9205-FE8A-6647-88BA-B1C96E580012}"/>
              </a:ext>
            </a:extLst>
          </p:cNvPr>
          <p:cNvGrpSpPr/>
          <p:nvPr/>
        </p:nvGrpSpPr>
        <p:grpSpPr>
          <a:xfrm>
            <a:off x="2120900" y="248983"/>
            <a:ext cx="11984566" cy="214140"/>
            <a:chOff x="2120900" y="248983"/>
            <a:chExt cx="11984566" cy="214140"/>
          </a:xfrm>
        </p:grpSpPr>
        <p:sp>
          <p:nvSpPr>
            <p:cNvPr id="26" name="Rectangle 25">
              <a:extLst>
                <a:ext uri="{FF2B5EF4-FFF2-40B4-BE49-F238E27FC236}">
                  <a16:creationId xmlns:a16="http://schemas.microsoft.com/office/drawing/2014/main" id="{665D02EA-08F5-A44F-9199-EFF5088DF08C}"/>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bject 39">
              <a:extLst>
                <a:ext uri="{FF2B5EF4-FFF2-40B4-BE49-F238E27FC236}">
                  <a16:creationId xmlns:a16="http://schemas.microsoft.com/office/drawing/2014/main" id="{24987D8C-954A-C549-8CCE-4D43E9E06547}"/>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Opening	Goals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 name="Slide Number Placeholder 1">
            <a:extLst>
              <a:ext uri="{FF2B5EF4-FFF2-40B4-BE49-F238E27FC236}">
                <a16:creationId xmlns:a16="http://schemas.microsoft.com/office/drawing/2014/main" id="{28BF7C3F-0A57-A94E-89FC-93B4F947099C}"/>
              </a:ext>
            </a:extLst>
          </p:cNvPr>
          <p:cNvSpPr>
            <a:spLocks noGrp="1"/>
          </p:cNvSpPr>
          <p:nvPr>
            <p:ph type="sldNum" sz="quarter" idx="14"/>
          </p:nvPr>
        </p:nvSpPr>
        <p:spPr/>
        <p:txBody>
          <a:bodyPr/>
          <a:lstStyle/>
          <a:p>
            <a:fld id="{70AF1ED0-5DD8-0441-82D6-AD5820264631}" type="slidenum">
              <a:rPr lang="en-US"/>
              <a:pPr/>
              <a:t>82</a:t>
            </a:fld>
            <a:endParaRPr lang="en-US"/>
          </a:p>
        </p:txBody>
      </p:sp>
    </p:spTree>
    <p:extLst>
      <p:ext uri="{BB962C8B-B14F-4D97-AF65-F5344CB8AC3E}">
        <p14:creationId xmlns:p14="http://schemas.microsoft.com/office/powerpoint/2010/main" val="30482008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2720B0-9B33-BB49-8A8F-4E2FD1115A71}"/>
              </a:ext>
            </a:extLst>
          </p:cNvPr>
          <p:cNvSpPr/>
          <p:nvPr/>
        </p:nvSpPr>
        <p:spPr>
          <a:xfrm>
            <a:off x="673100" y="6109085"/>
            <a:ext cx="13271499" cy="4471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object 3">
            <a:extLst>
              <a:ext uri="{FF2B5EF4-FFF2-40B4-BE49-F238E27FC236}">
                <a16:creationId xmlns:a16="http://schemas.microsoft.com/office/drawing/2014/main" id="{A3667D82-A4C2-9047-AE68-08D204F3502A}"/>
              </a:ext>
            </a:extLst>
          </p:cNvPr>
          <p:cNvGraphicFramePr>
            <a:graphicFrameLocks noGrp="1"/>
          </p:cNvGraphicFramePr>
          <p:nvPr>
            <p:extLst>
              <p:ext uri="{D42A27DB-BD31-4B8C-83A1-F6EECF244321}">
                <p14:modId xmlns:p14="http://schemas.microsoft.com/office/powerpoint/2010/main" val="3863431465"/>
              </p:ext>
            </p:extLst>
          </p:nvPr>
        </p:nvGraphicFramePr>
        <p:xfrm>
          <a:off x="685800" y="4241827"/>
          <a:ext cx="13258799" cy="1850324"/>
        </p:xfrm>
        <a:graphic>
          <a:graphicData uri="http://schemas.openxmlformats.org/drawingml/2006/table">
            <a:tbl>
              <a:tblPr firstRow="1" bandRow="1">
                <a:tableStyleId>{2D5ABB26-0587-4C30-8999-92F81FD0307C}</a:tableStyleId>
              </a:tblPr>
              <a:tblGrid>
                <a:gridCol w="2185035">
                  <a:extLst>
                    <a:ext uri="{9D8B030D-6E8A-4147-A177-3AD203B41FA5}">
                      <a16:colId xmlns:a16="http://schemas.microsoft.com/office/drawing/2014/main" val="20000"/>
                    </a:ext>
                  </a:extLst>
                </a:gridCol>
                <a:gridCol w="5254624">
                  <a:extLst>
                    <a:ext uri="{9D8B030D-6E8A-4147-A177-3AD203B41FA5}">
                      <a16:colId xmlns:a16="http://schemas.microsoft.com/office/drawing/2014/main" val="20001"/>
                    </a:ext>
                  </a:extLst>
                </a:gridCol>
                <a:gridCol w="5819140">
                  <a:extLst>
                    <a:ext uri="{9D8B030D-6E8A-4147-A177-3AD203B41FA5}">
                      <a16:colId xmlns:a16="http://schemas.microsoft.com/office/drawing/2014/main" val="20002"/>
                    </a:ext>
                  </a:extLst>
                </a:gridCol>
              </a:tblGrid>
              <a:tr h="462572">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2</a:t>
                      </a:r>
                      <a:r>
                        <a:rPr sz="1600" b="1" i="0" spc="-10">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0">
                          <a:solidFill>
                            <a:srgbClr val="FFFFFF"/>
                          </a:solidFill>
                          <a:latin typeface="Segoe UI Semibold" panose="020B0502040204020203" pitchFamily="34" charset="0"/>
                          <a:cs typeface="Segoe UI Semibold" panose="020B0502040204020203" pitchFamily="34" charset="0"/>
                        </a:rPr>
                        <a:t>Opening</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endParaRPr sz="1600" b="1" i="0">
                        <a:solidFill>
                          <a:schemeClr val="bg1"/>
                        </a:solidFill>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2"/>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8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Revisit Goals</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r>
                        <a:rPr lang="en-US" sz="1600" b="1" i="0">
                          <a:solidFill>
                            <a:schemeClr val="bg1"/>
                          </a:solidFill>
                          <a:latin typeface="Segoe UI Semibold" panose="020B0502040204020203" pitchFamily="34" charset="0"/>
                          <a:cs typeface="Segoe UI Semibold" panose="020B0502040204020203" pitchFamily="34" charset="0"/>
                        </a:rPr>
                        <a:t>Your Opening 1:1 (Week 2) Notes</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3"/>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8</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786130">
                        <a:lnSpc>
                          <a:spcPct val="100000"/>
                        </a:lnSpc>
                        <a:spcBef>
                          <a:spcPts val="819"/>
                        </a:spcBef>
                      </a:pPr>
                      <a:r>
                        <a:rPr lang="en-US" sz="1600" b="1" i="0" spc="-15">
                          <a:solidFill>
                            <a:srgbClr val="FFFFFF"/>
                          </a:solidFill>
                          <a:latin typeface="Segoe UI Semibold" panose="020B0502040204020203" pitchFamily="34" charset="0"/>
                          <a:cs typeface="Segoe UI Semibold" panose="020B0502040204020203" pitchFamily="34" charset="0"/>
                        </a:rPr>
                        <a:t>Answer Questions</a:t>
                      </a: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008575"/>
                    </a:solidFill>
                  </a:tcPr>
                </a:tc>
                <a:extLst>
                  <a:ext uri="{0D108BD9-81ED-4DB2-BD59-A6C34878D82A}">
                    <a16:rowId xmlns:a16="http://schemas.microsoft.com/office/drawing/2014/main" val="10004"/>
                  </a:ext>
                </a:extLst>
              </a:tr>
              <a:tr h="462584">
                <a:tc>
                  <a:txBody>
                    <a:bodyPr/>
                    <a:lstStyle/>
                    <a:p>
                      <a:pPr marL="463550">
                        <a:lnSpc>
                          <a:spcPct val="100000"/>
                        </a:lnSpc>
                        <a:spcBef>
                          <a:spcPts val="819"/>
                        </a:spcBef>
                      </a:pPr>
                      <a:r>
                        <a:rPr lang="en-US" sz="1600" b="1" i="0" spc="-5">
                          <a:solidFill>
                            <a:srgbClr val="FFFFFF"/>
                          </a:solidFill>
                          <a:latin typeface="Segoe UI Semibold" panose="020B0502040204020203" pitchFamily="34" charset="0"/>
                          <a:cs typeface="Segoe UI Semibold" panose="020B0502040204020203" pitchFamily="34" charset="0"/>
                        </a:rPr>
                        <a:t>2</a:t>
                      </a:r>
                      <a:r>
                        <a:rPr sz="1600" b="1" i="0" spc="-15">
                          <a:solidFill>
                            <a:srgbClr val="FFFFFF"/>
                          </a:solidFill>
                          <a:latin typeface="Segoe UI Semibold" panose="020B0502040204020203" pitchFamily="34" charset="0"/>
                          <a:cs typeface="Segoe UI Semibold" panose="020B0502040204020203" pitchFamily="34" charset="0"/>
                        </a:rPr>
                        <a:t> </a:t>
                      </a:r>
                      <a:r>
                        <a:rPr sz="1600" b="1" i="0" spc="-5">
                          <a:solidFill>
                            <a:srgbClr val="FFFFFF"/>
                          </a:solidFill>
                          <a:latin typeface="Segoe UI Semibold" panose="020B0502040204020203" pitchFamily="34" charset="0"/>
                          <a:cs typeface="Segoe UI Semibold" panose="020B0502040204020203" pitchFamily="34" charset="0"/>
                        </a:rPr>
                        <a:t>min</a:t>
                      </a: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786130">
                        <a:lnSpc>
                          <a:spcPct val="100000"/>
                        </a:lnSpc>
                        <a:spcBef>
                          <a:spcPts val="819"/>
                        </a:spcBef>
                      </a:pPr>
                      <a:r>
                        <a:rPr lang="en-US" sz="1600" b="1" i="0">
                          <a:solidFill>
                            <a:schemeClr val="bg1"/>
                          </a:solidFill>
                          <a:latin typeface="Segoe UI Semibold" panose="020B0502040204020203" pitchFamily="34" charset="0"/>
                          <a:cs typeface="Segoe UI Semibold" panose="020B0502040204020203" pitchFamily="34" charset="0"/>
                        </a:rPr>
                        <a:t>Closing</a:t>
                      </a:r>
                      <a:endParaRPr sz="1600" b="1" i="0">
                        <a:solidFill>
                          <a:schemeClr val="bg1"/>
                        </a:solidFill>
                        <a:latin typeface="Segoe UI Semibold" panose="020B0502040204020203" pitchFamily="34" charset="0"/>
                        <a:cs typeface="Segoe UI Semibold" panose="020B0502040204020203" pitchFamily="34" charset="0"/>
                      </a:endParaRPr>
                    </a:p>
                  </a:txBody>
                  <a:tcPr marL="0" marR="0" marT="104139" marB="0">
                    <a:solidFill>
                      <a:srgbClr val="274A46"/>
                    </a:solidFill>
                  </a:tcPr>
                </a:tc>
                <a:tc>
                  <a:txBody>
                    <a:bodyPr/>
                    <a:lstStyle/>
                    <a:p>
                      <a:pPr marL="1018540">
                        <a:lnSpc>
                          <a:spcPct val="100000"/>
                        </a:lnSpc>
                        <a:spcBef>
                          <a:spcPts val="819"/>
                        </a:spcBef>
                      </a:pPr>
                      <a:endParaRPr sz="1600" b="1" i="0">
                        <a:latin typeface="Segoe UI Semibold" panose="020B0502040204020203" pitchFamily="34" charset="0"/>
                        <a:cs typeface="Segoe UI Semibold" panose="020B0502040204020203" pitchFamily="34" charset="0"/>
                      </a:endParaRPr>
                    </a:p>
                  </a:txBody>
                  <a:tcPr marL="0" marR="0" marT="104139" marB="0">
                    <a:solidFill>
                      <a:srgbClr val="274A46"/>
                    </a:solidFill>
                  </a:tcPr>
                </a:tc>
                <a:extLst>
                  <a:ext uri="{0D108BD9-81ED-4DB2-BD59-A6C34878D82A}">
                    <a16:rowId xmlns:a16="http://schemas.microsoft.com/office/drawing/2014/main" val="10005"/>
                  </a:ext>
                </a:extLst>
              </a:tr>
            </a:tbl>
          </a:graphicData>
        </a:graphic>
      </p:graphicFrame>
      <p:sp>
        <p:nvSpPr>
          <p:cNvPr id="5" name="object 6">
            <a:extLst>
              <a:ext uri="{FF2B5EF4-FFF2-40B4-BE49-F238E27FC236}">
                <a16:creationId xmlns:a16="http://schemas.microsoft.com/office/drawing/2014/main" id="{FE57072E-7F00-D04F-959E-19EE2C6267C6}"/>
              </a:ext>
            </a:extLst>
          </p:cNvPr>
          <p:cNvSpPr txBox="1"/>
          <p:nvPr/>
        </p:nvSpPr>
        <p:spPr>
          <a:xfrm>
            <a:off x="673100" y="1296154"/>
            <a:ext cx="4826747" cy="1379288"/>
          </a:xfrm>
          <a:prstGeom prst="rect">
            <a:avLst/>
          </a:prstGeom>
        </p:spPr>
        <p:txBody>
          <a:bodyPr vert="horz" wrap="square" lIns="0" tIns="12700" rIns="0" bIns="0" rtlCol="0">
            <a:spAutoFit/>
          </a:bodyPr>
          <a:lstStyle/>
          <a:p>
            <a:pPr marL="12700">
              <a:lnSpc>
                <a:spcPct val="100000"/>
              </a:lnSpc>
              <a:spcBef>
                <a:spcPts val="100"/>
              </a:spcBef>
            </a:pPr>
            <a:r>
              <a:rPr sz="3600" b="1" spc="-35">
                <a:latin typeface="Segoe UI Semibold" panose="020B0502040204020203" pitchFamily="34" charset="0"/>
                <a:cs typeface="Segoe UI Semibold" panose="020B0502040204020203" pitchFamily="34" charset="0"/>
              </a:rPr>
              <a:t>Recommended</a:t>
            </a:r>
            <a:r>
              <a:rPr sz="3600" b="1" spc="-85">
                <a:latin typeface="Segoe UI Semibold" panose="020B0502040204020203" pitchFamily="34" charset="0"/>
                <a:cs typeface="Segoe UI Semibold" panose="020B0502040204020203" pitchFamily="34" charset="0"/>
              </a:rPr>
              <a:t> </a:t>
            </a:r>
            <a:r>
              <a:rPr sz="3600" b="1" spc="-20">
                <a:latin typeface="Segoe UI Semibold" panose="020B0502040204020203" pitchFamily="34" charset="0"/>
                <a:cs typeface="Segoe UI Semibold" panose="020B0502040204020203" pitchFamily="34" charset="0"/>
              </a:rPr>
              <a:t>Agenda</a:t>
            </a:r>
            <a:endParaRPr sz="3600" b="1">
              <a:latin typeface="Segoe UI Semibold" panose="020B0502040204020203" pitchFamily="34" charset="0"/>
              <a:cs typeface="Segoe UI Semibold" panose="020B0502040204020203" pitchFamily="34" charset="0"/>
            </a:endParaRPr>
          </a:p>
          <a:p>
            <a:pPr marL="12700" marR="1367790">
              <a:lnSpc>
                <a:spcPct val="104200"/>
              </a:lnSpc>
              <a:spcBef>
                <a:spcPts val="1920"/>
              </a:spcBef>
            </a:pPr>
            <a:r>
              <a:rPr sz="1200">
                <a:latin typeface="Segoe UI" panose="020B0502040204020203" pitchFamily="34" charset="0"/>
                <a:cs typeface="Segoe UI" panose="020B0502040204020203" pitchFamily="34" charset="0"/>
              </a:rPr>
              <a:t>This </a:t>
            </a:r>
            <a:r>
              <a:rPr lang="en-US" sz="1200" spc="-5">
                <a:latin typeface="Segoe UI" panose="020B0502040204020203" pitchFamily="34" charset="0"/>
                <a:cs typeface="Segoe UI" panose="020B0502040204020203" pitchFamily="34" charset="0"/>
              </a:rPr>
              <a:t>is intended to be a starting point. </a:t>
            </a:r>
            <a:r>
              <a:rPr sz="1200" spc="-5">
                <a:latin typeface="Segoe UI" panose="020B0502040204020203" pitchFamily="34" charset="0"/>
                <a:cs typeface="Segoe UI" panose="020B0502040204020203" pitchFamily="34" charset="0"/>
              </a:rPr>
              <a:t>Depending on </a:t>
            </a:r>
            <a:r>
              <a:rPr sz="1200">
                <a:latin typeface="Segoe UI" panose="020B0502040204020203" pitchFamily="34" charset="0"/>
                <a:cs typeface="Segoe UI" panose="020B0502040204020203" pitchFamily="34" charset="0"/>
              </a:rPr>
              <a:t>your </a:t>
            </a:r>
            <a:r>
              <a:rPr lang="en-US" sz="1200" spc="-10">
                <a:latin typeface="Segoe UI" panose="020B0502040204020203" pitchFamily="34" charset="0"/>
                <a:cs typeface="Segoe UI" panose="020B0502040204020203" pitchFamily="34" charset="0"/>
              </a:rPr>
              <a:t>converstaion</a:t>
            </a:r>
            <a:r>
              <a:rPr sz="1200" spc="-15">
                <a:latin typeface="Segoe UI" panose="020B0502040204020203" pitchFamily="34" charset="0"/>
                <a:cs typeface="Segoe UI" panose="020B0502040204020203" pitchFamily="34" charset="0"/>
              </a:rPr>
              <a:t>, </a:t>
            </a:r>
            <a:r>
              <a:rPr sz="1200">
                <a:latin typeface="Segoe UI" panose="020B0502040204020203" pitchFamily="34" charset="0"/>
                <a:cs typeface="Segoe UI" panose="020B0502040204020203" pitchFamily="34" charset="0"/>
              </a:rPr>
              <a:t>you may </a:t>
            </a:r>
            <a:r>
              <a:rPr lang="en-US" sz="1200">
                <a:latin typeface="Segoe UI" panose="020B0502040204020203" pitchFamily="34" charset="0"/>
                <a:cs typeface="Segoe UI" panose="020B0502040204020203" pitchFamily="34" charset="0"/>
              </a:rPr>
              <a:t>spend more or less time on an item.</a:t>
            </a:r>
            <a:endParaRPr sz="1200">
              <a:latin typeface="Segoe UI" panose="020B0502040204020203" pitchFamily="34" charset="0"/>
              <a:cs typeface="Segoe UI" panose="020B0502040204020203" pitchFamily="34" charset="0"/>
            </a:endParaRPr>
          </a:p>
        </p:txBody>
      </p:sp>
      <p:grpSp>
        <p:nvGrpSpPr>
          <p:cNvPr id="21" name="Group 20">
            <a:extLst>
              <a:ext uri="{FF2B5EF4-FFF2-40B4-BE49-F238E27FC236}">
                <a16:creationId xmlns:a16="http://schemas.microsoft.com/office/drawing/2014/main" id="{28ABD39F-CF71-6245-9087-25DDE4EFE191}"/>
              </a:ext>
            </a:extLst>
          </p:cNvPr>
          <p:cNvGrpSpPr/>
          <p:nvPr/>
        </p:nvGrpSpPr>
        <p:grpSpPr>
          <a:xfrm>
            <a:off x="2120900" y="248983"/>
            <a:ext cx="11984566" cy="214140"/>
            <a:chOff x="2120900" y="248983"/>
            <a:chExt cx="11984566" cy="214140"/>
          </a:xfrm>
        </p:grpSpPr>
        <p:sp>
          <p:nvSpPr>
            <p:cNvPr id="22" name="Rectangle 21">
              <a:extLst>
                <a:ext uri="{FF2B5EF4-FFF2-40B4-BE49-F238E27FC236}">
                  <a16:creationId xmlns:a16="http://schemas.microsoft.com/office/drawing/2014/main" id="{60892C2A-739F-CE4D-9F11-E0268E21A9B7}"/>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bject 39">
              <a:extLst>
                <a:ext uri="{FF2B5EF4-FFF2-40B4-BE49-F238E27FC236}">
                  <a16:creationId xmlns:a16="http://schemas.microsoft.com/office/drawing/2014/main" id="{74740FB1-BFE6-1843-AA7B-8F7697961CFB}"/>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Agenda</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Opening	Goals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24" name="object 33">
            <a:extLst>
              <a:ext uri="{FF2B5EF4-FFF2-40B4-BE49-F238E27FC236}">
                <a16:creationId xmlns:a16="http://schemas.microsoft.com/office/drawing/2014/main" id="{7147F50E-1C10-284D-BB70-378155AC8017}"/>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Closing</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3" name="Slide Number Placeholder 2">
            <a:extLst>
              <a:ext uri="{FF2B5EF4-FFF2-40B4-BE49-F238E27FC236}">
                <a16:creationId xmlns:a16="http://schemas.microsoft.com/office/drawing/2014/main" id="{7C6B16CB-0199-A84E-B886-4F79999F367F}"/>
              </a:ext>
            </a:extLst>
          </p:cNvPr>
          <p:cNvSpPr>
            <a:spLocks noGrp="1"/>
          </p:cNvSpPr>
          <p:nvPr>
            <p:ph type="sldNum" sz="quarter" idx="10"/>
          </p:nvPr>
        </p:nvSpPr>
        <p:spPr/>
        <p:txBody>
          <a:bodyPr/>
          <a:lstStyle/>
          <a:p>
            <a:fld id="{70AF1ED0-5DD8-0441-82D6-AD5820264631}" type="slidenum">
              <a:rPr lang="en-US"/>
              <a:pPr/>
              <a:t>83</a:t>
            </a:fld>
            <a:endParaRPr lang="en-US"/>
          </a:p>
        </p:txBody>
      </p:sp>
    </p:spTree>
    <p:extLst>
      <p:ext uri="{BB962C8B-B14F-4D97-AF65-F5344CB8AC3E}">
        <p14:creationId xmlns:p14="http://schemas.microsoft.com/office/powerpoint/2010/main" val="1831185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1533753"/>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Settle into the conversation.</a:t>
            </a:r>
          </a:p>
        </p:txBody>
      </p:sp>
      <p:sp>
        <p:nvSpPr>
          <p:cNvPr id="13" name="object 13"/>
          <p:cNvSpPr txBox="1"/>
          <p:nvPr/>
        </p:nvSpPr>
        <p:spPr>
          <a:xfrm>
            <a:off x="673099" y="875058"/>
            <a:ext cx="5631268" cy="2825389"/>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Opening</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Greet them and thank them for being so engaged through the program.</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Briefly share something that you really enjoyed learning about them.</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grpSp>
        <p:nvGrpSpPr>
          <p:cNvPr id="6" name="Group 5">
            <a:extLst>
              <a:ext uri="{FF2B5EF4-FFF2-40B4-BE49-F238E27FC236}">
                <a16:creationId xmlns:a16="http://schemas.microsoft.com/office/drawing/2014/main" id="{1320CAD1-75DA-4140-98E6-D694E9B2F4B1}"/>
              </a:ext>
            </a:extLst>
          </p:cNvPr>
          <p:cNvGrpSpPr/>
          <p:nvPr/>
        </p:nvGrpSpPr>
        <p:grpSpPr>
          <a:xfrm>
            <a:off x="2120900" y="248983"/>
            <a:ext cx="11984566" cy="214140"/>
            <a:chOff x="2120900" y="248983"/>
            <a:chExt cx="11984566" cy="214140"/>
          </a:xfrm>
        </p:grpSpPr>
        <p:sp>
          <p:nvSpPr>
            <p:cNvPr id="7" name="Rectangle 6">
              <a:extLst>
                <a:ext uri="{FF2B5EF4-FFF2-40B4-BE49-F238E27FC236}">
                  <a16:creationId xmlns:a16="http://schemas.microsoft.com/office/drawing/2014/main" id="{E825A1A2-9070-5943-B2B4-383223F871D0}"/>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9">
              <a:extLst>
                <a:ext uri="{FF2B5EF4-FFF2-40B4-BE49-F238E27FC236}">
                  <a16:creationId xmlns:a16="http://schemas.microsoft.com/office/drawing/2014/main" id="{DE4BFB80-8DC2-3F4B-9F80-51CB795392D1}"/>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a:t>
              </a: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Opening</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Goals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9" name="object 33">
            <a:extLst>
              <a:ext uri="{FF2B5EF4-FFF2-40B4-BE49-F238E27FC236}">
                <a16:creationId xmlns:a16="http://schemas.microsoft.com/office/drawing/2014/main" id="{8E515375-5C7D-F94E-9DFB-BD5E2477D3E5}"/>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Closing</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68505CF9-8064-5B48-95BA-656250AE291C}"/>
              </a:ext>
            </a:extLst>
          </p:cNvPr>
          <p:cNvSpPr>
            <a:spLocks noGrp="1"/>
          </p:cNvSpPr>
          <p:nvPr>
            <p:ph type="sldNum" sz="quarter" idx="16"/>
          </p:nvPr>
        </p:nvSpPr>
        <p:spPr/>
        <p:txBody>
          <a:bodyPr/>
          <a:lstStyle/>
          <a:p>
            <a:fld id="{4BC2C857-AFE5-1C44-AB14-C30BC891814B}" type="slidenum">
              <a:rPr lang="en-US"/>
              <a:pPr/>
              <a:t>84</a:t>
            </a:fld>
            <a:endParaRPr lang="en-US"/>
          </a:p>
        </p:txBody>
      </p:sp>
    </p:spTree>
    <p:extLst>
      <p:ext uri="{BB962C8B-B14F-4D97-AF65-F5344CB8AC3E}">
        <p14:creationId xmlns:p14="http://schemas.microsoft.com/office/powerpoint/2010/main" val="7867024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2641749"/>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Revisit the goals and conversation from your opening 1:1 and prompt reflection on how the experience aligned.</a:t>
            </a:r>
          </a:p>
        </p:txBody>
      </p:sp>
      <p:sp>
        <p:nvSpPr>
          <p:cNvPr id="13" name="object 13"/>
          <p:cNvSpPr txBox="1"/>
          <p:nvPr/>
        </p:nvSpPr>
        <p:spPr>
          <a:xfrm>
            <a:off x="673099" y="875058"/>
            <a:ext cx="5631268" cy="5085495"/>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Revisit Goals</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Summarize the goals they shared when they started the program.</a:t>
            </a:r>
          </a:p>
          <a:p>
            <a:pPr marL="812800" marR="5080" lvl="1" indent="-342900">
              <a:lnSpc>
                <a:spcPct val="101899"/>
              </a:lnSpc>
              <a:buFont typeface="+mj-lt"/>
              <a:buAutoNum type="alphaLcParenR"/>
              <a:tabLst>
                <a:tab pos="298450" algn="l"/>
              </a:tabLst>
            </a:pPr>
            <a:endParaRPr lang="en-US" b="1" spc="-15" dirty="0">
              <a:latin typeface="Segoe UI Semibold" panose="020B0502040204020203" pitchFamily="34" charset="0"/>
              <a:cs typeface="Segoe UI Semibold" panose="020B0502040204020203" pitchFamily="34" charset="0"/>
            </a:endParaRPr>
          </a:p>
          <a:p>
            <a:pPr marL="355600" marR="5080" indent="-342900">
              <a:lnSpc>
                <a:spcPct val="101899"/>
              </a:lnSpc>
              <a:buFont typeface="+mj-lt"/>
              <a:buAutoNum type="arabicPeriod"/>
              <a:tabLst>
                <a:tab pos="298450" algn="l"/>
              </a:tabLst>
            </a:pPr>
            <a:r>
              <a:rPr lang="en-US" b="1" spc="-15" dirty="0">
                <a:latin typeface="Segoe UI Semibold" panose="020B0502040204020203" pitchFamily="34" charset="0"/>
                <a:cs typeface="Segoe UI Semibold" panose="020B0502040204020203" pitchFamily="34" charset="0"/>
              </a:rPr>
              <a:t>Ask them if they feel those goals have been met.</a:t>
            </a:r>
          </a:p>
          <a:p>
            <a:pPr marL="355600" marR="5080" indent="-342900">
              <a:lnSpc>
                <a:spcPct val="101899"/>
              </a:lnSpc>
              <a:buFont typeface="+mj-lt"/>
              <a:buAutoNum type="arabicPeriod"/>
              <a:tabLst>
                <a:tab pos="298450" algn="l"/>
              </a:tabLst>
            </a:pPr>
            <a:endParaRPr lang="en-US" b="1" spc="-15" dirty="0">
              <a:latin typeface="Segoe UI Semibold" panose="020B0502040204020203" pitchFamily="34" charset="0"/>
              <a:cs typeface="Segoe UI Semibold" panose="020B0502040204020203" pitchFamily="34" charset="0"/>
            </a:endParaRPr>
          </a:p>
          <a:p>
            <a:pPr marL="355600" marR="5080" indent="-342900">
              <a:lnSpc>
                <a:spcPct val="101899"/>
              </a:lnSpc>
              <a:buFont typeface="+mj-lt"/>
              <a:buAutoNum type="arabicPeriod"/>
              <a:tabLst>
                <a:tab pos="298450" algn="l"/>
              </a:tabLst>
            </a:pPr>
            <a:r>
              <a:rPr lang="en-US" b="1" spc="-15" dirty="0">
                <a:latin typeface="Segoe UI Semibold" panose="020B0502040204020203" pitchFamily="34" charset="0"/>
                <a:cs typeface="Segoe UI Semibold" panose="020B0502040204020203" pitchFamily="34" charset="0"/>
              </a:rPr>
              <a:t>Ask them if they have new goals for their tech pathway.</a:t>
            </a:r>
          </a:p>
          <a:p>
            <a:pPr marL="355600" marR="5080" indent="-342900">
              <a:lnSpc>
                <a:spcPct val="101899"/>
              </a:lnSpc>
              <a:buFont typeface="+mj-lt"/>
              <a:buAutoNum type="arabicPeriod"/>
              <a:tabLst>
                <a:tab pos="298450" algn="l"/>
              </a:tabLst>
            </a:pPr>
            <a:endParaRPr lang="en-US" b="1" spc="-15" dirty="0">
              <a:latin typeface="Segoe UI Semibold" panose="020B0502040204020203" pitchFamily="34" charset="0"/>
              <a:cs typeface="Segoe UI Semibold" panose="020B0502040204020203" pitchFamily="34" charset="0"/>
            </a:endParaRPr>
          </a:p>
          <a:p>
            <a:pPr marL="355600" marR="5080" indent="-342900">
              <a:lnSpc>
                <a:spcPct val="101899"/>
              </a:lnSpc>
              <a:buFont typeface="+mj-lt"/>
              <a:buAutoNum type="arabicPeriod"/>
              <a:tabLst>
                <a:tab pos="298450" algn="l"/>
              </a:tabLst>
            </a:pPr>
            <a:r>
              <a:rPr lang="en-US" b="1" spc="-15" dirty="0">
                <a:latin typeface="Segoe UI Semibold" panose="020B0502040204020203" pitchFamily="34" charset="0"/>
                <a:cs typeface="Segoe UI Semibold" panose="020B0502040204020203" pitchFamily="34" charset="0"/>
              </a:rPr>
              <a:t>Remind them that the last session wrapped on the topic of feedback. Offer to give feedback on the goals they’ve just described. You can share what you noticed about the student’s goals and provide a specific suggestion for next steps.</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8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grpSp>
        <p:nvGrpSpPr>
          <p:cNvPr id="6" name="Group 5">
            <a:extLst>
              <a:ext uri="{FF2B5EF4-FFF2-40B4-BE49-F238E27FC236}">
                <a16:creationId xmlns:a16="http://schemas.microsoft.com/office/drawing/2014/main" id="{518AD3D6-4C22-F149-BE52-C97B4EA5836D}"/>
              </a:ext>
            </a:extLst>
          </p:cNvPr>
          <p:cNvGrpSpPr/>
          <p:nvPr/>
        </p:nvGrpSpPr>
        <p:grpSpPr>
          <a:xfrm>
            <a:off x="2120900" y="248983"/>
            <a:ext cx="11984566" cy="214140"/>
            <a:chOff x="2120900" y="248983"/>
            <a:chExt cx="11984566" cy="214140"/>
          </a:xfrm>
        </p:grpSpPr>
        <p:sp>
          <p:nvSpPr>
            <p:cNvPr id="7" name="Rectangle 6">
              <a:extLst>
                <a:ext uri="{FF2B5EF4-FFF2-40B4-BE49-F238E27FC236}">
                  <a16:creationId xmlns:a16="http://schemas.microsoft.com/office/drawing/2014/main" id="{6711C909-9B1D-CA45-9B74-1CD1BF2940AC}"/>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9">
              <a:extLst>
                <a:ext uri="{FF2B5EF4-FFF2-40B4-BE49-F238E27FC236}">
                  <a16:creationId xmlns:a16="http://schemas.microsoft.com/office/drawing/2014/main" id="{846E5DE8-131D-634A-BF0C-FEB297CA2B56}"/>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Opening	</a:t>
              </a: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Goals</a:t>
              </a:r>
              <a:r>
                <a:rPr lang="en-US" b="1" i="0">
                  <a:latin typeface="Segoe UI Semibold" panose="020B0502040204020203" pitchFamily="34" charset="0"/>
                  <a:ea typeface="Segoe UI Historic" panose="020B0502040204020203" pitchFamily="34" charset="0"/>
                  <a:cs typeface="Segoe UI Semibold" panose="020B0502040204020203" pitchFamily="34" charset="0"/>
                </a:rPr>
                <a:t>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9" name="object 33">
            <a:extLst>
              <a:ext uri="{FF2B5EF4-FFF2-40B4-BE49-F238E27FC236}">
                <a16:creationId xmlns:a16="http://schemas.microsoft.com/office/drawing/2014/main" id="{1A39BE05-2EDF-8544-ACCA-48DA95BE4E47}"/>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Closing</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00D6852F-ECF0-7F45-B55B-FF76D76E96C7}"/>
              </a:ext>
            </a:extLst>
          </p:cNvPr>
          <p:cNvSpPr>
            <a:spLocks noGrp="1"/>
          </p:cNvSpPr>
          <p:nvPr>
            <p:ph type="sldNum" sz="quarter" idx="16"/>
          </p:nvPr>
        </p:nvSpPr>
        <p:spPr/>
        <p:txBody>
          <a:bodyPr/>
          <a:lstStyle/>
          <a:p>
            <a:fld id="{4BC2C857-AFE5-1C44-AB14-C30BC891814B}" type="slidenum">
              <a:rPr lang="en-US"/>
              <a:pPr/>
              <a:t>85</a:t>
            </a:fld>
            <a:endParaRPr lang="en-US"/>
          </a:p>
        </p:txBody>
      </p:sp>
    </p:spTree>
    <p:extLst>
      <p:ext uri="{BB962C8B-B14F-4D97-AF65-F5344CB8AC3E}">
        <p14:creationId xmlns:p14="http://schemas.microsoft.com/office/powerpoint/2010/main" val="21184104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2087751"/>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Answer questions to help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support them with their next steps in tech.</a:t>
            </a:r>
          </a:p>
        </p:txBody>
      </p:sp>
      <p:sp>
        <p:nvSpPr>
          <p:cNvPr id="13" name="object 13"/>
          <p:cNvSpPr txBox="1"/>
          <p:nvPr/>
        </p:nvSpPr>
        <p:spPr>
          <a:xfrm>
            <a:off x="673099" y="875058"/>
            <a:ext cx="5631268" cy="3390415"/>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Answer Questions</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Invite them to ask questions. </a:t>
            </a:r>
            <a:br>
              <a:rPr lang="en-US" b="1" spc="-15" dirty="0">
                <a:latin typeface="Segoe UI Semibold" panose="020B0502040204020203" pitchFamily="34" charset="0"/>
                <a:cs typeface="Segoe UI Semibold" panose="020B0502040204020203" pitchFamily="34" charset="0"/>
              </a:rPr>
            </a:br>
            <a:r>
              <a:rPr lang="en-US" b="1" spc="-15" dirty="0">
                <a:latin typeface="Segoe UI Semibold" panose="020B0502040204020203" pitchFamily="34" charset="0"/>
                <a:cs typeface="Segoe UI Semibold" panose="020B0502040204020203" pitchFamily="34" charset="0"/>
              </a:rPr>
              <a:t>”I’d love to just open it up to any questions you have about the field.” or “What’s next for you?”</a:t>
            </a:r>
            <a:br>
              <a:rPr lang="en-US" b="1" spc="-15" dirty="0">
                <a:latin typeface="Segoe UI Semibold" panose="020B0502040204020203" pitchFamily="34" charset="0"/>
                <a:cs typeface="Segoe UI Semibold" panose="020B0502040204020203" pitchFamily="34" charset="0"/>
              </a:rPr>
            </a:br>
            <a:endParaRPr lang="en-US" b="1" spc="-15"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spc="-15" dirty="0">
                <a:latin typeface="Segoe UI Semibold" panose="020B0502040204020203" pitchFamily="34" charset="0"/>
                <a:cs typeface="Segoe UI Semibold" panose="020B0502040204020203" pitchFamily="34" charset="0"/>
              </a:rPr>
              <a:t>You could choose to ask a question of your own, such as what stood out about the experience, or what they found most useful or interesting.</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8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grpSp>
        <p:nvGrpSpPr>
          <p:cNvPr id="6" name="Group 5">
            <a:extLst>
              <a:ext uri="{FF2B5EF4-FFF2-40B4-BE49-F238E27FC236}">
                <a16:creationId xmlns:a16="http://schemas.microsoft.com/office/drawing/2014/main" id="{6EF54415-7465-B94F-8FF1-43FF267F9644}"/>
              </a:ext>
            </a:extLst>
          </p:cNvPr>
          <p:cNvGrpSpPr/>
          <p:nvPr/>
        </p:nvGrpSpPr>
        <p:grpSpPr>
          <a:xfrm>
            <a:off x="2120900" y="248983"/>
            <a:ext cx="11984566" cy="214140"/>
            <a:chOff x="2120900" y="248983"/>
            <a:chExt cx="11984566" cy="214140"/>
          </a:xfrm>
        </p:grpSpPr>
        <p:sp>
          <p:nvSpPr>
            <p:cNvPr id="7" name="Rectangle 6">
              <a:extLst>
                <a:ext uri="{FF2B5EF4-FFF2-40B4-BE49-F238E27FC236}">
                  <a16:creationId xmlns:a16="http://schemas.microsoft.com/office/drawing/2014/main" id="{CCBCC707-94D6-CD40-987B-D1E04B6F1024}"/>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9">
              <a:extLst>
                <a:ext uri="{FF2B5EF4-FFF2-40B4-BE49-F238E27FC236}">
                  <a16:creationId xmlns:a16="http://schemas.microsoft.com/office/drawing/2014/main" id="{1690E135-E346-9643-BBA5-C2A2F9DCC172}"/>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Opening	Goals	</a:t>
              </a:r>
              <a:r>
                <a:rPr lang="en-US" b="1" i="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latin typeface="Segoe UI Semibold" panose="020B0502040204020203" pitchFamily="34" charset="0"/>
                  <a:ea typeface="Segoe UI Historic" panose="020B0502040204020203" pitchFamily="34" charset="0"/>
                  <a:cs typeface="Segoe UI Semibold" panose="020B0502040204020203" pitchFamily="34" charset="0"/>
                </a:rPr>
                <a:t>Closing</a:t>
              </a:r>
              <a:endParaRPr b="1" i="0" spc="-10">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9" name="object 33">
            <a:extLst>
              <a:ext uri="{FF2B5EF4-FFF2-40B4-BE49-F238E27FC236}">
                <a16:creationId xmlns:a16="http://schemas.microsoft.com/office/drawing/2014/main" id="{E4FF0FE6-CEE5-DC43-98FC-CDDC4EBAAEDD}"/>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Closing</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A5DC74CE-B01D-0D47-9886-0E3D9787532F}"/>
              </a:ext>
            </a:extLst>
          </p:cNvPr>
          <p:cNvSpPr>
            <a:spLocks noGrp="1"/>
          </p:cNvSpPr>
          <p:nvPr>
            <p:ph type="sldNum" sz="quarter" idx="16"/>
          </p:nvPr>
        </p:nvSpPr>
        <p:spPr/>
        <p:txBody>
          <a:bodyPr/>
          <a:lstStyle/>
          <a:p>
            <a:fld id="{4BC2C857-AFE5-1C44-AB14-C30BC891814B}" type="slidenum">
              <a:rPr lang="en-US"/>
              <a:pPr/>
              <a:t>86</a:t>
            </a:fld>
            <a:endParaRPr lang="en-US"/>
          </a:p>
        </p:txBody>
      </p:sp>
    </p:spTree>
    <p:extLst>
      <p:ext uri="{BB962C8B-B14F-4D97-AF65-F5344CB8AC3E}">
        <p14:creationId xmlns:p14="http://schemas.microsoft.com/office/powerpoint/2010/main" val="18955224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10972800" y="529285"/>
            <a:ext cx="3657600" cy="1810752"/>
          </a:xfrm>
          <a:prstGeom prst="rect">
            <a:avLst/>
          </a:prstGeom>
          <a:noFill/>
        </p:spPr>
        <p:txBody>
          <a:bodyPr vert="horz" wrap="square" lIns="0" tIns="0" rIns="0" bIns="0" rtlCol="0">
            <a:spAutoFit/>
          </a:bodyPr>
          <a:lstStyle/>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a:lnSpc>
                <a:spcPct val="100000"/>
              </a:lnSpc>
            </a:pPr>
            <a:endParaRPr sz="1600" dirty="0">
              <a:latin typeface="Times New Roman"/>
              <a:cs typeface="Times New Roman"/>
            </a:endParaRPr>
          </a:p>
          <a:p>
            <a:pPr marL="285115">
              <a:lnSpc>
                <a:spcPct val="100000"/>
              </a:lnSpc>
              <a:spcBef>
                <a:spcPts val="1275"/>
              </a:spcBef>
            </a:pPr>
            <a:r>
              <a:rPr sz="1200" b="1" spc="30" dirty="0">
                <a:solidFill>
                  <a:srgbClr val="FFFFFF"/>
                </a:solidFill>
                <a:latin typeface="Segoe UI Semibold" panose="020B0502040204020203" pitchFamily="34" charset="0"/>
                <a:cs typeface="Segoe UI Semibold" panose="020B0502040204020203" pitchFamily="34" charset="0"/>
              </a:rPr>
              <a:t>OBJECTIVE</a:t>
            </a:r>
            <a:endParaRPr lang="en-US" sz="1200" b="1" spc="30" dirty="0">
              <a:solidFill>
                <a:srgbClr val="FFFFFF"/>
              </a:solidFill>
              <a:latin typeface="Segoe UI Semibold" panose="020B0502040204020203" pitchFamily="34" charset="0"/>
              <a:cs typeface="Segoe UI Semibold" panose="020B0502040204020203" pitchFamily="34" charset="0"/>
            </a:endParaRPr>
          </a:p>
          <a:p>
            <a:pPr marL="285115">
              <a:lnSpc>
                <a:spcPct val="100000"/>
              </a:lnSpc>
              <a:spcBef>
                <a:spcPts val="1275"/>
              </a:spcBef>
            </a:pPr>
            <a:r>
              <a:rPr lang="en-US" b="1" spc="30" dirty="0">
                <a:solidFill>
                  <a:srgbClr val="FFFFFF"/>
                </a:solidFill>
                <a:latin typeface="Segoe UI Semibold" panose="020B0502040204020203" pitchFamily="34" charset="0"/>
                <a:cs typeface="Segoe UI Semibold" panose="020B0502040204020203" pitchFamily="34" charset="0"/>
              </a:rPr>
              <a:t>Wrap up the conversation </a:t>
            </a:r>
            <a:br>
              <a:rPr lang="en-US" b="1" spc="30" dirty="0">
                <a:solidFill>
                  <a:srgbClr val="FFFFFF"/>
                </a:solidFill>
                <a:latin typeface="Segoe UI Semibold" panose="020B0502040204020203" pitchFamily="34" charset="0"/>
                <a:cs typeface="Segoe UI Semibold" panose="020B0502040204020203" pitchFamily="34" charset="0"/>
              </a:rPr>
            </a:br>
            <a:r>
              <a:rPr lang="en-US" b="1" spc="30" dirty="0">
                <a:solidFill>
                  <a:srgbClr val="FFFFFF"/>
                </a:solidFill>
                <a:latin typeface="Segoe UI Semibold" panose="020B0502040204020203" pitchFamily="34" charset="0"/>
                <a:cs typeface="Segoe UI Semibold" panose="020B0502040204020203" pitchFamily="34" charset="0"/>
              </a:rPr>
              <a:t>with some closing comments.</a:t>
            </a:r>
          </a:p>
        </p:txBody>
      </p:sp>
      <p:sp>
        <p:nvSpPr>
          <p:cNvPr id="13" name="object 13"/>
          <p:cNvSpPr txBox="1"/>
          <p:nvPr/>
        </p:nvSpPr>
        <p:spPr>
          <a:xfrm>
            <a:off x="673099" y="875058"/>
            <a:ext cx="5631268" cy="5650521"/>
          </a:xfrm>
          <a:prstGeom prst="rect">
            <a:avLst/>
          </a:prstGeom>
        </p:spPr>
        <p:txBody>
          <a:bodyPr vert="horz" wrap="square" lIns="0" tIns="71120" rIns="0" bIns="0" rtlCol="0">
            <a:spAutoFit/>
          </a:bodyPr>
          <a:lstStyle/>
          <a:p>
            <a:pPr marL="12700">
              <a:lnSpc>
                <a:spcPct val="100000"/>
              </a:lnSpc>
              <a:spcBef>
                <a:spcPts val="560"/>
              </a:spcBef>
            </a:pPr>
            <a:r>
              <a:rPr sz="1200" b="1" spc="20" dirty="0">
                <a:latin typeface="Segoe UI Semibold" panose="020B0502040204020203" pitchFamily="34" charset="0"/>
                <a:cs typeface="Segoe UI Semibold" panose="020B0502040204020203" pitchFamily="34" charset="0"/>
              </a:rPr>
              <a:t>ACTIVITY</a:t>
            </a:r>
            <a:r>
              <a:rPr sz="1200" b="1" spc="50" dirty="0">
                <a:latin typeface="Segoe UI Semibold" panose="020B0502040204020203" pitchFamily="34" charset="0"/>
                <a:cs typeface="Segoe UI Semibold" panose="020B0502040204020203" pitchFamily="34" charset="0"/>
              </a:rPr>
              <a:t> </a:t>
            </a:r>
            <a:r>
              <a:rPr sz="1200" b="1" spc="25" dirty="0">
                <a:latin typeface="Segoe UI Semibold" panose="020B0502040204020203" pitchFamily="34" charset="0"/>
                <a:cs typeface="Segoe UI Semibold" panose="020B0502040204020203" pitchFamily="34" charset="0"/>
              </a:rPr>
              <a:t>OVERVIEW</a:t>
            </a:r>
            <a:endParaRPr sz="1200" b="1" dirty="0">
              <a:latin typeface="Segoe UI Semibold" panose="020B0502040204020203" pitchFamily="34" charset="0"/>
              <a:cs typeface="Segoe UI Semibold" panose="020B0502040204020203" pitchFamily="34" charset="0"/>
            </a:endParaRPr>
          </a:p>
          <a:p>
            <a:pPr marL="12700">
              <a:lnSpc>
                <a:spcPct val="100000"/>
              </a:lnSpc>
              <a:spcBef>
                <a:spcPts val="1385"/>
              </a:spcBef>
            </a:pPr>
            <a:r>
              <a:rPr lang="en-US" sz="3600" b="1" spc="-30" dirty="0">
                <a:latin typeface="Segoe UI Semibold" panose="020B0502040204020203" pitchFamily="34" charset="0"/>
                <a:cs typeface="Segoe UI Semibold" panose="020B0502040204020203" pitchFamily="34" charset="0"/>
              </a:rPr>
              <a:t>Closing</a:t>
            </a:r>
            <a:endParaRPr sz="3600" b="1" dirty="0">
              <a:latin typeface="Segoe UI Semibold" panose="020B0502040204020203" pitchFamily="34" charset="0"/>
              <a:cs typeface="Segoe UI Semibold" panose="020B0502040204020203" pitchFamily="34" charset="0"/>
            </a:endParaRPr>
          </a:p>
          <a:p>
            <a:pPr marL="12700">
              <a:lnSpc>
                <a:spcPct val="100000"/>
              </a:lnSpc>
              <a:spcBef>
                <a:spcPts val="1980"/>
              </a:spcBef>
            </a:pPr>
            <a:r>
              <a:rPr sz="1200" b="1" spc="30" dirty="0">
                <a:latin typeface="Segoe UI Semibold" panose="020B0502040204020203" pitchFamily="34" charset="0"/>
                <a:cs typeface="Segoe UI Semibold" panose="020B0502040204020203" pitchFamily="34" charset="0"/>
              </a:rPr>
              <a:t>INSTRUCTIONS</a:t>
            </a:r>
            <a:endParaRPr sz="1200" b="1" dirty="0">
              <a:latin typeface="Segoe UI Semibold" panose="020B0502040204020203" pitchFamily="34" charset="0"/>
              <a:cs typeface="Segoe UI Semibold" panose="020B0502040204020203" pitchFamily="34" charset="0"/>
            </a:endParaRPr>
          </a:p>
          <a:p>
            <a:pPr marL="12700" marR="5080">
              <a:lnSpc>
                <a:spcPct val="101899"/>
              </a:lnSpc>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FontTx/>
              <a:buAutoNum type="arabicPeriod"/>
              <a:tabLst>
                <a:tab pos="298450" algn="l"/>
              </a:tabLst>
            </a:pPr>
            <a:r>
              <a:rPr lang="en-US" b="1" dirty="0">
                <a:latin typeface="Segoe UI Semibold" panose="020B0502040204020203" pitchFamily="34" charset="0"/>
                <a:cs typeface="Segoe UI Semibold" panose="020B0502040204020203" pitchFamily="34" charset="0"/>
              </a:rPr>
              <a:t>Thank them again for their participation.</a:t>
            </a:r>
            <a:br>
              <a:rPr lang="en-US" b="1" dirty="0">
                <a:latin typeface="Segoe UI Semibold" panose="020B0502040204020203" pitchFamily="34" charset="0"/>
                <a:cs typeface="Segoe UI Semibold" panose="020B0502040204020203" pitchFamily="34" charset="0"/>
              </a:rPr>
            </a:br>
            <a:r>
              <a:rPr lang="en-US" b="1" dirty="0">
                <a:latin typeface="Segoe UI Semibold" panose="020B0502040204020203" pitchFamily="34" charset="0"/>
                <a:cs typeface="Segoe UI Semibold" panose="020B0502040204020203" pitchFamily="34" charset="0"/>
              </a:rPr>
              <a:t>“I hope that this was a positive experience for you, and I’m grateful that you included me in your tech journey.”</a:t>
            </a:r>
          </a:p>
          <a:p>
            <a:pPr marL="298450" marR="5080" indent="-285750">
              <a:lnSpc>
                <a:spcPct val="101899"/>
              </a:lnSpc>
              <a:buFontTx/>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FontTx/>
              <a:buAutoNum type="arabicPeriod"/>
              <a:tabLst>
                <a:tab pos="298450" algn="l"/>
              </a:tabLst>
            </a:pPr>
            <a:r>
              <a:rPr lang="en-US" b="1" dirty="0">
                <a:latin typeface="Segoe UI Semibold" panose="020B0502040204020203" pitchFamily="34" charset="0"/>
                <a:cs typeface="Segoe UI Semibold" panose="020B0502040204020203" pitchFamily="34" charset="0"/>
              </a:rPr>
              <a:t>Remind them that, at the beginning, you mentioned that mentors do not have all the answers. Share one thing you learned through the program. </a:t>
            </a:r>
          </a:p>
          <a:p>
            <a:pPr marL="298450" marR="5080" indent="-285750">
              <a:lnSpc>
                <a:spcPct val="101899"/>
              </a:lnSpc>
              <a:buAutoNum type="arabicPeriod"/>
              <a:tabLst>
                <a:tab pos="298450" algn="l"/>
              </a:tabLst>
            </a:pPr>
            <a:endParaRPr lang="en-US" b="1" dirty="0">
              <a:latin typeface="Segoe UI Semibold" panose="020B0502040204020203" pitchFamily="34" charset="0"/>
              <a:cs typeface="Segoe UI Semibold" panose="020B0502040204020203" pitchFamily="34" charset="0"/>
            </a:endParaRPr>
          </a:p>
          <a:p>
            <a:pPr marL="298450" marR="5080" indent="-285750">
              <a:lnSpc>
                <a:spcPct val="101899"/>
              </a:lnSpc>
              <a:buAutoNum type="arabicPeriod"/>
              <a:tabLst>
                <a:tab pos="298450" algn="l"/>
              </a:tabLst>
            </a:pPr>
            <a:r>
              <a:rPr lang="en-US" b="1" dirty="0">
                <a:latin typeface="Segoe UI Semibold" panose="020B0502040204020203" pitchFamily="34" charset="0"/>
                <a:cs typeface="Segoe UI Semibold" panose="020B0502040204020203" pitchFamily="34" charset="0"/>
              </a:rPr>
              <a:t>If you want to open the door to future emails or chats, let them know. Otherwise, you can note that the program is designed to end with this meeting and a final post-survey.</a:t>
            </a:r>
          </a:p>
        </p:txBody>
      </p:sp>
      <p:sp>
        <p:nvSpPr>
          <p:cNvPr id="24" name="Text Placeholder 23">
            <a:extLst>
              <a:ext uri="{FF2B5EF4-FFF2-40B4-BE49-F238E27FC236}">
                <a16:creationId xmlns:a16="http://schemas.microsoft.com/office/drawing/2014/main" id="{4532490F-0C3C-AB4C-A483-D5460260EDCB}"/>
              </a:ext>
            </a:extLst>
          </p:cNvPr>
          <p:cNvSpPr>
            <a:spLocks noGrp="1"/>
          </p:cNvSpPr>
          <p:nvPr>
            <p:ph type="body" sz="quarter" idx="11"/>
          </p:nvPr>
        </p:nvSpPr>
        <p:spPr/>
        <p:txBody>
          <a:bodyPr/>
          <a:lstStyle/>
          <a:p>
            <a:r>
              <a:rPr lang="en-US" b="1" dirty="0">
                <a:latin typeface="Segoe UI Semibold" panose="020B0502040204020203" pitchFamily="34" charset="0"/>
                <a:cs typeface="Segoe UI Semibold" panose="020B0502040204020203" pitchFamily="34" charset="0"/>
              </a:rPr>
              <a:t>2 min</a:t>
            </a:r>
          </a:p>
        </p:txBody>
      </p:sp>
      <p:sp>
        <p:nvSpPr>
          <p:cNvPr id="23" name="Text Placeholder 22">
            <a:extLst>
              <a:ext uri="{FF2B5EF4-FFF2-40B4-BE49-F238E27FC236}">
                <a16:creationId xmlns:a16="http://schemas.microsoft.com/office/drawing/2014/main" id="{E529BC1B-D2E7-5E41-B567-C28FFFC6B6E0}"/>
              </a:ext>
            </a:extLst>
          </p:cNvPr>
          <p:cNvSpPr>
            <a:spLocks noGrp="1"/>
          </p:cNvSpPr>
          <p:nvPr>
            <p:ph type="body" sz="quarter" idx="10"/>
          </p:nvPr>
        </p:nvSpPr>
        <p:spPr/>
        <p:txBody>
          <a:bodyPr/>
          <a:lstStyle/>
          <a:p>
            <a:r>
              <a:rPr lang="en-US" sz="1200" b="1" dirty="0">
                <a:latin typeface="Segoe UI Semibold" panose="020B0502040204020203" pitchFamily="34" charset="0"/>
                <a:cs typeface="Segoe UI Semibold" panose="020B0502040204020203" pitchFamily="34" charset="0"/>
              </a:rPr>
              <a:t>TIME NEEDED</a:t>
            </a:r>
          </a:p>
        </p:txBody>
      </p:sp>
      <p:grpSp>
        <p:nvGrpSpPr>
          <p:cNvPr id="6" name="Group 5">
            <a:extLst>
              <a:ext uri="{FF2B5EF4-FFF2-40B4-BE49-F238E27FC236}">
                <a16:creationId xmlns:a16="http://schemas.microsoft.com/office/drawing/2014/main" id="{C0B9047A-6D3D-EC46-A33C-5B4A29028B8C}"/>
              </a:ext>
            </a:extLst>
          </p:cNvPr>
          <p:cNvGrpSpPr/>
          <p:nvPr/>
        </p:nvGrpSpPr>
        <p:grpSpPr>
          <a:xfrm>
            <a:off x="2120900" y="248983"/>
            <a:ext cx="11984566" cy="214140"/>
            <a:chOff x="2120900" y="248983"/>
            <a:chExt cx="11984566" cy="214140"/>
          </a:xfrm>
        </p:grpSpPr>
        <p:sp>
          <p:nvSpPr>
            <p:cNvPr id="7" name="Rectangle 6">
              <a:extLst>
                <a:ext uri="{FF2B5EF4-FFF2-40B4-BE49-F238E27FC236}">
                  <a16:creationId xmlns:a16="http://schemas.microsoft.com/office/drawing/2014/main" id="{0D3399EB-D205-FF4C-96AE-FC95F45C6C34}"/>
                </a:ext>
              </a:extLst>
            </p:cNvPr>
            <p:cNvSpPr/>
            <p:nvPr/>
          </p:nvSpPr>
          <p:spPr>
            <a:xfrm>
              <a:off x="2120900" y="278457"/>
              <a:ext cx="11823699" cy="184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bject 39">
              <a:extLst>
                <a:ext uri="{FF2B5EF4-FFF2-40B4-BE49-F238E27FC236}">
                  <a16:creationId xmlns:a16="http://schemas.microsoft.com/office/drawing/2014/main" id="{E9C19B97-02E7-8B4B-BFE5-3290D8DB5718}"/>
                </a:ext>
              </a:extLst>
            </p:cNvPr>
            <p:cNvSpPr txBox="1"/>
            <p:nvPr/>
          </p:nvSpPr>
          <p:spPr>
            <a:xfrm>
              <a:off x="3568701" y="248983"/>
              <a:ext cx="10536765" cy="184666"/>
            </a:xfrm>
            <a:prstGeom prst="rect">
              <a:avLst/>
            </a:prstGeom>
            <a:solidFill>
              <a:schemeClr val="bg1"/>
            </a:solidFill>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0" tIns="0" rIns="0" bIns="0">
              <a:spAutoFit/>
            </a:bodyPr>
            <a:lstStyle/>
            <a:p>
              <a:pPr indent="12700">
                <a:spcBef>
                  <a:spcPts val="100"/>
                </a:spcBef>
                <a:tabLst>
                  <a:tab pos="2454275" algn="l"/>
                  <a:tab pos="4960938" algn="l"/>
                  <a:tab pos="7246938" algn="l"/>
                  <a:tab pos="9939338" algn="l"/>
                </a:tabLst>
                <a:defRPr sz="1200" b="1" spc="-5">
                  <a:latin typeface="Segoe Pro"/>
                  <a:ea typeface="Segoe Pro"/>
                  <a:cs typeface="Segoe Pro"/>
                  <a:sym typeface="Segoe Pro"/>
                </a:defRPr>
              </a:pPr>
              <a:r>
                <a:rPr lang="en-US" b="1" i="0">
                  <a:latin typeface="Segoe UI Semibold" panose="020B0502040204020203" pitchFamily="34" charset="0"/>
                  <a:ea typeface="Segoe UI Historic" panose="020B0502040204020203" pitchFamily="34" charset="0"/>
                  <a:cs typeface="Segoe UI Semibold" panose="020B0502040204020203" pitchFamily="34" charset="0"/>
                </a:rPr>
                <a:t>Agenda	Opening	Goals	Questions</a:t>
              </a:r>
              <a:r>
                <a:rPr lang="en-US" b="1" i="0" spc="-10">
                  <a:latin typeface="Segoe UI Semibold" panose="020B0502040204020203" pitchFamily="34" charset="0"/>
                  <a:ea typeface="Segoe UI Historic" panose="020B0502040204020203" pitchFamily="34" charset="0"/>
                  <a:cs typeface="Segoe UI Semibold" panose="020B0502040204020203" pitchFamily="34" charset="0"/>
                </a:rPr>
                <a:t>	</a:t>
              </a:r>
              <a:r>
                <a:rPr lang="en-US" b="1" i="0" spc="-15">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hlinkClick r:id="" action="ppaction://hlinkshowjump?jump=nextslide">
                    <a:extLst>
                      <a:ext uri="{A12FA001-AC4F-418D-AE19-62706E023703}">
                        <ahyp:hlinkClr xmlns:ahyp="http://schemas.microsoft.com/office/drawing/2018/hyperlinkcolor" val="tx"/>
                      </a:ext>
                    </a:extLst>
                  </a:hlinkClick>
                </a:rPr>
                <a:t>Closing</a:t>
              </a:r>
              <a:endParaRPr b="1" i="0" spc="-10">
                <a:solidFill>
                  <a:srgbClr val="128475"/>
                </a:solidFill>
                <a:latin typeface="Segoe UI Semibold" panose="020B0502040204020203" pitchFamily="34" charset="0"/>
                <a:ea typeface="Segoe UI Historic" panose="020B0502040204020203" pitchFamily="34" charset="0"/>
                <a:cs typeface="Segoe UI Semibold" panose="020B0502040204020203" pitchFamily="34" charset="0"/>
              </a:endParaRPr>
            </a:p>
          </p:txBody>
        </p:sp>
      </p:grpSp>
      <p:sp>
        <p:nvSpPr>
          <p:cNvPr id="9" name="object 33">
            <a:extLst>
              <a:ext uri="{FF2B5EF4-FFF2-40B4-BE49-F238E27FC236}">
                <a16:creationId xmlns:a16="http://schemas.microsoft.com/office/drawing/2014/main" id="{F2AC8D65-69A1-BC45-B11A-4063C13ED8B0}"/>
              </a:ext>
            </a:extLst>
          </p:cNvPr>
          <p:cNvSpPr txBox="1"/>
          <p:nvPr/>
        </p:nvSpPr>
        <p:spPr>
          <a:xfrm>
            <a:off x="673099" y="244591"/>
            <a:ext cx="1447801" cy="184666"/>
          </a:xfrm>
          <a:prstGeom prst="rect">
            <a:avLst/>
          </a:prstGeom>
          <a:solidFill>
            <a:schemeClr val="bg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200" spc="-15">
                <a:latin typeface="Segoe Pro"/>
                <a:ea typeface="Segoe Pro"/>
                <a:cs typeface="Segoe Pro"/>
                <a:sym typeface="Segoe Pro"/>
              </a:defRPr>
            </a:pPr>
            <a:r>
              <a:rPr lang="en-US" spc="-10">
                <a:latin typeface="Segoe UI" panose="020B0502040204020203" pitchFamily="34" charset="0"/>
                <a:ea typeface="Segoe UI Historic" panose="020B0502040204020203" pitchFamily="34" charset="0"/>
                <a:cs typeface="Segoe UI" panose="020B0502040204020203" pitchFamily="34" charset="0"/>
              </a:rPr>
              <a:t>Closing</a:t>
            </a:r>
            <a:endParaRPr b="0" i="0" spc="-10">
              <a:latin typeface="Segoe UI" panose="020B0502040204020203" pitchFamily="34" charset="0"/>
              <a:ea typeface="Segoe UI Historic"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B30F33D8-8066-664B-920B-2DB6A797C96A}"/>
              </a:ext>
            </a:extLst>
          </p:cNvPr>
          <p:cNvSpPr>
            <a:spLocks noGrp="1"/>
          </p:cNvSpPr>
          <p:nvPr>
            <p:ph type="sldNum" sz="quarter" idx="16"/>
          </p:nvPr>
        </p:nvSpPr>
        <p:spPr/>
        <p:txBody>
          <a:bodyPr/>
          <a:lstStyle/>
          <a:p>
            <a:fld id="{4BC2C857-AFE5-1C44-AB14-C30BC891814B}" type="slidenum">
              <a:rPr lang="en-US"/>
              <a:pPr/>
              <a:t>87</a:t>
            </a:fld>
            <a:endParaRPr lang="en-US"/>
          </a:p>
        </p:txBody>
      </p:sp>
    </p:spTree>
    <p:extLst>
      <p:ext uri="{BB962C8B-B14F-4D97-AF65-F5344CB8AC3E}">
        <p14:creationId xmlns:p14="http://schemas.microsoft.com/office/powerpoint/2010/main" val="42501400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4630400" cy="8229600"/>
          </a:xfrm>
          <a:custGeom>
            <a:avLst/>
            <a:gdLst/>
            <a:ahLst/>
            <a:cxnLst/>
            <a:rect l="l" t="t" r="r" b="b"/>
            <a:pathLst>
              <a:path w="14630400" h="8229600">
                <a:moveTo>
                  <a:pt x="0" y="8229600"/>
                </a:moveTo>
                <a:lnTo>
                  <a:pt x="14630400" y="8229600"/>
                </a:lnTo>
                <a:lnTo>
                  <a:pt x="14630400" y="0"/>
                </a:lnTo>
                <a:lnTo>
                  <a:pt x="0" y="0"/>
                </a:lnTo>
                <a:lnTo>
                  <a:pt x="0" y="8229600"/>
                </a:lnTo>
                <a:close/>
              </a:path>
            </a:pathLst>
          </a:custGeom>
          <a:solidFill>
            <a:srgbClr val="2AE0CA"/>
          </a:solidFill>
        </p:spPr>
        <p:txBody>
          <a:bodyPr wrap="square" lIns="0" tIns="0" rIns="0" bIns="0" rtlCol="0"/>
          <a:lstStyle/>
          <a:p>
            <a:endParaRPr/>
          </a:p>
        </p:txBody>
      </p:sp>
      <p:sp>
        <p:nvSpPr>
          <p:cNvPr id="3" name="object 3"/>
          <p:cNvSpPr txBox="1">
            <a:spLocks noGrp="1"/>
          </p:cNvSpPr>
          <p:nvPr>
            <p:ph type="title"/>
          </p:nvPr>
        </p:nvSpPr>
        <p:spPr>
          <a:xfrm>
            <a:off x="673100" y="1399828"/>
            <a:ext cx="9860788" cy="1767150"/>
          </a:xfrm>
          <a:prstGeom prst="rect">
            <a:avLst/>
          </a:prstGeom>
        </p:spPr>
        <p:txBody>
          <a:bodyPr vert="horz" wrap="square" lIns="0" tIns="12700" rIns="0" bIns="0" rtlCol="0">
            <a:spAutoFit/>
          </a:bodyPr>
          <a:lstStyle/>
          <a:p>
            <a:pPr marL="12700">
              <a:lnSpc>
                <a:spcPct val="100000"/>
              </a:lnSpc>
              <a:spcBef>
                <a:spcPts val="100"/>
              </a:spcBef>
            </a:pPr>
            <a:r>
              <a:rPr lang="en-US" sz="11400" spc="-60" dirty="0">
                <a:solidFill>
                  <a:srgbClr val="274A46"/>
                </a:solidFill>
              </a:rPr>
              <a:t>Tips and Help</a:t>
            </a:r>
            <a:endParaRPr sz="11400" dirty="0"/>
          </a:p>
        </p:txBody>
      </p:sp>
      <p:sp>
        <p:nvSpPr>
          <p:cNvPr id="4" name="Slide Number Placeholder 3">
            <a:extLst>
              <a:ext uri="{FF2B5EF4-FFF2-40B4-BE49-F238E27FC236}">
                <a16:creationId xmlns:a16="http://schemas.microsoft.com/office/drawing/2014/main" id="{C81EBA64-E258-924B-81BB-B05287C2A86A}"/>
              </a:ext>
            </a:extLst>
          </p:cNvPr>
          <p:cNvSpPr>
            <a:spLocks noGrp="1"/>
          </p:cNvSpPr>
          <p:nvPr>
            <p:ph type="sldNum" sz="quarter" idx="12"/>
          </p:nvPr>
        </p:nvSpPr>
        <p:spPr/>
        <p:txBody>
          <a:bodyPr/>
          <a:lstStyle/>
          <a:p>
            <a:fld id="{1E84DF03-1452-DD4E-83DB-2447253A7020}" type="slidenum">
              <a:rPr lang="en-US"/>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282068"/>
            <a:ext cx="4248524" cy="1064394"/>
          </a:xfrm>
          <a:prstGeom prst="rect">
            <a:avLst/>
          </a:prstGeom>
        </p:spPr>
        <p:txBody>
          <a:bodyPr vert="horz" wrap="square" lIns="0" tIns="12700" rIns="0" bIns="0" rtlCol="0">
            <a:spAutoFit/>
          </a:bodyPr>
          <a:lstStyle/>
          <a:p>
            <a:pPr marL="12700">
              <a:lnSpc>
                <a:spcPts val="4060"/>
              </a:lnSpc>
              <a:spcBef>
                <a:spcPts val="100"/>
              </a:spcBef>
            </a:pPr>
            <a:r>
              <a:rPr sz="3600" b="1" spc="-15">
                <a:solidFill>
                  <a:srgbClr val="000000"/>
                </a:solidFill>
                <a:latin typeface="Segoe UI Semibold" panose="020B0502040204020203" pitchFamily="34" charset="0"/>
                <a:cs typeface="Segoe UI Semibold" panose="020B0502040204020203" pitchFamily="34" charset="0"/>
              </a:rPr>
              <a:t>Tips for</a:t>
            </a:r>
            <a:r>
              <a:rPr sz="3600" b="1" spc="-75">
                <a:solidFill>
                  <a:srgbClr val="000000"/>
                </a:solidFill>
                <a:latin typeface="Segoe UI Semibold" panose="020B0502040204020203" pitchFamily="34" charset="0"/>
                <a:cs typeface="Segoe UI Semibold" panose="020B0502040204020203" pitchFamily="34" charset="0"/>
              </a:rPr>
              <a:t> </a:t>
            </a:r>
            <a:r>
              <a:rPr sz="3600" b="1" spc="-20">
                <a:solidFill>
                  <a:srgbClr val="000000"/>
                </a:solidFill>
                <a:latin typeface="Segoe UI Semibold" panose="020B0502040204020203" pitchFamily="34" charset="0"/>
                <a:cs typeface="Segoe UI Semibold" panose="020B0502040204020203" pitchFamily="34" charset="0"/>
              </a:rPr>
              <a:t>being</a:t>
            </a:r>
            <a:endParaRPr sz="3600" b="1">
              <a:latin typeface="Segoe UI Semibold" panose="020B0502040204020203" pitchFamily="34" charset="0"/>
              <a:cs typeface="Segoe UI Semibold" panose="020B0502040204020203" pitchFamily="34" charset="0"/>
            </a:endParaRPr>
          </a:p>
          <a:p>
            <a:pPr marL="12700">
              <a:lnSpc>
                <a:spcPts val="4060"/>
              </a:lnSpc>
            </a:pPr>
            <a:r>
              <a:rPr sz="3600" b="1">
                <a:solidFill>
                  <a:srgbClr val="000000"/>
                </a:solidFill>
                <a:latin typeface="Segoe UI Semibold" panose="020B0502040204020203" pitchFamily="34" charset="0"/>
                <a:cs typeface="Segoe UI Semibold" panose="020B0502040204020203" pitchFamily="34" charset="0"/>
              </a:rPr>
              <a:t>a </a:t>
            </a:r>
            <a:r>
              <a:rPr sz="3600" b="1" spc="-20">
                <a:solidFill>
                  <a:srgbClr val="000000"/>
                </a:solidFill>
                <a:latin typeface="Segoe UI Semibold" panose="020B0502040204020203" pitchFamily="34" charset="0"/>
                <a:cs typeface="Segoe UI Semibold" panose="020B0502040204020203" pitchFamily="34" charset="0"/>
              </a:rPr>
              <a:t>successful</a:t>
            </a:r>
            <a:r>
              <a:rPr sz="3600" b="1" spc="-130">
                <a:solidFill>
                  <a:srgbClr val="000000"/>
                </a:solidFill>
                <a:latin typeface="Segoe UI Semibold" panose="020B0502040204020203" pitchFamily="34" charset="0"/>
                <a:cs typeface="Segoe UI Semibold" panose="020B0502040204020203" pitchFamily="34" charset="0"/>
              </a:rPr>
              <a:t> </a:t>
            </a:r>
            <a:r>
              <a:rPr sz="3600" b="1" spc="-30">
                <a:solidFill>
                  <a:srgbClr val="000000"/>
                </a:solidFill>
                <a:latin typeface="Segoe UI Semibold" panose="020B0502040204020203" pitchFamily="34" charset="0"/>
                <a:cs typeface="Segoe UI Semibold" panose="020B0502040204020203" pitchFamily="34" charset="0"/>
              </a:rPr>
              <a:t>mentor</a:t>
            </a:r>
            <a:endParaRPr sz="3600" b="1">
              <a:latin typeface="Segoe UI Semibold" panose="020B0502040204020203" pitchFamily="34" charset="0"/>
              <a:cs typeface="Segoe UI Semibold" panose="020B0502040204020203" pitchFamily="34" charset="0"/>
            </a:endParaRPr>
          </a:p>
        </p:txBody>
      </p:sp>
      <p:sp>
        <p:nvSpPr>
          <p:cNvPr id="3" name="object 3"/>
          <p:cNvSpPr txBox="1"/>
          <p:nvPr/>
        </p:nvSpPr>
        <p:spPr>
          <a:xfrm>
            <a:off x="673099" y="2552068"/>
            <a:ext cx="5942853" cy="3905941"/>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Segoe UI Semibold" panose="020B0502040204020203" pitchFamily="34" charset="0"/>
                <a:cs typeface="Segoe UI Semibold" panose="020B0502040204020203" pitchFamily="34" charset="0"/>
              </a:rPr>
              <a:t>DO</a:t>
            </a:r>
            <a:endParaRPr sz="1800" b="1" dirty="0">
              <a:latin typeface="Segoe UI Semibold" panose="020B0502040204020203" pitchFamily="34" charset="0"/>
              <a:cs typeface="Segoe UI Semibold" panose="020B0502040204020203" pitchFamily="34" charset="0"/>
            </a:endParaRPr>
          </a:p>
          <a:p>
            <a:pPr marL="278765" marR="147320" indent="-266700">
              <a:lnSpc>
                <a:spcPts val="2200"/>
              </a:lnSpc>
              <a:spcBef>
                <a:spcPts val="80"/>
              </a:spcBef>
              <a:buChar char="—"/>
              <a:tabLst>
                <a:tab pos="294640" algn="l"/>
              </a:tabLst>
            </a:pPr>
            <a:r>
              <a:rPr lang="en-US" sz="1800" b="1" spc="-10" dirty="0">
                <a:latin typeface="Segoe UI" panose="020B0502040204020203" pitchFamily="34" charset="0"/>
                <a:cs typeface="Segoe UI" panose="020B0502040204020203" pitchFamily="34" charset="0"/>
              </a:rPr>
              <a:t>Build up your understanding of the program and your mentees</a:t>
            </a:r>
            <a:r>
              <a:rPr sz="1800" b="1" spc="-10" dirty="0">
                <a:latin typeface="Segoe UI" panose="020B0502040204020203" pitchFamily="34" charset="0"/>
                <a:cs typeface="Segoe UI" panose="020B0502040204020203" pitchFamily="34" charset="0"/>
              </a:rPr>
              <a:t>.</a:t>
            </a:r>
            <a:r>
              <a:rPr lang="en-US" sz="1800" b="1" spc="-10" dirty="0">
                <a:latin typeface="Segoe UI" panose="020B0502040204020203" pitchFamily="34" charset="0"/>
                <a:cs typeface="Segoe UI" panose="020B0502040204020203" pitchFamily="34" charset="0"/>
              </a:rPr>
              <a:t> </a:t>
            </a:r>
            <a:r>
              <a:rPr lang="en-US" sz="1800" spc="-10" dirty="0">
                <a:latin typeface="Segoe UI" panose="020B0502040204020203" pitchFamily="34" charset="0"/>
                <a:cs typeface="Segoe UI" panose="020B0502040204020203" pitchFamily="34" charset="0"/>
              </a:rPr>
              <a:t>Understanding how the needs of your mentees align to this program will help you best help them build their technical resilience. </a:t>
            </a:r>
            <a:endParaRPr sz="1800" dirty="0">
              <a:latin typeface="Segoe UI" panose="020B0502040204020203" pitchFamily="34" charset="0"/>
              <a:cs typeface="Segoe UI" panose="020B0502040204020203" pitchFamily="34" charset="0"/>
            </a:endParaRPr>
          </a:p>
          <a:p>
            <a:pPr marL="278765" marR="5080" indent="-266700">
              <a:lnSpc>
                <a:spcPct val="101899"/>
              </a:lnSpc>
              <a:spcBef>
                <a:spcPts val="2115"/>
              </a:spcBef>
              <a:buChar char="—"/>
              <a:tabLst>
                <a:tab pos="294640" algn="l"/>
              </a:tabLst>
            </a:pPr>
            <a:r>
              <a:rPr sz="1800" b="1" spc="-5" dirty="0">
                <a:latin typeface="Segoe UI" panose="020B0502040204020203" pitchFamily="34" charset="0"/>
                <a:cs typeface="Segoe UI" panose="020B0502040204020203" pitchFamily="34" charset="0"/>
              </a:rPr>
              <a:t>Know </a:t>
            </a:r>
            <a:r>
              <a:rPr sz="1800" b="1" dirty="0">
                <a:latin typeface="Segoe UI" panose="020B0502040204020203" pitchFamily="34" charset="0"/>
                <a:cs typeface="Segoe UI" panose="020B0502040204020203" pitchFamily="34" charset="0"/>
              </a:rPr>
              <a:t>that mentors </a:t>
            </a:r>
            <a:r>
              <a:rPr sz="1800" b="1" spc="-10" dirty="0">
                <a:latin typeface="Segoe UI" panose="020B0502040204020203" pitchFamily="34" charset="0"/>
                <a:cs typeface="Segoe UI" panose="020B0502040204020203" pitchFamily="34" charset="0"/>
              </a:rPr>
              <a:t>are </a:t>
            </a:r>
            <a:r>
              <a:rPr sz="1800" b="1" dirty="0">
                <a:latin typeface="Segoe UI" panose="020B0502040204020203" pitchFamily="34" charset="0"/>
                <a:cs typeface="Segoe UI" panose="020B0502040204020203" pitchFamily="34" charset="0"/>
              </a:rPr>
              <a:t>not perfect.</a:t>
            </a:r>
            <a:r>
              <a:rPr lang="en-US" sz="1800" spc="-5" dirty="0">
                <a:latin typeface="Segoe UI" panose="020B0502040204020203" pitchFamily="34" charset="0"/>
                <a:cs typeface="Segoe UI" panose="020B0502040204020203" pitchFamily="34" charset="0"/>
              </a:rPr>
              <a:t> </a:t>
            </a:r>
            <a:r>
              <a:rPr lang="en-US" spc="-5" dirty="0">
                <a:latin typeface="Segoe UI" panose="020B0502040204020203" pitchFamily="34" charset="0"/>
                <a:cs typeface="Segoe UI" panose="020B0502040204020203" pitchFamily="34" charset="0"/>
              </a:rPr>
              <a:t>Navigating lack of understanding is one of the core teachings of this curricula. Don’t be afraid to embody that yourself.</a:t>
            </a:r>
            <a:endParaRPr sz="1800" dirty="0">
              <a:latin typeface="Segoe UI" panose="020B0502040204020203" pitchFamily="34" charset="0"/>
              <a:cs typeface="Segoe UI" panose="020B0502040204020203" pitchFamily="34" charset="0"/>
            </a:endParaRPr>
          </a:p>
          <a:p>
            <a:pPr>
              <a:lnSpc>
                <a:spcPct val="100000"/>
              </a:lnSpc>
              <a:spcBef>
                <a:spcPts val="45"/>
              </a:spcBef>
              <a:buFont typeface="Segoe Pro"/>
              <a:buChar char="—"/>
            </a:pPr>
            <a:endParaRPr sz="1600" dirty="0">
              <a:latin typeface="Segoe UI" panose="020B0502040204020203" pitchFamily="34" charset="0"/>
              <a:cs typeface="Segoe UI" panose="020B0502040204020203" pitchFamily="34" charset="0"/>
            </a:endParaRPr>
          </a:p>
          <a:p>
            <a:pPr marL="278765" marR="257810" indent="-266700">
              <a:lnSpc>
                <a:spcPct val="101899"/>
              </a:lnSpc>
              <a:buChar char="—"/>
              <a:tabLst>
                <a:tab pos="294640" algn="l"/>
              </a:tabLst>
            </a:pPr>
            <a:r>
              <a:rPr lang="en-US" sz="1800" b="1" spc="-5" dirty="0">
                <a:latin typeface="Segoe UI" panose="020B0502040204020203" pitchFamily="34" charset="0"/>
                <a:cs typeface="Segoe UI" panose="020B0502040204020203" pitchFamily="34" charset="0"/>
              </a:rPr>
              <a:t>Cultivate an inclusive space. </a:t>
            </a:r>
            <a:r>
              <a:rPr lang="en-US" sz="1800" spc="-5" dirty="0">
                <a:latin typeface="Segoe UI" panose="020B0502040204020203" pitchFamily="34" charset="0"/>
                <a:cs typeface="Segoe UI" panose="020B0502040204020203" pitchFamily="34" charset="0"/>
              </a:rPr>
              <a:t>Your mentees will come with a diverse set of needs and lived experiences</a:t>
            </a:r>
            <a:r>
              <a:rPr sz="1800" spc="-5" dirty="0">
                <a:latin typeface="Segoe UI" panose="020B0502040204020203" pitchFamily="34" charset="0"/>
                <a:cs typeface="Segoe UI" panose="020B0502040204020203" pitchFamily="34" charset="0"/>
              </a:rPr>
              <a:t>. </a:t>
            </a:r>
            <a:r>
              <a:rPr lang="en-US" sz="1800" spc="-5" dirty="0">
                <a:latin typeface="Segoe UI" panose="020B0502040204020203" pitchFamily="34" charset="0"/>
                <a:cs typeface="Segoe UI" panose="020B0502040204020203" pitchFamily="34" charset="0"/>
              </a:rPr>
              <a:t>Be intentional to create a place where everyone has the tools they need to contribute</a:t>
            </a:r>
            <a:r>
              <a:rPr lang="en-US" spc="-5" dirty="0">
                <a:latin typeface="Segoe UI" panose="020B0502040204020203" pitchFamily="34" charset="0"/>
                <a:cs typeface="Segoe UI" panose="020B0502040204020203" pitchFamily="34" charset="0"/>
              </a:rPr>
              <a:t> and feel valued</a:t>
            </a:r>
            <a:r>
              <a:rPr lang="en-US" sz="1800" spc="-5" dirty="0">
                <a:latin typeface="Segoe UI" panose="020B0502040204020203" pitchFamily="34" charset="0"/>
                <a:cs typeface="Segoe UI" panose="020B0502040204020203" pitchFamily="34" charset="0"/>
              </a:rPr>
              <a:t>.</a:t>
            </a:r>
            <a:endParaRPr sz="1800" dirty="0">
              <a:latin typeface="Segoe UI" panose="020B0502040204020203" pitchFamily="34" charset="0"/>
              <a:cs typeface="Segoe UI" panose="020B0502040204020203" pitchFamily="34" charset="0"/>
            </a:endParaRPr>
          </a:p>
        </p:txBody>
      </p:sp>
      <p:sp>
        <p:nvSpPr>
          <p:cNvPr id="4" name="object 4"/>
          <p:cNvSpPr/>
          <p:nvPr/>
        </p:nvSpPr>
        <p:spPr>
          <a:xfrm>
            <a:off x="7319645" y="0"/>
            <a:ext cx="7310755" cy="8229600"/>
          </a:xfrm>
          <a:custGeom>
            <a:avLst/>
            <a:gdLst/>
            <a:ahLst/>
            <a:cxnLst/>
            <a:rect l="l" t="t" r="r" b="b"/>
            <a:pathLst>
              <a:path w="7310755" h="8229600">
                <a:moveTo>
                  <a:pt x="0" y="8229600"/>
                </a:moveTo>
                <a:lnTo>
                  <a:pt x="7310602" y="8229600"/>
                </a:lnTo>
                <a:lnTo>
                  <a:pt x="7310602" y="0"/>
                </a:lnTo>
                <a:lnTo>
                  <a:pt x="0" y="0"/>
                </a:lnTo>
                <a:lnTo>
                  <a:pt x="0" y="8229600"/>
                </a:lnTo>
                <a:close/>
              </a:path>
            </a:pathLst>
          </a:custGeom>
          <a:solidFill>
            <a:srgbClr val="008575"/>
          </a:solidFill>
        </p:spPr>
        <p:txBody>
          <a:bodyPr wrap="square" lIns="0" tIns="0" rIns="0" bIns="0" rtlCol="0"/>
          <a:lstStyle/>
          <a:p>
            <a:endParaRPr/>
          </a:p>
        </p:txBody>
      </p:sp>
      <p:sp>
        <p:nvSpPr>
          <p:cNvPr id="5" name="object 5"/>
          <p:cNvSpPr txBox="1"/>
          <p:nvPr/>
        </p:nvSpPr>
        <p:spPr>
          <a:xfrm>
            <a:off x="7720964" y="2552068"/>
            <a:ext cx="6499225" cy="4257191"/>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FFFFF"/>
                </a:solidFill>
                <a:latin typeface="Segoe UI Semibold" panose="020B0502040204020203" pitchFamily="34" charset="0"/>
                <a:cs typeface="Segoe UI Semibold" panose="020B0502040204020203" pitchFamily="34" charset="0"/>
              </a:rPr>
              <a:t>DO</a:t>
            </a:r>
            <a:r>
              <a:rPr sz="1800" b="1" spc="-10" dirty="0">
                <a:solidFill>
                  <a:srgbClr val="FFFFFF"/>
                </a:solidFill>
                <a:latin typeface="Segoe UI Semibold" panose="020B0502040204020203" pitchFamily="34" charset="0"/>
                <a:cs typeface="Segoe UI Semibold" panose="020B0502040204020203" pitchFamily="34" charset="0"/>
              </a:rPr>
              <a:t> </a:t>
            </a:r>
            <a:r>
              <a:rPr sz="1800" b="1" spc="-40" dirty="0">
                <a:solidFill>
                  <a:srgbClr val="FFFFFF"/>
                </a:solidFill>
                <a:latin typeface="Segoe UI Semibold" panose="020B0502040204020203" pitchFamily="34" charset="0"/>
                <a:cs typeface="Segoe UI Semibold" panose="020B0502040204020203" pitchFamily="34" charset="0"/>
              </a:rPr>
              <a:t>NOT</a:t>
            </a:r>
            <a:endParaRPr sz="1800" b="1" dirty="0">
              <a:latin typeface="Segoe UI Semibold" panose="020B0502040204020203" pitchFamily="34" charset="0"/>
              <a:cs typeface="Segoe UI Semibold" panose="020B0502040204020203" pitchFamily="34" charset="0"/>
            </a:endParaRPr>
          </a:p>
          <a:p>
            <a:pPr marL="278765" marR="34290" indent="-266700">
              <a:lnSpc>
                <a:spcPts val="2200"/>
              </a:lnSpc>
              <a:spcBef>
                <a:spcPts val="80"/>
              </a:spcBef>
              <a:buChar char="—"/>
              <a:tabLst>
                <a:tab pos="294640" algn="l"/>
              </a:tabLst>
            </a:pPr>
            <a:r>
              <a:rPr sz="1800" b="1" spc="-5" dirty="0">
                <a:solidFill>
                  <a:srgbClr val="FFFFFF"/>
                </a:solidFill>
                <a:latin typeface="Segoe UI" panose="020B0502040204020203" pitchFamily="34" charset="0"/>
                <a:cs typeface="Segoe UI" panose="020B0502040204020203" pitchFamily="34" charset="0"/>
              </a:rPr>
              <a:t>Assume </a:t>
            </a:r>
            <a:r>
              <a:rPr sz="1800" b="1" dirty="0">
                <a:solidFill>
                  <a:srgbClr val="FFFFFF"/>
                </a:solidFill>
                <a:latin typeface="Segoe UI" panose="020B0502040204020203" pitchFamily="34" charset="0"/>
                <a:cs typeface="Segoe UI" panose="020B0502040204020203" pitchFamily="34" charset="0"/>
              </a:rPr>
              <a:t>you </a:t>
            </a:r>
            <a:r>
              <a:rPr sz="1800" b="1" spc="-5" dirty="0">
                <a:solidFill>
                  <a:srgbClr val="FFFFFF"/>
                </a:solidFill>
                <a:latin typeface="Segoe UI" panose="020B0502040204020203" pitchFamily="34" charset="0"/>
                <a:cs typeface="Segoe UI" panose="020B0502040204020203" pitchFamily="34" charset="0"/>
              </a:rPr>
              <a:t>will </a:t>
            </a:r>
            <a:r>
              <a:rPr sz="1800" b="1" dirty="0">
                <a:solidFill>
                  <a:srgbClr val="FFFFFF"/>
                </a:solidFill>
                <a:latin typeface="Segoe UI" panose="020B0502040204020203" pitchFamily="34" charset="0"/>
                <a:cs typeface="Segoe UI" panose="020B0502040204020203" pitchFamily="34" charset="0"/>
              </a:rPr>
              <a:t>make </a:t>
            </a:r>
            <a:r>
              <a:rPr lang="en-US" b="1" dirty="0">
                <a:solidFill>
                  <a:srgbClr val="FFFFFF"/>
                </a:solidFill>
                <a:latin typeface="Segoe UI" panose="020B0502040204020203" pitchFamily="34" charset="0"/>
                <a:cs typeface="Segoe UI" panose="020B0502040204020203" pitchFamily="34" charset="0"/>
              </a:rPr>
              <a:t>a strong </a:t>
            </a:r>
            <a:r>
              <a:rPr sz="1800" b="1" dirty="0">
                <a:solidFill>
                  <a:srgbClr val="FFFFFF"/>
                </a:solidFill>
                <a:latin typeface="Segoe UI" panose="020B0502040204020203" pitchFamily="34" charset="0"/>
                <a:cs typeface="Segoe UI" panose="020B0502040204020203" pitchFamily="34" charset="0"/>
              </a:rPr>
              <a:t>connection </a:t>
            </a:r>
            <a:r>
              <a:rPr sz="1800" b="1" spc="-5" dirty="0">
                <a:solidFill>
                  <a:srgbClr val="FFFFFF"/>
                </a:solidFill>
                <a:latin typeface="Segoe UI" panose="020B0502040204020203" pitchFamily="34" charset="0"/>
                <a:cs typeface="Segoe UI" panose="020B0502040204020203" pitchFamily="34" charset="0"/>
              </a:rPr>
              <a:t>with </a:t>
            </a:r>
            <a:r>
              <a:rPr sz="1800" b="1" spc="10" dirty="0">
                <a:solidFill>
                  <a:srgbClr val="FFFFFF"/>
                </a:solidFill>
                <a:latin typeface="Segoe UI" panose="020B0502040204020203" pitchFamily="34" charset="0"/>
                <a:cs typeface="Segoe UI" panose="020B0502040204020203" pitchFamily="34" charset="0"/>
              </a:rPr>
              <a:t>every </a:t>
            </a:r>
            <a:r>
              <a:rPr lang="en-US" sz="1800" b="1" spc="-25" dirty="0">
                <a:solidFill>
                  <a:srgbClr val="FFFFFF"/>
                </a:solidFill>
                <a:latin typeface="Segoe UI" panose="020B0502040204020203" pitchFamily="34" charset="0"/>
                <a:cs typeface="Segoe UI" panose="020B0502040204020203" pitchFamily="34" charset="0"/>
              </a:rPr>
              <a:t>mentee</a:t>
            </a:r>
            <a:r>
              <a:rPr sz="1800" b="1" spc="-25" dirty="0">
                <a:solidFill>
                  <a:srgbClr val="FFFFFF"/>
                </a:solidFill>
                <a:latin typeface="Segoe UI" panose="020B0502040204020203" pitchFamily="34" charset="0"/>
                <a:cs typeface="Segoe UI" panose="020B0502040204020203" pitchFamily="34" charset="0"/>
              </a:rPr>
              <a:t>. </a:t>
            </a:r>
            <a:r>
              <a:rPr lang="en-US" sz="1800" spc="-25" dirty="0">
                <a:solidFill>
                  <a:srgbClr val="FFFFFF"/>
                </a:solidFill>
                <a:latin typeface="Segoe UI" panose="020B0502040204020203" pitchFamily="34" charset="0"/>
                <a:cs typeface="Segoe UI" panose="020B0502040204020203" pitchFamily="34" charset="0"/>
              </a:rPr>
              <a:t>Focus instead on </a:t>
            </a:r>
            <a:r>
              <a:rPr lang="en-US" spc="-25" dirty="0">
                <a:solidFill>
                  <a:srgbClr val="FFFFFF"/>
                </a:solidFill>
                <a:latin typeface="Segoe UI" panose="020B0502040204020203" pitchFamily="34" charset="0"/>
                <a:cs typeface="Segoe UI" panose="020B0502040204020203" pitchFamily="34" charset="0"/>
              </a:rPr>
              <a:t>how you can best mentor them </a:t>
            </a:r>
            <a:r>
              <a:rPr lang="en-US" spc="-5" dirty="0">
                <a:solidFill>
                  <a:srgbClr val="FFFFFF"/>
                </a:solidFill>
                <a:latin typeface="Segoe UI" panose="020B0502040204020203" pitchFamily="34" charset="0"/>
                <a:cs typeface="Segoe UI" panose="020B0502040204020203" pitchFamily="34" charset="0"/>
              </a:rPr>
              <a:t>b</a:t>
            </a:r>
            <a:r>
              <a:rPr lang="en-US" sz="1800" spc="-5" dirty="0">
                <a:solidFill>
                  <a:srgbClr val="FFFFFF"/>
                </a:solidFill>
                <a:latin typeface="Segoe UI" panose="020B0502040204020203" pitchFamily="34" charset="0"/>
                <a:cs typeface="Segoe UI" panose="020B0502040204020203" pitchFamily="34" charset="0"/>
              </a:rPr>
              <a:t>y </a:t>
            </a:r>
            <a:r>
              <a:rPr lang="en-US" spc="-5" dirty="0">
                <a:solidFill>
                  <a:srgbClr val="FFFFFF"/>
                </a:solidFill>
                <a:latin typeface="Segoe UI" panose="020B0502040204020203" pitchFamily="34" charset="0"/>
                <a:cs typeface="Segoe UI" panose="020B0502040204020203" pitchFamily="34" charset="0"/>
              </a:rPr>
              <a:t>being </a:t>
            </a:r>
            <a:r>
              <a:rPr sz="1800" spc="-10" dirty="0">
                <a:solidFill>
                  <a:srgbClr val="FFFFFF"/>
                </a:solidFill>
                <a:latin typeface="Segoe UI" panose="020B0502040204020203" pitchFamily="34" charset="0"/>
                <a:cs typeface="Segoe UI" panose="020B0502040204020203" pitchFamily="34" charset="0"/>
              </a:rPr>
              <a:t>present</a:t>
            </a:r>
            <a:r>
              <a:rPr lang="en-US" sz="1800" spc="-10" dirty="0">
                <a:solidFill>
                  <a:srgbClr val="FFFFFF"/>
                </a:solidFill>
                <a:latin typeface="Segoe UI" panose="020B0502040204020203" pitchFamily="34" charset="0"/>
                <a:cs typeface="Segoe UI" panose="020B0502040204020203" pitchFamily="34" charset="0"/>
              </a:rPr>
              <a:t> </a:t>
            </a:r>
            <a:r>
              <a:rPr sz="1800" dirty="0">
                <a:solidFill>
                  <a:srgbClr val="FFFFFF"/>
                </a:solidFill>
                <a:latin typeface="Segoe UI" panose="020B0502040204020203" pitchFamily="34" charset="0"/>
                <a:cs typeface="Segoe UI" panose="020B0502040204020203" pitchFamily="34" charset="0"/>
              </a:rPr>
              <a:t>and </a:t>
            </a:r>
            <a:r>
              <a:rPr sz="1800" spc="-10" dirty="0">
                <a:solidFill>
                  <a:srgbClr val="FFFFFF"/>
                </a:solidFill>
                <a:latin typeface="Segoe UI" panose="020B0502040204020203" pitchFamily="34" charset="0"/>
                <a:cs typeface="Segoe UI" panose="020B0502040204020203" pitchFamily="34" charset="0"/>
              </a:rPr>
              <a:t>interested </a:t>
            </a:r>
            <a:r>
              <a:rPr sz="1800" spc="-5" dirty="0">
                <a:solidFill>
                  <a:srgbClr val="FFFFFF"/>
                </a:solidFill>
                <a:latin typeface="Segoe UI" panose="020B0502040204020203" pitchFamily="34" charset="0"/>
                <a:cs typeface="Segoe UI" panose="020B0502040204020203" pitchFamily="34" charset="0"/>
              </a:rPr>
              <a:t>in </a:t>
            </a:r>
            <a:r>
              <a:rPr sz="1800" dirty="0">
                <a:solidFill>
                  <a:srgbClr val="FFFFFF"/>
                </a:solidFill>
                <a:latin typeface="Segoe UI" panose="020B0502040204020203" pitchFamily="34" charset="0"/>
                <a:cs typeface="Segoe UI" panose="020B0502040204020203" pitchFamily="34" charset="0"/>
              </a:rPr>
              <a:t>helping </a:t>
            </a:r>
            <a:r>
              <a:rPr lang="en-US" sz="1800" dirty="0">
                <a:solidFill>
                  <a:srgbClr val="FFFFFF"/>
                </a:solidFill>
                <a:latin typeface="Segoe UI" panose="020B0502040204020203" pitchFamily="34" charset="0"/>
                <a:cs typeface="Segoe UI" panose="020B0502040204020203" pitchFamily="34" charset="0"/>
              </a:rPr>
              <a:t>your mentees </a:t>
            </a:r>
            <a:r>
              <a:rPr sz="1800" dirty="0">
                <a:solidFill>
                  <a:srgbClr val="FFFFFF"/>
                </a:solidFill>
                <a:latin typeface="Segoe UI" panose="020B0502040204020203" pitchFamily="34" charset="0"/>
                <a:cs typeface="Segoe UI" panose="020B0502040204020203" pitchFamily="34" charset="0"/>
              </a:rPr>
              <a:t>make </a:t>
            </a:r>
            <a:r>
              <a:rPr sz="1800" spc="-10" dirty="0">
                <a:solidFill>
                  <a:srgbClr val="FFFFFF"/>
                </a:solidFill>
                <a:latin typeface="Segoe UI" panose="020B0502040204020203" pitchFamily="34" charset="0"/>
                <a:cs typeface="Segoe UI" panose="020B0502040204020203" pitchFamily="34" charset="0"/>
              </a:rPr>
              <a:t>progress </a:t>
            </a:r>
            <a:r>
              <a:rPr sz="1800" spc="-5" dirty="0">
                <a:solidFill>
                  <a:srgbClr val="FFFFFF"/>
                </a:solidFill>
                <a:latin typeface="Segoe UI" panose="020B0502040204020203" pitchFamily="34" charset="0"/>
                <a:cs typeface="Segoe UI" panose="020B0502040204020203" pitchFamily="34" charset="0"/>
              </a:rPr>
              <a:t>in </a:t>
            </a:r>
            <a:r>
              <a:rPr sz="1800" dirty="0">
                <a:solidFill>
                  <a:srgbClr val="FFFFFF"/>
                </a:solidFill>
                <a:latin typeface="Segoe UI" panose="020B0502040204020203" pitchFamily="34" charset="0"/>
                <a:cs typeface="Segoe UI" panose="020B0502040204020203" pitchFamily="34" charset="0"/>
              </a:rPr>
              <a:t>their goals.</a:t>
            </a:r>
            <a:endParaRPr lang="en-US" sz="1800" dirty="0">
              <a:solidFill>
                <a:srgbClr val="FFFFFF"/>
              </a:solidFill>
              <a:latin typeface="Segoe UI" panose="020B0502040204020203" pitchFamily="34" charset="0"/>
              <a:cs typeface="Segoe UI" panose="020B0502040204020203" pitchFamily="34" charset="0"/>
            </a:endParaRPr>
          </a:p>
          <a:p>
            <a:pPr marL="278765" marR="34290" indent="-266700">
              <a:lnSpc>
                <a:spcPts val="2200"/>
              </a:lnSpc>
              <a:spcBef>
                <a:spcPts val="80"/>
              </a:spcBef>
              <a:buChar char="—"/>
              <a:tabLst>
                <a:tab pos="294640" algn="l"/>
              </a:tabLst>
            </a:pPr>
            <a:endParaRPr sz="1600" dirty="0">
              <a:latin typeface="Segoe UI" panose="020B0502040204020203" pitchFamily="34" charset="0"/>
              <a:cs typeface="Segoe UI" panose="020B0502040204020203" pitchFamily="34" charset="0"/>
            </a:endParaRPr>
          </a:p>
          <a:p>
            <a:pPr marL="278765" marR="162560" indent="-266700">
              <a:lnSpc>
                <a:spcPct val="101899"/>
              </a:lnSpc>
              <a:buChar char="—"/>
              <a:tabLst>
                <a:tab pos="294640" algn="l"/>
              </a:tabLst>
            </a:pPr>
            <a:r>
              <a:rPr sz="1800" b="1" spc="-50" dirty="0">
                <a:solidFill>
                  <a:srgbClr val="FFFFFF"/>
                </a:solidFill>
                <a:latin typeface="Segoe UI" panose="020B0502040204020203" pitchFamily="34" charset="0"/>
                <a:cs typeface="Segoe UI" panose="020B0502040204020203" pitchFamily="34" charset="0"/>
              </a:rPr>
              <a:t>Take </a:t>
            </a:r>
            <a:r>
              <a:rPr sz="1800" b="1" dirty="0">
                <a:solidFill>
                  <a:srgbClr val="FFFFFF"/>
                </a:solidFill>
                <a:latin typeface="Segoe UI" panose="020B0502040204020203" pitchFamily="34" charset="0"/>
                <a:cs typeface="Segoe UI" panose="020B0502040204020203" pitchFamily="34" charset="0"/>
              </a:rPr>
              <a:t>mentees</a:t>
            </a:r>
            <a:r>
              <a:rPr lang="en-US" sz="1800" b="1" dirty="0">
                <a:solidFill>
                  <a:srgbClr val="FFFFFF"/>
                </a:solidFill>
                <a:latin typeface="Segoe UI" panose="020B0502040204020203" pitchFamily="34" charset="0"/>
                <a:cs typeface="Segoe UI" panose="020B0502040204020203" pitchFamily="34" charset="0"/>
              </a:rPr>
              <a:t>’ lack of</a:t>
            </a:r>
            <a:r>
              <a:rPr sz="1800" b="1" dirty="0">
                <a:solidFill>
                  <a:srgbClr val="FFFFFF"/>
                </a:solidFill>
                <a:latin typeface="Segoe UI" panose="020B0502040204020203" pitchFamily="34" charset="0"/>
                <a:cs typeface="Segoe UI" panose="020B0502040204020203" pitchFamily="34" charset="0"/>
              </a:rPr>
              <a:t> </a:t>
            </a:r>
            <a:r>
              <a:rPr sz="1800" b="1" spc="-10" dirty="0">
                <a:solidFill>
                  <a:srgbClr val="FFFFFF"/>
                </a:solidFill>
                <a:latin typeface="Segoe UI" panose="020B0502040204020203" pitchFamily="34" charset="0"/>
                <a:cs typeface="Segoe UI" panose="020B0502040204020203" pitchFamily="34" charset="0"/>
              </a:rPr>
              <a:t>energy </a:t>
            </a:r>
            <a:r>
              <a:rPr lang="en-US" sz="1800" b="1" spc="-10" dirty="0">
                <a:solidFill>
                  <a:srgbClr val="FFFFFF"/>
                </a:solidFill>
                <a:latin typeface="Segoe UI" panose="020B0502040204020203" pitchFamily="34" charset="0"/>
                <a:cs typeface="Segoe UI" panose="020B0502040204020203" pitchFamily="34" charset="0"/>
              </a:rPr>
              <a:t>or </a:t>
            </a:r>
            <a:r>
              <a:rPr sz="1800" b="1" dirty="0">
                <a:solidFill>
                  <a:srgbClr val="FFFFFF"/>
                </a:solidFill>
                <a:latin typeface="Segoe UI" panose="020B0502040204020203" pitchFamily="34" charset="0"/>
                <a:cs typeface="Segoe UI" panose="020B0502040204020203" pitchFamily="34" charset="0"/>
              </a:rPr>
              <a:t>contribution </a:t>
            </a:r>
            <a:r>
              <a:rPr sz="1800" b="1" spc="-15" dirty="0">
                <a:solidFill>
                  <a:srgbClr val="FFFFFF"/>
                </a:solidFill>
                <a:latin typeface="Segoe UI" panose="020B0502040204020203" pitchFamily="34" charset="0"/>
                <a:cs typeface="Segoe UI" panose="020B0502040204020203" pitchFamily="34" charset="0"/>
              </a:rPr>
              <a:t>personally. </a:t>
            </a:r>
            <a:r>
              <a:rPr lang="en-US" sz="1800" spc="-35" dirty="0">
                <a:solidFill>
                  <a:srgbClr val="FFFFFF"/>
                </a:solidFill>
                <a:latin typeface="Segoe UI" panose="020B0502040204020203" pitchFamily="34" charset="0"/>
                <a:cs typeface="Segoe UI" panose="020B0502040204020203" pitchFamily="34" charset="0"/>
              </a:rPr>
              <a:t>For a variety of reasons, m</a:t>
            </a:r>
            <a:r>
              <a:rPr sz="1800" dirty="0">
                <a:solidFill>
                  <a:srgbClr val="FFFFFF"/>
                </a:solidFill>
                <a:latin typeface="Segoe UI" panose="020B0502040204020203" pitchFamily="34" charset="0"/>
                <a:cs typeface="Segoe UI" panose="020B0502040204020203" pitchFamily="34" charset="0"/>
              </a:rPr>
              <a:t>entees</a:t>
            </a:r>
            <a:r>
              <a:rPr lang="en-US" sz="1800" dirty="0">
                <a:solidFill>
                  <a:srgbClr val="FFFFFF"/>
                </a:solidFill>
                <a:latin typeface="Segoe UI" panose="020B0502040204020203" pitchFamily="34" charset="0"/>
                <a:cs typeface="Segoe UI" panose="020B0502040204020203" pitchFamily="34" charset="0"/>
              </a:rPr>
              <a:t> </a:t>
            </a:r>
            <a:r>
              <a:rPr sz="1800" dirty="0">
                <a:solidFill>
                  <a:srgbClr val="FFFFFF"/>
                </a:solidFill>
                <a:latin typeface="Segoe UI" panose="020B0502040204020203" pitchFamily="34" charset="0"/>
                <a:cs typeface="Segoe UI" panose="020B0502040204020203" pitchFamily="34" charset="0"/>
              </a:rPr>
              <a:t>may not fully </a:t>
            </a:r>
            <a:r>
              <a:rPr sz="1800" spc="-5" dirty="0">
                <a:solidFill>
                  <a:srgbClr val="FFFFFF"/>
                </a:solidFill>
                <a:latin typeface="Segoe UI" panose="020B0502040204020203" pitchFamily="34" charset="0"/>
                <a:cs typeface="Segoe UI" panose="020B0502040204020203" pitchFamily="34" charset="0"/>
              </a:rPr>
              <a:t>show </a:t>
            </a:r>
            <a:r>
              <a:rPr sz="1800" dirty="0">
                <a:solidFill>
                  <a:srgbClr val="FFFFFF"/>
                </a:solidFill>
                <a:latin typeface="Segoe UI" panose="020B0502040204020203" pitchFamily="34" charset="0"/>
                <a:cs typeface="Segoe UI" panose="020B0502040204020203" pitchFamily="34" charset="0"/>
              </a:rPr>
              <a:t>up for the </a:t>
            </a:r>
            <a:r>
              <a:rPr sz="1800" spc="-10" dirty="0">
                <a:solidFill>
                  <a:srgbClr val="FFFFFF"/>
                </a:solidFill>
                <a:latin typeface="Segoe UI" panose="020B0502040204020203" pitchFamily="34" charset="0"/>
                <a:cs typeface="Segoe UI" panose="020B0502040204020203" pitchFamily="34" charset="0"/>
              </a:rPr>
              <a:t>program </a:t>
            </a:r>
            <a:r>
              <a:rPr sz="1800" spc="-5" dirty="0">
                <a:solidFill>
                  <a:srgbClr val="FFFFFF"/>
                </a:solidFill>
                <a:latin typeface="Segoe UI" panose="020B0502040204020203" pitchFamily="34" charset="0"/>
                <a:cs typeface="Segoe UI" panose="020B0502040204020203" pitchFamily="34" charset="0"/>
              </a:rPr>
              <a:t>even </a:t>
            </a:r>
            <a:r>
              <a:rPr sz="1800" dirty="0">
                <a:solidFill>
                  <a:srgbClr val="FFFFFF"/>
                </a:solidFill>
                <a:latin typeface="Segoe UI" panose="020B0502040204020203" pitchFamily="34" charset="0"/>
                <a:cs typeface="Segoe UI" panose="020B0502040204020203" pitchFamily="34" charset="0"/>
              </a:rPr>
              <a:t>though they have </a:t>
            </a:r>
            <a:r>
              <a:rPr sz="1800" spc="-5" dirty="0">
                <a:solidFill>
                  <a:srgbClr val="FFFFFF"/>
                </a:solidFill>
                <a:latin typeface="Segoe UI" panose="020B0502040204020203" pitchFamily="34" charset="0"/>
                <a:cs typeface="Segoe UI" panose="020B0502040204020203" pitchFamily="34" charset="0"/>
              </a:rPr>
              <a:t>signed on. </a:t>
            </a:r>
            <a:r>
              <a:rPr lang="en-US" sz="1800" spc="-5" dirty="0">
                <a:solidFill>
                  <a:srgbClr val="FFFFFF"/>
                </a:solidFill>
                <a:latin typeface="Segoe UI" panose="020B0502040204020203" pitchFamily="34" charset="0"/>
                <a:cs typeface="Segoe UI" panose="020B0502040204020203" pitchFamily="34" charset="0"/>
              </a:rPr>
              <a:t>Additionally, n</a:t>
            </a:r>
            <a:r>
              <a:rPr sz="1800" spc="-5" dirty="0">
                <a:solidFill>
                  <a:srgbClr val="FFFFFF"/>
                </a:solidFill>
                <a:latin typeface="Segoe UI" panose="020B0502040204020203" pitchFamily="34" charset="0"/>
                <a:cs typeface="Segoe UI" panose="020B0502040204020203" pitchFamily="34" charset="0"/>
              </a:rPr>
              <a:t>ot </a:t>
            </a:r>
            <a:r>
              <a:rPr sz="1800" spc="5" dirty="0">
                <a:solidFill>
                  <a:srgbClr val="FFFFFF"/>
                </a:solidFill>
                <a:latin typeface="Segoe UI" panose="020B0502040204020203" pitchFamily="34" charset="0"/>
                <a:cs typeface="Segoe UI" panose="020B0502040204020203" pitchFamily="34" charset="0"/>
              </a:rPr>
              <a:t>everyone </a:t>
            </a:r>
            <a:r>
              <a:rPr sz="1800" spc="-5" dirty="0">
                <a:solidFill>
                  <a:srgbClr val="FFFFFF"/>
                </a:solidFill>
                <a:latin typeface="Segoe UI" panose="020B0502040204020203" pitchFamily="34" charset="0"/>
                <a:cs typeface="Segoe UI" panose="020B0502040204020203" pitchFamily="34" charset="0"/>
              </a:rPr>
              <a:t>shows </a:t>
            </a:r>
            <a:r>
              <a:rPr sz="1800" dirty="0">
                <a:solidFill>
                  <a:srgbClr val="FFFFFF"/>
                </a:solidFill>
                <a:latin typeface="Segoe UI" panose="020B0502040204020203" pitchFamily="34" charset="0"/>
                <a:cs typeface="Segoe UI" panose="020B0502040204020203" pitchFamily="34" charset="0"/>
              </a:rPr>
              <a:t>their </a:t>
            </a:r>
            <a:r>
              <a:rPr sz="1800" spc="-5" dirty="0">
                <a:solidFill>
                  <a:srgbClr val="FFFFFF"/>
                </a:solidFill>
                <a:latin typeface="Segoe UI" panose="020B0502040204020203" pitchFamily="34" charset="0"/>
                <a:cs typeface="Segoe UI" panose="020B0502040204020203" pitchFamily="34" charset="0"/>
              </a:rPr>
              <a:t>enthusiasm or </a:t>
            </a:r>
            <a:r>
              <a:rPr sz="1800" spc="-10" dirty="0">
                <a:solidFill>
                  <a:srgbClr val="FFFFFF"/>
                </a:solidFill>
                <a:latin typeface="Segoe UI" panose="020B0502040204020203" pitchFamily="34" charset="0"/>
                <a:cs typeface="Segoe UI" panose="020B0502040204020203" pitchFamily="34" charset="0"/>
              </a:rPr>
              <a:t>interest </a:t>
            </a:r>
            <a:r>
              <a:rPr sz="1800" spc="-5" dirty="0">
                <a:solidFill>
                  <a:srgbClr val="FFFFFF"/>
                </a:solidFill>
                <a:latin typeface="Segoe UI" panose="020B0502040204020203" pitchFamily="34" charset="0"/>
                <a:cs typeface="Segoe UI" panose="020B0502040204020203" pitchFamily="34" charset="0"/>
              </a:rPr>
              <a:t>in </a:t>
            </a:r>
            <a:r>
              <a:rPr sz="1800" dirty="0">
                <a:solidFill>
                  <a:srgbClr val="FFFFFF"/>
                </a:solidFill>
                <a:latin typeface="Segoe UI" panose="020B0502040204020203" pitchFamily="34" charset="0"/>
                <a:cs typeface="Segoe UI" panose="020B0502040204020203" pitchFamily="34" charset="0"/>
              </a:rPr>
              <a:t>the </a:t>
            </a:r>
            <a:r>
              <a:rPr sz="1800" spc="-5" dirty="0">
                <a:solidFill>
                  <a:srgbClr val="FFFFFF"/>
                </a:solidFill>
                <a:latin typeface="Segoe UI" panose="020B0502040204020203" pitchFamily="34" charset="0"/>
                <a:cs typeface="Segoe UI" panose="020B0502040204020203" pitchFamily="34" charset="0"/>
              </a:rPr>
              <a:t>same </a:t>
            </a:r>
            <a:r>
              <a:rPr sz="1800" spc="-35" dirty="0">
                <a:solidFill>
                  <a:srgbClr val="FFFFFF"/>
                </a:solidFill>
                <a:latin typeface="Segoe UI" panose="020B0502040204020203" pitchFamily="34" charset="0"/>
                <a:cs typeface="Segoe UI" panose="020B0502040204020203" pitchFamily="34" charset="0"/>
              </a:rPr>
              <a:t>way.</a:t>
            </a:r>
            <a:r>
              <a:rPr lang="en-US" sz="1800" spc="-35" dirty="0">
                <a:solidFill>
                  <a:srgbClr val="FFFFFF"/>
                </a:solidFill>
                <a:latin typeface="Segoe UI" panose="020B0502040204020203" pitchFamily="34" charset="0"/>
                <a:cs typeface="Segoe UI" panose="020B0502040204020203" pitchFamily="34" charset="0"/>
              </a:rPr>
              <a:t> Try not to assume why some mentees are not as engaged. </a:t>
            </a:r>
            <a:r>
              <a:rPr lang="en-US" spc="-35" dirty="0">
                <a:solidFill>
                  <a:srgbClr val="FFFFFF"/>
                </a:solidFill>
                <a:latin typeface="Segoe UI" panose="020B0502040204020203" pitchFamily="34" charset="0"/>
                <a:cs typeface="Segoe UI" panose="020B0502040204020203" pitchFamily="34" charset="0"/>
              </a:rPr>
              <a:t>Instead, d</a:t>
            </a:r>
            <a:r>
              <a:rPr lang="en-US" sz="1800" spc="-35" dirty="0">
                <a:solidFill>
                  <a:srgbClr val="FFFFFF"/>
                </a:solidFill>
                <a:latin typeface="Segoe UI" panose="020B0502040204020203" pitchFamily="34" charset="0"/>
                <a:cs typeface="Segoe UI" panose="020B0502040204020203" pitchFamily="34" charset="0"/>
              </a:rPr>
              <a:t>o your best to build the program to best fit each of your mentees’ personal styles and needs. </a:t>
            </a:r>
            <a:r>
              <a:rPr lang="en-US" spc="-35" dirty="0">
                <a:solidFill>
                  <a:srgbClr val="FFFFFF"/>
                </a:solidFill>
                <a:latin typeface="Segoe UI" panose="020B0502040204020203" pitchFamily="34" charset="0"/>
                <a:cs typeface="Segoe UI" panose="020B0502040204020203" pitchFamily="34" charset="0"/>
              </a:rPr>
              <a:t>Building your mentees’ resilience skills is more important than full student attendance</a:t>
            </a:r>
            <a:r>
              <a:rPr lang="en-US" sz="1800" spc="-35" dirty="0">
                <a:solidFill>
                  <a:srgbClr val="FFFFFF"/>
                </a:solidFill>
                <a:latin typeface="Segoe UI" panose="020B0502040204020203" pitchFamily="34" charset="0"/>
                <a:cs typeface="Segoe UI" panose="020B0502040204020203" pitchFamily="34" charset="0"/>
              </a:rPr>
              <a:t>.</a:t>
            </a:r>
            <a:endParaRPr sz="1800" dirty="0">
              <a:latin typeface="Segoe UI" panose="020B0502040204020203" pitchFamily="34" charset="0"/>
              <a:cs typeface="Segoe UI" panose="020B0502040204020203" pitchFamily="34" charset="0"/>
            </a:endParaRPr>
          </a:p>
        </p:txBody>
      </p:sp>
      <p:sp>
        <p:nvSpPr>
          <p:cNvPr id="6" name="object 6"/>
          <p:cNvSpPr txBox="1"/>
          <p:nvPr/>
        </p:nvSpPr>
        <p:spPr>
          <a:xfrm>
            <a:off x="673100" y="231892"/>
            <a:ext cx="2052955" cy="197490"/>
          </a:xfrm>
          <a:prstGeom prst="rect">
            <a:avLst/>
          </a:prstGeom>
        </p:spPr>
        <p:txBody>
          <a:bodyPr vert="horz" wrap="square" lIns="0" tIns="12700" rIns="0" bIns="0" rtlCol="0">
            <a:spAutoFit/>
          </a:bodyPr>
          <a:lstStyle/>
          <a:p>
            <a:pPr marL="12700">
              <a:lnSpc>
                <a:spcPct val="100000"/>
              </a:lnSpc>
              <a:spcBef>
                <a:spcPts val="100"/>
              </a:spcBef>
            </a:pPr>
            <a:r>
              <a:rPr sz="1200" spc="-5">
                <a:latin typeface="Segoe UI" panose="020B0502040204020203" pitchFamily="34" charset="0"/>
                <a:cs typeface="Segoe UI" panose="020B0502040204020203" pitchFamily="34" charset="0"/>
              </a:rPr>
              <a:t>Growth and </a:t>
            </a:r>
            <a:r>
              <a:rPr sz="1200" spc="-10">
                <a:latin typeface="Segoe UI" panose="020B0502040204020203" pitchFamily="34" charset="0"/>
                <a:cs typeface="Segoe UI" panose="020B0502040204020203" pitchFamily="34" charset="0"/>
              </a:rPr>
              <a:t>Resilience in</a:t>
            </a:r>
            <a:r>
              <a:rPr sz="1200" spc="-20">
                <a:latin typeface="Segoe UI" panose="020B0502040204020203" pitchFamily="34" charset="0"/>
                <a:cs typeface="Segoe UI" panose="020B0502040204020203" pitchFamily="34" charset="0"/>
              </a:rPr>
              <a:t> </a:t>
            </a:r>
            <a:r>
              <a:rPr sz="1200" spc="-25">
                <a:latin typeface="Segoe UI" panose="020B0502040204020203" pitchFamily="34" charset="0"/>
                <a:cs typeface="Segoe UI" panose="020B0502040204020203" pitchFamily="34" charset="0"/>
              </a:rPr>
              <a:t>Tech</a:t>
            </a:r>
            <a:endParaRPr sz="1200">
              <a:latin typeface="Segoe UI" panose="020B0502040204020203" pitchFamily="34" charset="0"/>
              <a:cs typeface="Segoe UI" panose="020B0502040204020203" pitchFamily="34" charset="0"/>
            </a:endParaRPr>
          </a:p>
        </p:txBody>
      </p:sp>
      <p:sp>
        <p:nvSpPr>
          <p:cNvPr id="7" name="Slide Number Placeholder 6">
            <a:extLst>
              <a:ext uri="{FF2B5EF4-FFF2-40B4-BE49-F238E27FC236}">
                <a16:creationId xmlns:a16="http://schemas.microsoft.com/office/drawing/2014/main" id="{94E92ADB-D85A-F047-9B19-43D0000B908A}"/>
              </a:ext>
            </a:extLst>
          </p:cNvPr>
          <p:cNvSpPr>
            <a:spLocks noGrp="1"/>
          </p:cNvSpPr>
          <p:nvPr>
            <p:ph type="sldNum" sz="quarter" idx="12"/>
          </p:nvPr>
        </p:nvSpPr>
        <p:spPr/>
        <p:txBody>
          <a:bodyPr/>
          <a:lstStyle/>
          <a:p>
            <a:fld id="{1E84DF03-1452-DD4E-83DB-2447253A7020}" type="slidenum">
              <a:rPr lang="en-US"/>
              <a:pPr/>
              <a:t>89</a:t>
            </a:fld>
            <a:endParaRPr lang="en-US"/>
          </a:p>
        </p:txBody>
      </p:sp>
    </p:spTree>
    <p:extLst>
      <p:ext uri="{BB962C8B-B14F-4D97-AF65-F5344CB8AC3E}">
        <p14:creationId xmlns:p14="http://schemas.microsoft.com/office/powerpoint/2010/main" val="787015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1FE10-3A98-4E42-B103-5A2B74F22F9F}"/>
              </a:ext>
            </a:extLst>
          </p:cNvPr>
          <p:cNvSpPr>
            <a:spLocks noGrp="1"/>
          </p:cNvSpPr>
          <p:nvPr>
            <p:ph type="title"/>
          </p:nvPr>
        </p:nvSpPr>
        <p:spPr/>
        <p:txBody>
          <a:bodyPr/>
          <a:lstStyle/>
          <a:p>
            <a:r>
              <a:rPr lang="en-US" sz="2800" dirty="0"/>
              <a:t>Week 0</a:t>
            </a:r>
            <a:br>
              <a:rPr lang="en-US" dirty="0"/>
            </a:br>
            <a:r>
              <a:rPr lang="en-US" dirty="0"/>
              <a:t>Prepare</a:t>
            </a:r>
          </a:p>
        </p:txBody>
      </p:sp>
      <p:sp>
        <p:nvSpPr>
          <p:cNvPr id="3" name="Text Placeholder 2">
            <a:extLst>
              <a:ext uri="{FF2B5EF4-FFF2-40B4-BE49-F238E27FC236}">
                <a16:creationId xmlns:a16="http://schemas.microsoft.com/office/drawing/2014/main" id="{90E910B3-07CF-2140-BF34-5B803D89FAEC}"/>
              </a:ext>
            </a:extLst>
          </p:cNvPr>
          <p:cNvSpPr>
            <a:spLocks noGrp="1"/>
          </p:cNvSpPr>
          <p:nvPr>
            <p:ph type="body" sz="quarter" idx="10"/>
          </p:nvPr>
        </p:nvSpPr>
        <p:spPr/>
        <p:txBody>
          <a:bodyPr/>
          <a:lstStyle/>
          <a:p>
            <a:r>
              <a:rPr lang="en-US"/>
              <a:t>to be intentional</a:t>
            </a:r>
          </a:p>
        </p:txBody>
      </p:sp>
      <p:sp>
        <p:nvSpPr>
          <p:cNvPr id="4" name="Slide Number Placeholder 3">
            <a:extLst>
              <a:ext uri="{FF2B5EF4-FFF2-40B4-BE49-F238E27FC236}">
                <a16:creationId xmlns:a16="http://schemas.microsoft.com/office/drawing/2014/main" id="{F1487219-5E3A-E148-9DBF-282E7E2A6846}"/>
              </a:ext>
            </a:extLst>
          </p:cNvPr>
          <p:cNvSpPr>
            <a:spLocks noGrp="1"/>
          </p:cNvSpPr>
          <p:nvPr>
            <p:ph type="sldNum" sz="quarter" idx="11"/>
          </p:nvPr>
        </p:nvSpPr>
        <p:spPr/>
        <p:txBody>
          <a:bodyPr/>
          <a:lstStyle/>
          <a:p>
            <a:fld id="{8E7D7E8B-6297-3F44-8EDF-9A534DFC56CB}" type="slidenum">
              <a:rPr lang="en-US"/>
              <a:pPr/>
              <a:t>9</a:t>
            </a:fld>
            <a:endParaRPr lang="en-US"/>
          </a:p>
        </p:txBody>
      </p:sp>
    </p:spTree>
    <p:extLst>
      <p:ext uri="{BB962C8B-B14F-4D97-AF65-F5344CB8AC3E}">
        <p14:creationId xmlns:p14="http://schemas.microsoft.com/office/powerpoint/2010/main" val="213699465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ADC8A94-D5A2-4888-B5BF-31D7CB608457}"/>
              </a:ext>
            </a:extLst>
          </p:cNvPr>
          <p:cNvSpPr/>
          <p:nvPr/>
        </p:nvSpPr>
        <p:spPr>
          <a:xfrm>
            <a:off x="9194"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AE0CA"/>
          </a:solidFill>
        </p:spPr>
        <p:txBody>
          <a:bodyPr wrap="square" lIns="0" tIns="0" rIns="0" bIns="0" rtlCol="0"/>
          <a:lstStyle/>
          <a:p>
            <a:endParaRPr/>
          </a:p>
        </p:txBody>
      </p:sp>
      <p:sp>
        <p:nvSpPr>
          <p:cNvPr id="7" name="object 3">
            <a:extLst>
              <a:ext uri="{FF2B5EF4-FFF2-40B4-BE49-F238E27FC236}">
                <a16:creationId xmlns:a16="http://schemas.microsoft.com/office/drawing/2014/main" id="{4F0F4A9B-5ACB-4FC7-9343-952D60863ABE}"/>
              </a:ext>
            </a:extLst>
          </p:cNvPr>
          <p:cNvSpPr/>
          <p:nvPr/>
        </p:nvSpPr>
        <p:spPr>
          <a:xfrm>
            <a:off x="731520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84B47"/>
          </a:solidFill>
        </p:spPr>
        <p:txBody>
          <a:bodyPr wrap="square" lIns="0" tIns="0" rIns="0" bIns="0" rtlCol="0"/>
          <a:lstStyle/>
          <a:p>
            <a:endParaRPr/>
          </a:p>
        </p:txBody>
      </p:sp>
      <p:sp>
        <p:nvSpPr>
          <p:cNvPr id="9" name="object 5">
            <a:extLst>
              <a:ext uri="{FF2B5EF4-FFF2-40B4-BE49-F238E27FC236}">
                <a16:creationId xmlns:a16="http://schemas.microsoft.com/office/drawing/2014/main" id="{607E4CF2-D36F-424B-A249-DF31E893A146}"/>
              </a:ext>
            </a:extLst>
          </p:cNvPr>
          <p:cNvSpPr txBox="1"/>
          <p:nvPr/>
        </p:nvSpPr>
        <p:spPr>
          <a:xfrm>
            <a:off x="673100" y="1271130"/>
            <a:ext cx="3096926" cy="1120820"/>
          </a:xfrm>
          <a:prstGeom prst="rect">
            <a:avLst/>
          </a:prstGeom>
        </p:spPr>
        <p:txBody>
          <a:bodyPr vert="horz" wrap="square" lIns="0" tIns="12700" rIns="0" bIns="0" rtlCol="0">
            <a:spAutoFit/>
          </a:bodyPr>
          <a:lstStyle/>
          <a:p>
            <a:pPr marL="12700">
              <a:lnSpc>
                <a:spcPct val="100000"/>
              </a:lnSpc>
              <a:spcBef>
                <a:spcPts val="100"/>
              </a:spcBef>
            </a:pPr>
            <a:r>
              <a:rPr lang="en-US" sz="3600" b="1" spc="-140" dirty="0">
                <a:latin typeface="Segoe UI Semibold"/>
                <a:cs typeface="Segoe UI Semibold"/>
              </a:rPr>
              <a:t>General Facilitation Tips</a:t>
            </a:r>
            <a:endParaRPr sz="3600" dirty="0">
              <a:latin typeface="Segoe UI Semibold"/>
              <a:cs typeface="Segoe UI Semibold"/>
            </a:endParaRPr>
          </a:p>
        </p:txBody>
      </p:sp>
      <p:sp>
        <p:nvSpPr>
          <p:cNvPr id="10" name="object 6">
            <a:extLst>
              <a:ext uri="{FF2B5EF4-FFF2-40B4-BE49-F238E27FC236}">
                <a16:creationId xmlns:a16="http://schemas.microsoft.com/office/drawing/2014/main" id="{93411C4E-9293-44FB-824B-CB0487669D00}"/>
              </a:ext>
            </a:extLst>
          </p:cNvPr>
          <p:cNvSpPr txBox="1"/>
          <p:nvPr/>
        </p:nvSpPr>
        <p:spPr>
          <a:xfrm>
            <a:off x="1666368" y="4689514"/>
            <a:ext cx="6172117" cy="1145057"/>
          </a:xfrm>
          <a:prstGeom prst="rect">
            <a:avLst/>
          </a:prstGeom>
        </p:spPr>
        <p:txBody>
          <a:bodyPr vert="horz" wrap="square" lIns="0" tIns="7620" rIns="0" bIns="0" rtlCol="0">
            <a:spAutoFit/>
          </a:bodyPr>
          <a:lstStyle/>
          <a:p>
            <a:pPr marL="285115" marR="701675">
              <a:lnSpc>
                <a:spcPct val="101899"/>
              </a:lnSpc>
              <a:spcBef>
                <a:spcPts val="120"/>
              </a:spcBef>
            </a:pPr>
            <a:r>
              <a:rPr lang="en-US" spc="-5" dirty="0">
                <a:latin typeface="Segoe UI Semibold" panose="020B0702040204020203" pitchFamily="34" charset="0"/>
                <a:cs typeface="Segoe UI Semibold" panose="020B0702040204020203" pitchFamily="34" charset="0"/>
              </a:rPr>
              <a:t>Try opening each session with a recap before jumping into the new content.</a:t>
            </a:r>
          </a:p>
          <a:p>
            <a:pPr marL="285115" marR="701675">
              <a:lnSpc>
                <a:spcPct val="101899"/>
              </a:lnSpc>
              <a:spcBef>
                <a:spcPts val="120"/>
              </a:spcBef>
            </a:pPr>
            <a:endParaRPr lang="en-US" spc="-5" dirty="0">
              <a:latin typeface="Segoe UI Semibold" panose="020B0702040204020203" pitchFamily="34" charset="0"/>
              <a:cs typeface="Segoe UI Semibold" panose="020B0702040204020203" pitchFamily="34" charset="0"/>
            </a:endParaRPr>
          </a:p>
          <a:p>
            <a:pPr marL="285750" marR="1214755">
              <a:lnSpc>
                <a:spcPct val="101899"/>
              </a:lnSpc>
              <a:spcBef>
                <a:spcPts val="55"/>
              </a:spcBef>
            </a:pPr>
            <a:r>
              <a:rPr lang="en-US" spc="-5" dirty="0">
                <a:latin typeface="Segoe UI Semibold" panose="020B0702040204020203" pitchFamily="34" charset="0"/>
                <a:cs typeface="Segoe UI Semibold" panose="020B0702040204020203" pitchFamily="34" charset="0"/>
              </a:rPr>
              <a:t>For all content use this prompt to invite a mentee to share:</a:t>
            </a:r>
          </a:p>
          <a:p>
            <a:pPr marL="285750" marR="1214755">
              <a:lnSpc>
                <a:spcPct val="101899"/>
              </a:lnSpc>
              <a:spcBef>
                <a:spcPts val="55"/>
              </a:spcBef>
            </a:pPr>
            <a:endParaRPr lang="en-US" spc="-5" dirty="0">
              <a:latin typeface="Segoe UI Semibold" panose="020B0702040204020203" pitchFamily="34" charset="0"/>
              <a:cs typeface="Segoe UI Semibold" panose="020B0702040204020203" pitchFamily="34" charset="0"/>
            </a:endParaRPr>
          </a:p>
          <a:p>
            <a:pPr marL="285750" marR="1214755">
              <a:lnSpc>
                <a:spcPct val="101899"/>
              </a:lnSpc>
              <a:spcBef>
                <a:spcPts val="55"/>
              </a:spcBef>
            </a:pPr>
            <a:r>
              <a:rPr lang="en-US" spc="-5" dirty="0">
                <a:latin typeface="Segoe UI Semibold" panose="020B0702040204020203" pitchFamily="34" charset="0"/>
                <a:cs typeface="Segoe UI Semibold" panose="020B0702040204020203" pitchFamily="34" charset="0"/>
              </a:rPr>
              <a:t>___, would you be willing to take a minute or so to share? You can always pass if you’d like.</a:t>
            </a:r>
            <a:endParaRPr lang="en-US" sz="1800" dirty="0">
              <a:latin typeface="Segoe UI Semibold" panose="020B0702040204020203" pitchFamily="34" charset="0"/>
              <a:cs typeface="Segoe UI Semibold" panose="020B0702040204020203" pitchFamily="34" charset="0"/>
            </a:endParaRPr>
          </a:p>
          <a:p>
            <a:pPr marL="285115" marR="701675">
              <a:lnSpc>
                <a:spcPct val="101899"/>
              </a:lnSpc>
              <a:spcBef>
                <a:spcPts val="120"/>
              </a:spcBef>
            </a:pPr>
            <a:endParaRPr lang="en-US" spc="-5" dirty="0">
              <a:latin typeface="Segoe UI Semibold" panose="020B0702040204020203" pitchFamily="34" charset="0"/>
              <a:cs typeface="Segoe UI Semibold" panose="020B0702040204020203" pitchFamily="34" charset="0"/>
            </a:endParaRPr>
          </a:p>
        </p:txBody>
      </p:sp>
      <p:sp>
        <p:nvSpPr>
          <p:cNvPr id="13" name="object 8">
            <a:extLst>
              <a:ext uri="{FF2B5EF4-FFF2-40B4-BE49-F238E27FC236}">
                <a16:creationId xmlns:a16="http://schemas.microsoft.com/office/drawing/2014/main" id="{D4D5AF80-C37F-4222-AD7A-C71A8D07CBA7}"/>
              </a:ext>
            </a:extLst>
          </p:cNvPr>
          <p:cNvSpPr txBox="1"/>
          <p:nvPr/>
        </p:nvSpPr>
        <p:spPr>
          <a:xfrm>
            <a:off x="596900" y="4150754"/>
            <a:ext cx="821055" cy="2397125"/>
          </a:xfrm>
          <a:prstGeom prst="rect">
            <a:avLst/>
          </a:prstGeom>
        </p:spPr>
        <p:txBody>
          <a:bodyPr vert="horz" wrap="square" lIns="0" tIns="13970" rIns="0" bIns="0" rtlCol="0">
            <a:spAutoFit/>
          </a:bodyPr>
          <a:lstStyle/>
          <a:p>
            <a:pPr marL="12700">
              <a:lnSpc>
                <a:spcPct val="100000"/>
              </a:lnSpc>
              <a:spcBef>
                <a:spcPts val="110"/>
              </a:spcBef>
            </a:pPr>
            <a:r>
              <a:rPr sz="15550" b="1" dirty="0">
                <a:latin typeface="Segoe UI Semibold"/>
                <a:cs typeface="Segoe UI Semibold"/>
              </a:rPr>
              <a:t>1</a:t>
            </a:r>
            <a:endParaRPr sz="15550" dirty="0">
              <a:latin typeface="Segoe UI Semibold"/>
              <a:cs typeface="Segoe UI Semibold"/>
            </a:endParaRPr>
          </a:p>
        </p:txBody>
      </p:sp>
      <p:sp>
        <p:nvSpPr>
          <p:cNvPr id="14" name="object 9">
            <a:extLst>
              <a:ext uri="{FF2B5EF4-FFF2-40B4-BE49-F238E27FC236}">
                <a16:creationId xmlns:a16="http://schemas.microsoft.com/office/drawing/2014/main" id="{21458D1E-03DA-482E-8ACA-9A5585E39E6D}"/>
              </a:ext>
            </a:extLst>
          </p:cNvPr>
          <p:cNvSpPr txBox="1"/>
          <p:nvPr/>
        </p:nvSpPr>
        <p:spPr>
          <a:xfrm>
            <a:off x="7588178" y="4113209"/>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3</a:t>
            </a:r>
            <a:endParaRPr sz="15550">
              <a:latin typeface="Segoe UI Semibold"/>
              <a:cs typeface="Segoe UI Semibold"/>
            </a:endParaRPr>
          </a:p>
        </p:txBody>
      </p:sp>
      <p:sp>
        <p:nvSpPr>
          <p:cNvPr id="15" name="object 10">
            <a:extLst>
              <a:ext uri="{FF2B5EF4-FFF2-40B4-BE49-F238E27FC236}">
                <a16:creationId xmlns:a16="http://schemas.microsoft.com/office/drawing/2014/main" id="{F55F46D3-8FF2-4149-8A4A-3DF30572CF82}"/>
              </a:ext>
            </a:extLst>
          </p:cNvPr>
          <p:cNvSpPr/>
          <p:nvPr/>
        </p:nvSpPr>
        <p:spPr>
          <a:xfrm>
            <a:off x="7315200" y="562131"/>
            <a:ext cx="7310755" cy="3558104"/>
          </a:xfrm>
          <a:custGeom>
            <a:avLst/>
            <a:gdLst/>
            <a:ahLst/>
            <a:cxnLst/>
            <a:rect l="l" t="t" r="r" b="b"/>
            <a:pathLst>
              <a:path w="7310755" h="4117340">
                <a:moveTo>
                  <a:pt x="0" y="4116793"/>
                </a:moveTo>
                <a:lnTo>
                  <a:pt x="7310602" y="4116793"/>
                </a:lnTo>
                <a:lnTo>
                  <a:pt x="7310602" y="0"/>
                </a:lnTo>
                <a:lnTo>
                  <a:pt x="0" y="0"/>
                </a:lnTo>
                <a:lnTo>
                  <a:pt x="0" y="4116793"/>
                </a:lnTo>
                <a:close/>
              </a:path>
            </a:pathLst>
          </a:custGeom>
          <a:solidFill>
            <a:srgbClr val="128475"/>
          </a:solidFill>
        </p:spPr>
        <p:txBody>
          <a:bodyPr wrap="square" lIns="0" tIns="0" rIns="0" bIns="0" rtlCol="0"/>
          <a:lstStyle/>
          <a:p>
            <a:endParaRPr/>
          </a:p>
        </p:txBody>
      </p:sp>
      <p:sp>
        <p:nvSpPr>
          <p:cNvPr id="16" name="object 11">
            <a:extLst>
              <a:ext uri="{FF2B5EF4-FFF2-40B4-BE49-F238E27FC236}">
                <a16:creationId xmlns:a16="http://schemas.microsoft.com/office/drawing/2014/main" id="{8F5BCF0E-34C0-4C19-9857-F4E1BFD3515E}"/>
              </a:ext>
            </a:extLst>
          </p:cNvPr>
          <p:cNvSpPr txBox="1"/>
          <p:nvPr/>
        </p:nvSpPr>
        <p:spPr>
          <a:xfrm>
            <a:off x="8986164" y="935578"/>
            <a:ext cx="4971136" cy="1710084"/>
          </a:xfrm>
          <a:prstGeom prst="rect">
            <a:avLst/>
          </a:prstGeom>
        </p:spPr>
        <p:txBody>
          <a:bodyPr vert="horz" wrap="square" lIns="0" tIns="7620" rIns="0" bIns="0" rtlCol="0">
            <a:spAutoFit/>
          </a:bodyPr>
          <a:lstStyle/>
          <a:p>
            <a:pPr marL="285115" marR="701675">
              <a:lnSpc>
                <a:spcPct val="101899"/>
              </a:lnSpc>
              <a:spcBef>
                <a:spcPts val="120"/>
              </a:spcBef>
            </a:pPr>
            <a:r>
              <a:rPr lang="en-US" b="1" spc="-15" dirty="0">
                <a:solidFill>
                  <a:schemeClr val="bg1"/>
                </a:solidFill>
                <a:latin typeface="Segoe UI Semibold" panose="020B0502040204020203" pitchFamily="34" charset="0"/>
                <a:cs typeface="Segoe UI Semibold" panose="020B0502040204020203" pitchFamily="34" charset="0"/>
              </a:rPr>
              <a:t>Provide as much context as possible.</a:t>
            </a:r>
          </a:p>
          <a:p>
            <a:pPr marL="285115" marR="701675">
              <a:lnSpc>
                <a:spcPct val="101899"/>
              </a:lnSpc>
              <a:spcBef>
                <a:spcPts val="120"/>
              </a:spcBef>
            </a:pPr>
            <a:endParaRPr lang="en-US" b="1" spc="-15" dirty="0">
              <a:solidFill>
                <a:schemeClr val="bg1"/>
              </a:solidFill>
              <a:latin typeface="Segoe UI Semibold" panose="020B0502040204020203" pitchFamily="34" charset="0"/>
              <a:cs typeface="Segoe UI Semibold" panose="020B0502040204020203" pitchFamily="34" charset="0"/>
            </a:endParaRPr>
          </a:p>
          <a:p>
            <a:pPr marL="285115" marR="701675">
              <a:lnSpc>
                <a:spcPct val="101899"/>
              </a:lnSpc>
              <a:spcBef>
                <a:spcPts val="120"/>
              </a:spcBef>
            </a:pPr>
            <a:r>
              <a:rPr lang="en-US" b="1" spc="-15" dirty="0">
                <a:solidFill>
                  <a:schemeClr val="bg1"/>
                </a:solidFill>
                <a:latin typeface="Segoe UI Semibold" panose="020B0502040204020203" pitchFamily="34" charset="0"/>
                <a:cs typeface="Segoe UI Semibold" panose="020B0502040204020203" pitchFamily="34" charset="0"/>
              </a:rPr>
              <a:t>For example, take and post a screen grab of relevant slides during breakout sessions so participants know what the task is.</a:t>
            </a:r>
          </a:p>
        </p:txBody>
      </p:sp>
      <p:sp>
        <p:nvSpPr>
          <p:cNvPr id="18" name="object 12">
            <a:extLst>
              <a:ext uri="{FF2B5EF4-FFF2-40B4-BE49-F238E27FC236}">
                <a16:creationId xmlns:a16="http://schemas.microsoft.com/office/drawing/2014/main" id="{10EC6BA4-C21C-452F-A852-A4C5DE201706}"/>
              </a:ext>
            </a:extLst>
          </p:cNvPr>
          <p:cNvSpPr txBox="1"/>
          <p:nvPr/>
        </p:nvSpPr>
        <p:spPr>
          <a:xfrm>
            <a:off x="7588250" y="396819"/>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2</a:t>
            </a:r>
            <a:endParaRPr sz="15550" dirty="0">
              <a:latin typeface="Segoe UI Semibold"/>
              <a:cs typeface="Segoe UI Semibold"/>
            </a:endParaRPr>
          </a:p>
        </p:txBody>
      </p:sp>
      <p:sp>
        <p:nvSpPr>
          <p:cNvPr id="17" name="object 11">
            <a:extLst>
              <a:ext uri="{FF2B5EF4-FFF2-40B4-BE49-F238E27FC236}">
                <a16:creationId xmlns:a16="http://schemas.microsoft.com/office/drawing/2014/main" id="{367373C3-5EC3-2241-9AC5-3CE8DE72CA2B}"/>
              </a:ext>
            </a:extLst>
          </p:cNvPr>
          <p:cNvSpPr txBox="1"/>
          <p:nvPr/>
        </p:nvSpPr>
        <p:spPr>
          <a:xfrm>
            <a:off x="8986164" y="4690814"/>
            <a:ext cx="4971136" cy="1684435"/>
          </a:xfrm>
          <a:prstGeom prst="rect">
            <a:avLst/>
          </a:prstGeom>
        </p:spPr>
        <p:txBody>
          <a:bodyPr vert="horz" wrap="square" lIns="0" tIns="7620" rIns="0" bIns="0" rtlCol="0">
            <a:spAutoFit/>
          </a:bodyPr>
          <a:lstStyle/>
          <a:p>
            <a:pPr marL="285115" marR="701675">
              <a:lnSpc>
                <a:spcPct val="101899"/>
              </a:lnSpc>
              <a:spcBef>
                <a:spcPts val="120"/>
              </a:spcBef>
            </a:pPr>
            <a:r>
              <a:rPr lang="en-US" b="1" spc="-15" dirty="0">
                <a:solidFill>
                  <a:schemeClr val="bg1"/>
                </a:solidFill>
                <a:latin typeface="Segoe UI Semibold" panose="020B0502040204020203" pitchFamily="34" charset="0"/>
                <a:cs typeface="Segoe UI Semibold" panose="020B0502040204020203" pitchFamily="34" charset="0"/>
              </a:rPr>
              <a:t>Signal to your mentees that you care and value their contributions. While you don’t need to comment on what each mentee says/shares, you can still indicate you heard and value them with a thank you for sharing.</a:t>
            </a:r>
          </a:p>
        </p:txBody>
      </p:sp>
      <p:sp>
        <p:nvSpPr>
          <p:cNvPr id="19" name="object 6">
            <a:extLst>
              <a:ext uri="{FF2B5EF4-FFF2-40B4-BE49-F238E27FC236}">
                <a16:creationId xmlns:a16="http://schemas.microsoft.com/office/drawing/2014/main" id="{2BD3FB68-666F-784A-8D8E-5A38D7A034EB}"/>
              </a:ext>
            </a:extLst>
          </p:cNvPr>
          <p:cNvSpPr txBox="1"/>
          <p:nvPr/>
        </p:nvSpPr>
        <p:spPr>
          <a:xfrm>
            <a:off x="673100" y="231892"/>
            <a:ext cx="2052955" cy="197490"/>
          </a:xfrm>
          <a:prstGeom prst="rect">
            <a:avLst/>
          </a:prstGeom>
        </p:spPr>
        <p:txBody>
          <a:bodyPr vert="horz" wrap="square" lIns="0" tIns="12700" rIns="0" bIns="0" rtlCol="0">
            <a:spAutoFit/>
          </a:bodyPr>
          <a:lstStyle/>
          <a:p>
            <a:pPr marL="12700">
              <a:lnSpc>
                <a:spcPct val="100000"/>
              </a:lnSpc>
              <a:spcBef>
                <a:spcPts val="100"/>
              </a:spcBef>
            </a:pPr>
            <a:r>
              <a:rPr sz="1200" spc="-5">
                <a:latin typeface="Segoe UI" panose="020B0502040204020203" pitchFamily="34" charset="0"/>
                <a:cs typeface="Segoe UI" panose="020B0502040204020203" pitchFamily="34" charset="0"/>
              </a:rPr>
              <a:t>Growth and </a:t>
            </a:r>
            <a:r>
              <a:rPr sz="1200" spc="-10">
                <a:latin typeface="Segoe UI" panose="020B0502040204020203" pitchFamily="34" charset="0"/>
                <a:cs typeface="Segoe UI" panose="020B0502040204020203" pitchFamily="34" charset="0"/>
              </a:rPr>
              <a:t>Resilience in</a:t>
            </a:r>
            <a:r>
              <a:rPr sz="1200" spc="-20">
                <a:latin typeface="Segoe UI" panose="020B0502040204020203" pitchFamily="34" charset="0"/>
                <a:cs typeface="Segoe UI" panose="020B0502040204020203" pitchFamily="34" charset="0"/>
              </a:rPr>
              <a:t> </a:t>
            </a:r>
            <a:r>
              <a:rPr sz="1200" spc="-25">
                <a:latin typeface="Segoe UI" panose="020B0502040204020203" pitchFamily="34" charset="0"/>
                <a:cs typeface="Segoe UI" panose="020B0502040204020203" pitchFamily="34" charset="0"/>
              </a:rPr>
              <a:t>Tech</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6C9ADCDA-9541-2141-B3F8-7C4E53B724D2}"/>
              </a:ext>
            </a:extLst>
          </p:cNvPr>
          <p:cNvSpPr>
            <a:spLocks noGrp="1"/>
          </p:cNvSpPr>
          <p:nvPr>
            <p:ph type="sldNum" sz="quarter" idx="12"/>
          </p:nvPr>
        </p:nvSpPr>
        <p:spPr/>
        <p:txBody>
          <a:bodyPr/>
          <a:lstStyle/>
          <a:p>
            <a:fld id="{1E84DF03-1452-DD4E-83DB-2447253A7020}" type="slidenum">
              <a:rPr lang="en-US"/>
              <a:pPr/>
              <a:t>90</a:t>
            </a:fld>
            <a:endParaRPr lang="en-US"/>
          </a:p>
        </p:txBody>
      </p:sp>
    </p:spTree>
    <p:extLst>
      <p:ext uri="{BB962C8B-B14F-4D97-AF65-F5344CB8AC3E}">
        <p14:creationId xmlns:p14="http://schemas.microsoft.com/office/powerpoint/2010/main" val="290790302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ADC8A94-D5A2-4888-B5BF-31D7CB608457}"/>
              </a:ext>
            </a:extLst>
          </p:cNvPr>
          <p:cNvSpPr/>
          <p:nvPr/>
        </p:nvSpPr>
        <p:spPr>
          <a:xfrm>
            <a:off x="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AE0CA"/>
          </a:solidFill>
        </p:spPr>
        <p:txBody>
          <a:bodyPr wrap="square" lIns="0" tIns="0" rIns="0" bIns="0" rtlCol="0"/>
          <a:lstStyle/>
          <a:p>
            <a:endParaRPr/>
          </a:p>
        </p:txBody>
      </p:sp>
      <p:sp>
        <p:nvSpPr>
          <p:cNvPr id="7" name="object 3">
            <a:extLst>
              <a:ext uri="{FF2B5EF4-FFF2-40B4-BE49-F238E27FC236}">
                <a16:creationId xmlns:a16="http://schemas.microsoft.com/office/drawing/2014/main" id="{4F0F4A9B-5ACB-4FC7-9343-952D60863ABE}"/>
              </a:ext>
            </a:extLst>
          </p:cNvPr>
          <p:cNvSpPr/>
          <p:nvPr/>
        </p:nvSpPr>
        <p:spPr>
          <a:xfrm>
            <a:off x="731520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84B47"/>
          </a:solidFill>
        </p:spPr>
        <p:txBody>
          <a:bodyPr wrap="square" lIns="0" tIns="0" rIns="0" bIns="0" rtlCol="0"/>
          <a:lstStyle/>
          <a:p>
            <a:endParaRPr/>
          </a:p>
        </p:txBody>
      </p:sp>
      <p:sp>
        <p:nvSpPr>
          <p:cNvPr id="9" name="object 5">
            <a:extLst>
              <a:ext uri="{FF2B5EF4-FFF2-40B4-BE49-F238E27FC236}">
                <a16:creationId xmlns:a16="http://schemas.microsoft.com/office/drawing/2014/main" id="{607E4CF2-D36F-424B-A249-DF31E893A146}"/>
              </a:ext>
            </a:extLst>
          </p:cNvPr>
          <p:cNvSpPr txBox="1"/>
          <p:nvPr/>
        </p:nvSpPr>
        <p:spPr>
          <a:xfrm>
            <a:off x="673100" y="793610"/>
            <a:ext cx="3096926" cy="566822"/>
          </a:xfrm>
          <a:prstGeom prst="rect">
            <a:avLst/>
          </a:prstGeom>
        </p:spPr>
        <p:txBody>
          <a:bodyPr vert="horz" wrap="square" lIns="0" tIns="12700" rIns="0" bIns="0" rtlCol="0">
            <a:spAutoFit/>
          </a:bodyPr>
          <a:lstStyle/>
          <a:p>
            <a:pPr marL="12700">
              <a:lnSpc>
                <a:spcPct val="100000"/>
              </a:lnSpc>
              <a:spcBef>
                <a:spcPts val="100"/>
              </a:spcBef>
            </a:pPr>
            <a:r>
              <a:rPr lang="en-US" sz="3600" dirty="0">
                <a:latin typeface="Segoe UI Semibold"/>
                <a:cs typeface="Segoe UI Semibold"/>
              </a:rPr>
              <a:t>Icebreakers</a:t>
            </a:r>
            <a:endParaRPr sz="3600" dirty="0">
              <a:latin typeface="Segoe UI Semibold"/>
              <a:cs typeface="Segoe UI Semibold"/>
            </a:endParaRPr>
          </a:p>
        </p:txBody>
      </p:sp>
      <p:sp>
        <p:nvSpPr>
          <p:cNvPr id="10" name="object 6">
            <a:extLst>
              <a:ext uri="{FF2B5EF4-FFF2-40B4-BE49-F238E27FC236}">
                <a16:creationId xmlns:a16="http://schemas.microsoft.com/office/drawing/2014/main" id="{93411C4E-9293-44FB-824B-CB0487669D00}"/>
              </a:ext>
            </a:extLst>
          </p:cNvPr>
          <p:cNvSpPr txBox="1"/>
          <p:nvPr/>
        </p:nvSpPr>
        <p:spPr>
          <a:xfrm>
            <a:off x="1666368" y="4689514"/>
            <a:ext cx="6172117" cy="554383"/>
          </a:xfrm>
          <a:prstGeom prst="rect">
            <a:avLst/>
          </a:prstGeom>
        </p:spPr>
        <p:txBody>
          <a:bodyPr vert="horz" wrap="square" lIns="0" tIns="7620" rIns="0" bIns="0" rtlCol="0">
            <a:spAutoFit/>
          </a:bodyPr>
          <a:lstStyle/>
          <a:p>
            <a:pPr marL="285750" marR="1214755">
              <a:lnSpc>
                <a:spcPct val="101899"/>
              </a:lnSpc>
              <a:spcBef>
                <a:spcPts val="55"/>
              </a:spcBef>
            </a:pPr>
            <a:r>
              <a:rPr lang="en-US" spc="-5" dirty="0">
                <a:latin typeface="Segoe UI Semibold" panose="020B0702040204020203" pitchFamily="34" charset="0"/>
                <a:cs typeface="Segoe UI Semibold" panose="020B0702040204020203" pitchFamily="34" charset="0"/>
              </a:rPr>
              <a:t>“What is something that you believed as a child that you found out wasn’t true?”</a:t>
            </a:r>
          </a:p>
        </p:txBody>
      </p:sp>
      <p:sp>
        <p:nvSpPr>
          <p:cNvPr id="13" name="object 8">
            <a:extLst>
              <a:ext uri="{FF2B5EF4-FFF2-40B4-BE49-F238E27FC236}">
                <a16:creationId xmlns:a16="http://schemas.microsoft.com/office/drawing/2014/main" id="{D4D5AF80-C37F-4222-AD7A-C71A8D07CBA7}"/>
              </a:ext>
            </a:extLst>
          </p:cNvPr>
          <p:cNvSpPr txBox="1"/>
          <p:nvPr/>
        </p:nvSpPr>
        <p:spPr>
          <a:xfrm>
            <a:off x="596900" y="4150754"/>
            <a:ext cx="821055" cy="2397125"/>
          </a:xfrm>
          <a:prstGeom prst="rect">
            <a:avLst/>
          </a:prstGeom>
        </p:spPr>
        <p:txBody>
          <a:bodyPr vert="horz" wrap="square" lIns="0" tIns="13970" rIns="0" bIns="0" rtlCol="0">
            <a:spAutoFit/>
          </a:bodyPr>
          <a:lstStyle/>
          <a:p>
            <a:pPr marL="12700">
              <a:lnSpc>
                <a:spcPct val="100000"/>
              </a:lnSpc>
              <a:spcBef>
                <a:spcPts val="110"/>
              </a:spcBef>
            </a:pPr>
            <a:r>
              <a:rPr sz="15550" b="1" dirty="0">
                <a:latin typeface="Segoe UI Semibold"/>
                <a:cs typeface="Segoe UI Semibold"/>
              </a:rPr>
              <a:t>1</a:t>
            </a:r>
            <a:endParaRPr sz="15550" dirty="0">
              <a:latin typeface="Segoe UI Semibold"/>
              <a:cs typeface="Segoe UI Semibold"/>
            </a:endParaRPr>
          </a:p>
        </p:txBody>
      </p:sp>
      <p:sp>
        <p:nvSpPr>
          <p:cNvPr id="14" name="object 9">
            <a:extLst>
              <a:ext uri="{FF2B5EF4-FFF2-40B4-BE49-F238E27FC236}">
                <a16:creationId xmlns:a16="http://schemas.microsoft.com/office/drawing/2014/main" id="{21458D1E-03DA-482E-8ACA-9A5585E39E6D}"/>
              </a:ext>
            </a:extLst>
          </p:cNvPr>
          <p:cNvSpPr txBox="1"/>
          <p:nvPr/>
        </p:nvSpPr>
        <p:spPr>
          <a:xfrm>
            <a:off x="7588178" y="4113209"/>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3</a:t>
            </a:r>
            <a:endParaRPr sz="15550">
              <a:latin typeface="Segoe UI Semibold"/>
              <a:cs typeface="Segoe UI Semibold"/>
            </a:endParaRPr>
          </a:p>
        </p:txBody>
      </p:sp>
      <p:sp>
        <p:nvSpPr>
          <p:cNvPr id="15" name="object 10">
            <a:extLst>
              <a:ext uri="{FF2B5EF4-FFF2-40B4-BE49-F238E27FC236}">
                <a16:creationId xmlns:a16="http://schemas.microsoft.com/office/drawing/2014/main" id="{F55F46D3-8FF2-4149-8A4A-3DF30572CF82}"/>
              </a:ext>
            </a:extLst>
          </p:cNvPr>
          <p:cNvSpPr/>
          <p:nvPr/>
        </p:nvSpPr>
        <p:spPr>
          <a:xfrm>
            <a:off x="7315200" y="562131"/>
            <a:ext cx="7310755" cy="3558104"/>
          </a:xfrm>
          <a:custGeom>
            <a:avLst/>
            <a:gdLst/>
            <a:ahLst/>
            <a:cxnLst/>
            <a:rect l="l" t="t" r="r" b="b"/>
            <a:pathLst>
              <a:path w="7310755" h="4117340">
                <a:moveTo>
                  <a:pt x="0" y="4116793"/>
                </a:moveTo>
                <a:lnTo>
                  <a:pt x="7310602" y="4116793"/>
                </a:lnTo>
                <a:lnTo>
                  <a:pt x="7310602" y="0"/>
                </a:lnTo>
                <a:lnTo>
                  <a:pt x="0" y="0"/>
                </a:lnTo>
                <a:lnTo>
                  <a:pt x="0" y="4116793"/>
                </a:lnTo>
                <a:close/>
              </a:path>
            </a:pathLst>
          </a:custGeom>
          <a:solidFill>
            <a:srgbClr val="128475"/>
          </a:solidFill>
        </p:spPr>
        <p:txBody>
          <a:bodyPr wrap="square" lIns="0" tIns="0" rIns="0" bIns="0" rtlCol="0"/>
          <a:lstStyle/>
          <a:p>
            <a:endParaRPr/>
          </a:p>
        </p:txBody>
      </p:sp>
      <p:sp>
        <p:nvSpPr>
          <p:cNvPr id="16" name="object 11">
            <a:extLst>
              <a:ext uri="{FF2B5EF4-FFF2-40B4-BE49-F238E27FC236}">
                <a16:creationId xmlns:a16="http://schemas.microsoft.com/office/drawing/2014/main" id="{8F5BCF0E-34C0-4C19-9857-F4E1BFD3515E}"/>
              </a:ext>
            </a:extLst>
          </p:cNvPr>
          <p:cNvSpPr txBox="1"/>
          <p:nvPr/>
        </p:nvSpPr>
        <p:spPr>
          <a:xfrm>
            <a:off x="8986164" y="935578"/>
            <a:ext cx="4971136" cy="554383"/>
          </a:xfrm>
          <a:prstGeom prst="rect">
            <a:avLst/>
          </a:prstGeom>
        </p:spPr>
        <p:txBody>
          <a:bodyPr vert="horz" wrap="square" lIns="0" tIns="7620" rIns="0" bIns="0" rtlCol="0">
            <a:spAutoFit/>
          </a:bodyPr>
          <a:lstStyle/>
          <a:p>
            <a:pPr marL="285115" marR="701675">
              <a:lnSpc>
                <a:spcPct val="101899"/>
              </a:lnSpc>
              <a:spcBef>
                <a:spcPts val="120"/>
              </a:spcBef>
            </a:pPr>
            <a:r>
              <a:rPr lang="en-US" b="1" spc="-15" dirty="0">
                <a:solidFill>
                  <a:schemeClr val="bg1"/>
                </a:solidFill>
                <a:latin typeface="Segoe UI Semibold" panose="020B0502040204020203" pitchFamily="34" charset="0"/>
                <a:cs typeface="Segoe UI Semibold" panose="020B0502040204020203" pitchFamily="34" charset="0"/>
              </a:rPr>
              <a:t>“What is your favorite item you’ve bought in the last year?”</a:t>
            </a:r>
          </a:p>
        </p:txBody>
      </p:sp>
      <p:sp>
        <p:nvSpPr>
          <p:cNvPr id="18" name="object 12">
            <a:extLst>
              <a:ext uri="{FF2B5EF4-FFF2-40B4-BE49-F238E27FC236}">
                <a16:creationId xmlns:a16="http://schemas.microsoft.com/office/drawing/2014/main" id="{10EC6BA4-C21C-452F-A852-A4C5DE201706}"/>
              </a:ext>
            </a:extLst>
          </p:cNvPr>
          <p:cNvSpPr txBox="1"/>
          <p:nvPr/>
        </p:nvSpPr>
        <p:spPr>
          <a:xfrm>
            <a:off x="7588250" y="396819"/>
            <a:ext cx="1122680" cy="2397125"/>
          </a:xfrm>
          <a:prstGeom prst="rect">
            <a:avLst/>
          </a:prstGeom>
        </p:spPr>
        <p:txBody>
          <a:bodyPr vert="horz" wrap="square" lIns="0" tIns="13970" rIns="0" bIns="0" rtlCol="0">
            <a:spAutoFit/>
          </a:bodyPr>
          <a:lstStyle/>
          <a:p>
            <a:pPr marL="12700">
              <a:lnSpc>
                <a:spcPct val="100000"/>
              </a:lnSpc>
              <a:spcBef>
                <a:spcPts val="110"/>
              </a:spcBef>
            </a:pPr>
            <a:r>
              <a:rPr sz="15550" b="1" spc="5" dirty="0">
                <a:solidFill>
                  <a:srgbClr val="FFFFFF"/>
                </a:solidFill>
                <a:latin typeface="Segoe UI Semibold"/>
                <a:cs typeface="Segoe UI Semibold"/>
              </a:rPr>
              <a:t>2</a:t>
            </a:r>
            <a:endParaRPr sz="15550" dirty="0">
              <a:latin typeface="Segoe UI Semibold"/>
              <a:cs typeface="Segoe UI Semibold"/>
            </a:endParaRPr>
          </a:p>
        </p:txBody>
      </p:sp>
      <p:sp>
        <p:nvSpPr>
          <p:cNvPr id="17" name="object 11">
            <a:extLst>
              <a:ext uri="{FF2B5EF4-FFF2-40B4-BE49-F238E27FC236}">
                <a16:creationId xmlns:a16="http://schemas.microsoft.com/office/drawing/2014/main" id="{367373C3-5EC3-2241-9AC5-3CE8DE72CA2B}"/>
              </a:ext>
            </a:extLst>
          </p:cNvPr>
          <p:cNvSpPr txBox="1"/>
          <p:nvPr/>
        </p:nvSpPr>
        <p:spPr>
          <a:xfrm>
            <a:off x="8986164" y="4690814"/>
            <a:ext cx="4971136" cy="836896"/>
          </a:xfrm>
          <a:prstGeom prst="rect">
            <a:avLst/>
          </a:prstGeom>
        </p:spPr>
        <p:txBody>
          <a:bodyPr vert="horz" wrap="square" lIns="0" tIns="7620" rIns="0" bIns="0" rtlCol="0">
            <a:spAutoFit/>
          </a:bodyPr>
          <a:lstStyle/>
          <a:p>
            <a:pPr marL="285115" marR="701675">
              <a:lnSpc>
                <a:spcPct val="101899"/>
              </a:lnSpc>
              <a:spcBef>
                <a:spcPts val="120"/>
              </a:spcBef>
            </a:pPr>
            <a:r>
              <a:rPr lang="en-US" b="1" spc="-15" dirty="0">
                <a:solidFill>
                  <a:schemeClr val="bg1"/>
                </a:solidFill>
                <a:latin typeface="Segoe UI Semibold" panose="020B0502040204020203" pitchFamily="34" charset="0"/>
                <a:cs typeface="Segoe UI Semibold" panose="020B0502040204020203" pitchFamily="34" charset="0"/>
              </a:rPr>
              <a:t>“What is a goal that you used to have that you don’t have anymore (and that you didn’t achieve)?”</a:t>
            </a:r>
          </a:p>
        </p:txBody>
      </p:sp>
      <p:sp>
        <p:nvSpPr>
          <p:cNvPr id="19" name="object 6">
            <a:extLst>
              <a:ext uri="{FF2B5EF4-FFF2-40B4-BE49-F238E27FC236}">
                <a16:creationId xmlns:a16="http://schemas.microsoft.com/office/drawing/2014/main" id="{2BD3FB68-666F-784A-8D8E-5A38D7A034EB}"/>
              </a:ext>
            </a:extLst>
          </p:cNvPr>
          <p:cNvSpPr txBox="1"/>
          <p:nvPr/>
        </p:nvSpPr>
        <p:spPr>
          <a:xfrm>
            <a:off x="673100" y="231892"/>
            <a:ext cx="2052955" cy="197490"/>
          </a:xfrm>
          <a:prstGeom prst="rect">
            <a:avLst/>
          </a:prstGeom>
        </p:spPr>
        <p:txBody>
          <a:bodyPr vert="horz" wrap="square" lIns="0" tIns="12700" rIns="0" bIns="0" rtlCol="0">
            <a:spAutoFit/>
          </a:bodyPr>
          <a:lstStyle/>
          <a:p>
            <a:pPr marL="12700">
              <a:lnSpc>
                <a:spcPct val="100000"/>
              </a:lnSpc>
              <a:spcBef>
                <a:spcPts val="100"/>
              </a:spcBef>
            </a:pPr>
            <a:r>
              <a:rPr sz="1200" spc="-5">
                <a:latin typeface="Segoe UI" panose="020B0502040204020203" pitchFamily="34" charset="0"/>
                <a:cs typeface="Segoe UI" panose="020B0502040204020203" pitchFamily="34" charset="0"/>
              </a:rPr>
              <a:t>Growth and </a:t>
            </a:r>
            <a:r>
              <a:rPr sz="1200" spc="-10">
                <a:latin typeface="Segoe UI" panose="020B0502040204020203" pitchFamily="34" charset="0"/>
                <a:cs typeface="Segoe UI" panose="020B0502040204020203" pitchFamily="34" charset="0"/>
              </a:rPr>
              <a:t>Resilience in</a:t>
            </a:r>
            <a:r>
              <a:rPr sz="1200" spc="-20">
                <a:latin typeface="Segoe UI" panose="020B0502040204020203" pitchFamily="34" charset="0"/>
                <a:cs typeface="Segoe UI" panose="020B0502040204020203" pitchFamily="34" charset="0"/>
              </a:rPr>
              <a:t> </a:t>
            </a:r>
            <a:r>
              <a:rPr sz="1200" spc="-25">
                <a:latin typeface="Segoe UI" panose="020B0502040204020203" pitchFamily="34" charset="0"/>
                <a:cs typeface="Segoe UI" panose="020B0502040204020203" pitchFamily="34" charset="0"/>
              </a:rPr>
              <a:t>Tech</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6C9ADCDA-9541-2141-B3F8-7C4E53B724D2}"/>
              </a:ext>
            </a:extLst>
          </p:cNvPr>
          <p:cNvSpPr>
            <a:spLocks noGrp="1"/>
          </p:cNvSpPr>
          <p:nvPr>
            <p:ph type="sldNum" sz="quarter" idx="12"/>
          </p:nvPr>
        </p:nvSpPr>
        <p:spPr/>
        <p:txBody>
          <a:bodyPr/>
          <a:lstStyle/>
          <a:p>
            <a:fld id="{1E84DF03-1452-DD4E-83DB-2447253A7020}" type="slidenum">
              <a:rPr lang="en-US"/>
              <a:pPr/>
              <a:t>91</a:t>
            </a:fld>
            <a:endParaRPr lang="en-US"/>
          </a:p>
        </p:txBody>
      </p:sp>
      <p:sp>
        <p:nvSpPr>
          <p:cNvPr id="20" name="object 6">
            <a:extLst>
              <a:ext uri="{FF2B5EF4-FFF2-40B4-BE49-F238E27FC236}">
                <a16:creationId xmlns:a16="http://schemas.microsoft.com/office/drawing/2014/main" id="{E3F35573-2E4F-48EE-AC60-E31F33141163}"/>
              </a:ext>
            </a:extLst>
          </p:cNvPr>
          <p:cNvSpPr txBox="1"/>
          <p:nvPr/>
        </p:nvSpPr>
        <p:spPr>
          <a:xfrm>
            <a:off x="413468" y="1480405"/>
            <a:ext cx="7310755" cy="2557623"/>
          </a:xfrm>
          <a:prstGeom prst="rect">
            <a:avLst/>
          </a:prstGeom>
        </p:spPr>
        <p:txBody>
          <a:bodyPr vert="horz" wrap="square" lIns="0" tIns="7620" rIns="0" bIns="0" rtlCol="0">
            <a:spAutoFit/>
          </a:bodyPr>
          <a:lstStyle/>
          <a:p>
            <a:pPr marL="285750" marR="1214755">
              <a:lnSpc>
                <a:spcPct val="101899"/>
              </a:lnSpc>
              <a:spcBef>
                <a:spcPts val="55"/>
              </a:spcBef>
            </a:pPr>
            <a:r>
              <a:rPr lang="en-US" sz="1800" dirty="0">
                <a:latin typeface="Segoe UI Semibold" panose="020B0702040204020203" pitchFamily="34" charset="0"/>
                <a:cs typeface="Segoe UI Semibold" panose="020B0702040204020203" pitchFamily="34" charset="0"/>
              </a:rPr>
              <a:t>Here are some sample icebreakers that you can use and participate in while people filter in. Don’t be afraid to </a:t>
            </a:r>
            <a:r>
              <a:rPr lang="en-US" dirty="0">
                <a:latin typeface="Segoe UI Semibold" panose="020B0702040204020203" pitchFamily="34" charset="0"/>
                <a:cs typeface="Segoe UI Semibold" panose="020B0702040204020203" pitchFamily="34" charset="0"/>
              </a:rPr>
              <a:t>vocally give</a:t>
            </a:r>
            <a:r>
              <a:rPr lang="en-US" sz="1800" dirty="0">
                <a:latin typeface="Segoe UI Semibold" panose="020B0702040204020203" pitchFamily="34" charset="0"/>
                <a:cs typeface="Segoe UI Semibold" panose="020B0702040204020203" pitchFamily="34" charset="0"/>
              </a:rPr>
              <a:t> your mentees time to think. (“Can we hear from somebody else? Brace yourself for the upcoming awkward silence.”)</a:t>
            </a:r>
          </a:p>
          <a:p>
            <a:pPr marL="285750" marR="1214755">
              <a:lnSpc>
                <a:spcPct val="101899"/>
              </a:lnSpc>
              <a:spcBef>
                <a:spcPts val="55"/>
              </a:spcBef>
            </a:pPr>
            <a:endParaRPr lang="en-US" dirty="0">
              <a:latin typeface="Segoe UI Semibold" panose="020B0702040204020203" pitchFamily="34" charset="0"/>
              <a:cs typeface="Segoe UI Semibold" panose="020B0702040204020203" pitchFamily="34" charset="0"/>
            </a:endParaRPr>
          </a:p>
          <a:p>
            <a:pPr marL="285750" marR="1214755">
              <a:lnSpc>
                <a:spcPct val="101899"/>
              </a:lnSpc>
              <a:spcBef>
                <a:spcPts val="55"/>
              </a:spcBef>
            </a:pPr>
            <a:r>
              <a:rPr lang="en-US" spc="-5" dirty="0">
                <a:latin typeface="Segoe UI Semibold" panose="020B0702040204020203" pitchFamily="34" charset="0"/>
                <a:cs typeface="Segoe UI Semibold" panose="020B0702040204020203" pitchFamily="34" charset="0"/>
              </a:rPr>
              <a:t>You can ask everyone to share their name and pronouns to help reinforce name pronunciation and personal pronouns.</a:t>
            </a:r>
            <a:endParaRPr lang="en-US" sz="18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7720120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AADC8A94-D5A2-4888-B5BF-31D7CB608457}"/>
              </a:ext>
            </a:extLst>
          </p:cNvPr>
          <p:cNvSpPr/>
          <p:nvPr/>
        </p:nvSpPr>
        <p:spPr>
          <a:xfrm>
            <a:off x="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AE0CA"/>
          </a:solidFill>
        </p:spPr>
        <p:txBody>
          <a:bodyPr wrap="square" lIns="0" tIns="0" rIns="0" bIns="0" rtlCol="0"/>
          <a:lstStyle/>
          <a:p>
            <a:endParaRPr/>
          </a:p>
        </p:txBody>
      </p:sp>
      <p:sp>
        <p:nvSpPr>
          <p:cNvPr id="7" name="object 3">
            <a:extLst>
              <a:ext uri="{FF2B5EF4-FFF2-40B4-BE49-F238E27FC236}">
                <a16:creationId xmlns:a16="http://schemas.microsoft.com/office/drawing/2014/main" id="{4F0F4A9B-5ACB-4FC7-9343-952D60863ABE}"/>
              </a:ext>
            </a:extLst>
          </p:cNvPr>
          <p:cNvSpPr/>
          <p:nvPr/>
        </p:nvSpPr>
        <p:spPr>
          <a:xfrm>
            <a:off x="7315200" y="4119689"/>
            <a:ext cx="7310755" cy="4110354"/>
          </a:xfrm>
          <a:custGeom>
            <a:avLst/>
            <a:gdLst/>
            <a:ahLst/>
            <a:cxnLst/>
            <a:rect l="l" t="t" r="r" b="b"/>
            <a:pathLst>
              <a:path w="7310755" h="4110354">
                <a:moveTo>
                  <a:pt x="0" y="4109910"/>
                </a:moveTo>
                <a:lnTo>
                  <a:pt x="7310602" y="4109910"/>
                </a:lnTo>
                <a:lnTo>
                  <a:pt x="7310602" y="0"/>
                </a:lnTo>
                <a:lnTo>
                  <a:pt x="0" y="0"/>
                </a:lnTo>
                <a:lnTo>
                  <a:pt x="0" y="4109910"/>
                </a:lnTo>
                <a:close/>
              </a:path>
            </a:pathLst>
          </a:custGeom>
          <a:solidFill>
            <a:srgbClr val="284B47"/>
          </a:solidFill>
        </p:spPr>
        <p:txBody>
          <a:bodyPr wrap="square" lIns="0" tIns="0" rIns="0" bIns="0" rtlCol="0"/>
          <a:lstStyle/>
          <a:p>
            <a:endParaRPr/>
          </a:p>
        </p:txBody>
      </p:sp>
      <p:sp>
        <p:nvSpPr>
          <p:cNvPr id="9" name="object 5">
            <a:extLst>
              <a:ext uri="{FF2B5EF4-FFF2-40B4-BE49-F238E27FC236}">
                <a16:creationId xmlns:a16="http://schemas.microsoft.com/office/drawing/2014/main" id="{607E4CF2-D36F-424B-A249-DF31E893A146}"/>
              </a:ext>
            </a:extLst>
          </p:cNvPr>
          <p:cNvSpPr txBox="1"/>
          <p:nvPr/>
        </p:nvSpPr>
        <p:spPr>
          <a:xfrm>
            <a:off x="673100" y="793610"/>
            <a:ext cx="3096926" cy="566822"/>
          </a:xfrm>
          <a:prstGeom prst="rect">
            <a:avLst/>
          </a:prstGeom>
        </p:spPr>
        <p:txBody>
          <a:bodyPr vert="horz" wrap="square" lIns="0" tIns="12700" rIns="0" bIns="0" rtlCol="0">
            <a:spAutoFit/>
          </a:bodyPr>
          <a:lstStyle/>
          <a:p>
            <a:pPr marL="12700">
              <a:lnSpc>
                <a:spcPct val="100000"/>
              </a:lnSpc>
              <a:spcBef>
                <a:spcPts val="100"/>
              </a:spcBef>
            </a:pPr>
            <a:r>
              <a:rPr lang="en-US" sz="3600" dirty="0">
                <a:latin typeface="Segoe UI Semibold"/>
                <a:cs typeface="Segoe UI Semibold"/>
              </a:rPr>
              <a:t>Icebreakers</a:t>
            </a:r>
            <a:endParaRPr sz="3600" dirty="0">
              <a:latin typeface="Segoe UI Semibold"/>
              <a:cs typeface="Segoe UI Semibold"/>
            </a:endParaRPr>
          </a:p>
        </p:txBody>
      </p:sp>
      <p:sp>
        <p:nvSpPr>
          <p:cNvPr id="10" name="object 6">
            <a:extLst>
              <a:ext uri="{FF2B5EF4-FFF2-40B4-BE49-F238E27FC236}">
                <a16:creationId xmlns:a16="http://schemas.microsoft.com/office/drawing/2014/main" id="{93411C4E-9293-44FB-824B-CB0487669D00}"/>
              </a:ext>
            </a:extLst>
          </p:cNvPr>
          <p:cNvSpPr txBox="1"/>
          <p:nvPr/>
        </p:nvSpPr>
        <p:spPr>
          <a:xfrm>
            <a:off x="1666368" y="4689514"/>
            <a:ext cx="6172117" cy="1427570"/>
          </a:xfrm>
          <a:prstGeom prst="rect">
            <a:avLst/>
          </a:prstGeom>
        </p:spPr>
        <p:txBody>
          <a:bodyPr vert="horz" wrap="square" lIns="0" tIns="7620" rIns="0" bIns="0" rtlCol="0">
            <a:spAutoFit/>
          </a:bodyPr>
          <a:lstStyle/>
          <a:p>
            <a:pPr marL="285750" marR="1214755">
              <a:lnSpc>
                <a:spcPct val="101899"/>
              </a:lnSpc>
              <a:spcBef>
                <a:spcPts val="55"/>
              </a:spcBef>
            </a:pPr>
            <a:r>
              <a:rPr lang="en-US" spc="-5" dirty="0">
                <a:latin typeface="Segoe UI Semibold" panose="020B0702040204020203" pitchFamily="34" charset="0"/>
                <a:cs typeface="Segoe UI Semibold" panose="020B0702040204020203" pitchFamily="34" charset="0"/>
              </a:rPr>
              <a:t>“Are you a cat or a dog person and why?”</a:t>
            </a:r>
          </a:p>
          <a:p>
            <a:pPr marL="285750" marR="1214755">
              <a:lnSpc>
                <a:spcPct val="101899"/>
              </a:lnSpc>
              <a:spcBef>
                <a:spcPts val="55"/>
              </a:spcBef>
            </a:pPr>
            <a:endParaRPr lang="en-US" spc="-5" dirty="0">
              <a:latin typeface="Segoe UI Semibold" panose="020B0702040204020203" pitchFamily="34" charset="0"/>
              <a:cs typeface="Segoe UI Semibold" panose="020B0702040204020203" pitchFamily="34" charset="0"/>
            </a:endParaRPr>
          </a:p>
          <a:p>
            <a:pPr marL="285750" marR="1214755">
              <a:lnSpc>
                <a:spcPct val="101899"/>
              </a:lnSpc>
              <a:spcBef>
                <a:spcPts val="55"/>
              </a:spcBef>
            </a:pPr>
            <a:r>
              <a:rPr lang="en-US" spc="-5" dirty="0">
                <a:latin typeface="Segoe UI Semibold" panose="020B0702040204020203" pitchFamily="34" charset="0"/>
                <a:cs typeface="Segoe UI Semibold" panose="020B0702040204020203" pitchFamily="34" charset="0"/>
              </a:rPr>
              <a:t>Tip: You can generally do this with any 2 random things. Often, the randomness sparks some fun conversations.</a:t>
            </a:r>
          </a:p>
        </p:txBody>
      </p:sp>
      <p:sp>
        <p:nvSpPr>
          <p:cNvPr id="13" name="object 8">
            <a:extLst>
              <a:ext uri="{FF2B5EF4-FFF2-40B4-BE49-F238E27FC236}">
                <a16:creationId xmlns:a16="http://schemas.microsoft.com/office/drawing/2014/main" id="{D4D5AF80-C37F-4222-AD7A-C71A8D07CBA7}"/>
              </a:ext>
            </a:extLst>
          </p:cNvPr>
          <p:cNvSpPr txBox="1"/>
          <p:nvPr/>
        </p:nvSpPr>
        <p:spPr>
          <a:xfrm>
            <a:off x="596900" y="4150754"/>
            <a:ext cx="821055" cy="2397125"/>
          </a:xfrm>
          <a:prstGeom prst="rect">
            <a:avLst/>
          </a:prstGeom>
        </p:spPr>
        <p:txBody>
          <a:bodyPr vert="horz" wrap="square" lIns="0" tIns="13970" rIns="0" bIns="0" rtlCol="0">
            <a:spAutoFit/>
          </a:bodyPr>
          <a:lstStyle/>
          <a:p>
            <a:pPr marL="12700">
              <a:lnSpc>
                <a:spcPct val="100000"/>
              </a:lnSpc>
              <a:spcBef>
                <a:spcPts val="110"/>
              </a:spcBef>
            </a:pPr>
            <a:r>
              <a:rPr lang="en-US" sz="15550" b="1" dirty="0">
                <a:latin typeface="Segoe UI Semibold"/>
                <a:cs typeface="Segoe UI Semibold"/>
              </a:rPr>
              <a:t>4</a:t>
            </a:r>
            <a:endParaRPr sz="15550" dirty="0">
              <a:latin typeface="Segoe UI Semibold"/>
              <a:cs typeface="Segoe UI Semibold"/>
            </a:endParaRPr>
          </a:p>
        </p:txBody>
      </p:sp>
      <p:sp>
        <p:nvSpPr>
          <p:cNvPr id="14" name="object 9">
            <a:extLst>
              <a:ext uri="{FF2B5EF4-FFF2-40B4-BE49-F238E27FC236}">
                <a16:creationId xmlns:a16="http://schemas.microsoft.com/office/drawing/2014/main" id="{21458D1E-03DA-482E-8ACA-9A5585E39E6D}"/>
              </a:ext>
            </a:extLst>
          </p:cNvPr>
          <p:cNvSpPr txBox="1"/>
          <p:nvPr/>
        </p:nvSpPr>
        <p:spPr>
          <a:xfrm>
            <a:off x="7588178" y="4113209"/>
            <a:ext cx="1122680" cy="2397125"/>
          </a:xfrm>
          <a:prstGeom prst="rect">
            <a:avLst/>
          </a:prstGeom>
        </p:spPr>
        <p:txBody>
          <a:bodyPr vert="horz" wrap="square" lIns="0" tIns="13970" rIns="0" bIns="0" rtlCol="0">
            <a:spAutoFit/>
          </a:bodyPr>
          <a:lstStyle/>
          <a:p>
            <a:pPr marL="12700">
              <a:lnSpc>
                <a:spcPct val="100000"/>
              </a:lnSpc>
              <a:spcBef>
                <a:spcPts val="110"/>
              </a:spcBef>
            </a:pPr>
            <a:r>
              <a:rPr lang="en-US" sz="15550" b="1" spc="5" dirty="0">
                <a:solidFill>
                  <a:srgbClr val="FFFFFF"/>
                </a:solidFill>
                <a:latin typeface="Segoe UI Semibold"/>
                <a:cs typeface="Segoe UI Semibold"/>
              </a:rPr>
              <a:t>6</a:t>
            </a:r>
            <a:endParaRPr sz="15550" dirty="0">
              <a:latin typeface="Segoe UI Semibold"/>
              <a:cs typeface="Segoe UI Semibold"/>
            </a:endParaRPr>
          </a:p>
        </p:txBody>
      </p:sp>
      <p:sp>
        <p:nvSpPr>
          <p:cNvPr id="15" name="object 10">
            <a:extLst>
              <a:ext uri="{FF2B5EF4-FFF2-40B4-BE49-F238E27FC236}">
                <a16:creationId xmlns:a16="http://schemas.microsoft.com/office/drawing/2014/main" id="{F55F46D3-8FF2-4149-8A4A-3DF30572CF82}"/>
              </a:ext>
            </a:extLst>
          </p:cNvPr>
          <p:cNvSpPr/>
          <p:nvPr/>
        </p:nvSpPr>
        <p:spPr>
          <a:xfrm>
            <a:off x="7315200" y="562131"/>
            <a:ext cx="7310755" cy="3558104"/>
          </a:xfrm>
          <a:custGeom>
            <a:avLst/>
            <a:gdLst/>
            <a:ahLst/>
            <a:cxnLst/>
            <a:rect l="l" t="t" r="r" b="b"/>
            <a:pathLst>
              <a:path w="7310755" h="4117340">
                <a:moveTo>
                  <a:pt x="0" y="4116793"/>
                </a:moveTo>
                <a:lnTo>
                  <a:pt x="7310602" y="4116793"/>
                </a:lnTo>
                <a:lnTo>
                  <a:pt x="7310602" y="0"/>
                </a:lnTo>
                <a:lnTo>
                  <a:pt x="0" y="0"/>
                </a:lnTo>
                <a:lnTo>
                  <a:pt x="0" y="4116793"/>
                </a:lnTo>
                <a:close/>
              </a:path>
            </a:pathLst>
          </a:custGeom>
          <a:solidFill>
            <a:srgbClr val="128475"/>
          </a:solidFill>
        </p:spPr>
        <p:txBody>
          <a:bodyPr wrap="square" lIns="0" tIns="0" rIns="0" bIns="0" rtlCol="0"/>
          <a:lstStyle/>
          <a:p>
            <a:endParaRPr/>
          </a:p>
        </p:txBody>
      </p:sp>
      <p:sp>
        <p:nvSpPr>
          <p:cNvPr id="16" name="object 11">
            <a:extLst>
              <a:ext uri="{FF2B5EF4-FFF2-40B4-BE49-F238E27FC236}">
                <a16:creationId xmlns:a16="http://schemas.microsoft.com/office/drawing/2014/main" id="{8F5BCF0E-34C0-4C19-9857-F4E1BFD3515E}"/>
              </a:ext>
            </a:extLst>
          </p:cNvPr>
          <p:cNvSpPr txBox="1"/>
          <p:nvPr/>
        </p:nvSpPr>
        <p:spPr>
          <a:xfrm>
            <a:off x="8986164" y="935578"/>
            <a:ext cx="4971136" cy="836896"/>
          </a:xfrm>
          <a:prstGeom prst="rect">
            <a:avLst/>
          </a:prstGeom>
        </p:spPr>
        <p:txBody>
          <a:bodyPr vert="horz" wrap="square" lIns="0" tIns="7620" rIns="0" bIns="0" rtlCol="0">
            <a:spAutoFit/>
          </a:bodyPr>
          <a:lstStyle/>
          <a:p>
            <a:pPr marL="285115" marR="701675">
              <a:lnSpc>
                <a:spcPct val="101899"/>
              </a:lnSpc>
              <a:spcBef>
                <a:spcPts val="120"/>
              </a:spcBef>
            </a:pPr>
            <a:r>
              <a:rPr lang="en-US" b="1" spc="-15" dirty="0">
                <a:solidFill>
                  <a:schemeClr val="bg1"/>
                </a:solidFill>
                <a:latin typeface="Segoe UI Semibold" panose="020B0502040204020203" pitchFamily="34" charset="0"/>
                <a:cs typeface="Segoe UI Semibold" panose="020B0502040204020203" pitchFamily="34" charset="0"/>
              </a:rPr>
              <a:t>“What is something new you’ve started doing since quarantine started?”</a:t>
            </a:r>
          </a:p>
        </p:txBody>
      </p:sp>
      <p:sp>
        <p:nvSpPr>
          <p:cNvPr id="18" name="object 12">
            <a:extLst>
              <a:ext uri="{FF2B5EF4-FFF2-40B4-BE49-F238E27FC236}">
                <a16:creationId xmlns:a16="http://schemas.microsoft.com/office/drawing/2014/main" id="{10EC6BA4-C21C-452F-A852-A4C5DE201706}"/>
              </a:ext>
            </a:extLst>
          </p:cNvPr>
          <p:cNvSpPr txBox="1"/>
          <p:nvPr/>
        </p:nvSpPr>
        <p:spPr>
          <a:xfrm>
            <a:off x="7588250" y="396819"/>
            <a:ext cx="1122680" cy="2397125"/>
          </a:xfrm>
          <a:prstGeom prst="rect">
            <a:avLst/>
          </a:prstGeom>
        </p:spPr>
        <p:txBody>
          <a:bodyPr vert="horz" wrap="square" lIns="0" tIns="13970" rIns="0" bIns="0" rtlCol="0">
            <a:spAutoFit/>
          </a:bodyPr>
          <a:lstStyle/>
          <a:p>
            <a:pPr marL="12700">
              <a:lnSpc>
                <a:spcPct val="100000"/>
              </a:lnSpc>
              <a:spcBef>
                <a:spcPts val="110"/>
              </a:spcBef>
            </a:pPr>
            <a:r>
              <a:rPr lang="en-US" sz="15550" b="1" spc="5" dirty="0">
                <a:solidFill>
                  <a:srgbClr val="FFFFFF"/>
                </a:solidFill>
                <a:latin typeface="Segoe UI Semibold"/>
                <a:cs typeface="Segoe UI Semibold"/>
              </a:rPr>
              <a:t>5</a:t>
            </a:r>
            <a:endParaRPr sz="15550" dirty="0">
              <a:latin typeface="Segoe UI Semibold"/>
              <a:cs typeface="Segoe UI Semibold"/>
            </a:endParaRPr>
          </a:p>
        </p:txBody>
      </p:sp>
      <p:sp>
        <p:nvSpPr>
          <p:cNvPr id="17" name="object 11">
            <a:extLst>
              <a:ext uri="{FF2B5EF4-FFF2-40B4-BE49-F238E27FC236}">
                <a16:creationId xmlns:a16="http://schemas.microsoft.com/office/drawing/2014/main" id="{367373C3-5EC3-2241-9AC5-3CE8DE72CA2B}"/>
              </a:ext>
            </a:extLst>
          </p:cNvPr>
          <p:cNvSpPr txBox="1"/>
          <p:nvPr/>
        </p:nvSpPr>
        <p:spPr>
          <a:xfrm>
            <a:off x="8986164" y="4690814"/>
            <a:ext cx="4971136" cy="1119409"/>
          </a:xfrm>
          <a:prstGeom prst="rect">
            <a:avLst/>
          </a:prstGeom>
        </p:spPr>
        <p:txBody>
          <a:bodyPr vert="horz" wrap="square" lIns="0" tIns="7620" rIns="0" bIns="0" rtlCol="0">
            <a:spAutoFit/>
          </a:bodyPr>
          <a:lstStyle/>
          <a:p>
            <a:pPr marL="285115" marR="701675">
              <a:lnSpc>
                <a:spcPct val="101899"/>
              </a:lnSpc>
              <a:spcBef>
                <a:spcPts val="120"/>
              </a:spcBef>
            </a:pPr>
            <a:r>
              <a:rPr lang="en-US" b="1" spc="-15" dirty="0">
                <a:solidFill>
                  <a:schemeClr val="bg1"/>
                </a:solidFill>
                <a:latin typeface="Segoe UI Semibold" panose="020B0502040204020203" pitchFamily="34" charset="0"/>
                <a:cs typeface="Segoe UI Semibold" panose="020B0502040204020203" pitchFamily="34" charset="0"/>
              </a:rPr>
              <a:t>Ask everyone to share an image of an item that holds a special place in their lives with a blurb about what it means to them or a fun story about it.</a:t>
            </a:r>
          </a:p>
        </p:txBody>
      </p:sp>
      <p:sp>
        <p:nvSpPr>
          <p:cNvPr id="19" name="object 6">
            <a:extLst>
              <a:ext uri="{FF2B5EF4-FFF2-40B4-BE49-F238E27FC236}">
                <a16:creationId xmlns:a16="http://schemas.microsoft.com/office/drawing/2014/main" id="{2BD3FB68-666F-784A-8D8E-5A38D7A034EB}"/>
              </a:ext>
            </a:extLst>
          </p:cNvPr>
          <p:cNvSpPr txBox="1"/>
          <p:nvPr/>
        </p:nvSpPr>
        <p:spPr>
          <a:xfrm>
            <a:off x="673100" y="231892"/>
            <a:ext cx="2052955" cy="197490"/>
          </a:xfrm>
          <a:prstGeom prst="rect">
            <a:avLst/>
          </a:prstGeom>
        </p:spPr>
        <p:txBody>
          <a:bodyPr vert="horz" wrap="square" lIns="0" tIns="12700" rIns="0" bIns="0" rtlCol="0">
            <a:spAutoFit/>
          </a:bodyPr>
          <a:lstStyle/>
          <a:p>
            <a:pPr marL="12700">
              <a:lnSpc>
                <a:spcPct val="100000"/>
              </a:lnSpc>
              <a:spcBef>
                <a:spcPts val="100"/>
              </a:spcBef>
            </a:pPr>
            <a:r>
              <a:rPr sz="1200" spc="-5">
                <a:latin typeface="Segoe UI" panose="020B0502040204020203" pitchFamily="34" charset="0"/>
                <a:cs typeface="Segoe UI" panose="020B0502040204020203" pitchFamily="34" charset="0"/>
              </a:rPr>
              <a:t>Growth and </a:t>
            </a:r>
            <a:r>
              <a:rPr sz="1200" spc="-10">
                <a:latin typeface="Segoe UI" panose="020B0502040204020203" pitchFamily="34" charset="0"/>
                <a:cs typeface="Segoe UI" panose="020B0502040204020203" pitchFamily="34" charset="0"/>
              </a:rPr>
              <a:t>Resilience in</a:t>
            </a:r>
            <a:r>
              <a:rPr sz="1200" spc="-20">
                <a:latin typeface="Segoe UI" panose="020B0502040204020203" pitchFamily="34" charset="0"/>
                <a:cs typeface="Segoe UI" panose="020B0502040204020203" pitchFamily="34" charset="0"/>
              </a:rPr>
              <a:t> </a:t>
            </a:r>
            <a:r>
              <a:rPr sz="1200" spc="-25">
                <a:latin typeface="Segoe UI" panose="020B0502040204020203" pitchFamily="34" charset="0"/>
                <a:cs typeface="Segoe UI" panose="020B0502040204020203" pitchFamily="34" charset="0"/>
              </a:rPr>
              <a:t>Tech</a:t>
            </a:r>
            <a:endParaRPr sz="1200">
              <a:latin typeface="Segoe UI" panose="020B0502040204020203" pitchFamily="34" charset="0"/>
              <a:cs typeface="Segoe UI" panose="020B0502040204020203" pitchFamily="34" charset="0"/>
            </a:endParaRPr>
          </a:p>
        </p:txBody>
      </p:sp>
      <p:sp>
        <p:nvSpPr>
          <p:cNvPr id="2" name="Slide Number Placeholder 1">
            <a:extLst>
              <a:ext uri="{FF2B5EF4-FFF2-40B4-BE49-F238E27FC236}">
                <a16:creationId xmlns:a16="http://schemas.microsoft.com/office/drawing/2014/main" id="{6C9ADCDA-9541-2141-B3F8-7C4E53B724D2}"/>
              </a:ext>
            </a:extLst>
          </p:cNvPr>
          <p:cNvSpPr>
            <a:spLocks noGrp="1"/>
          </p:cNvSpPr>
          <p:nvPr>
            <p:ph type="sldNum" sz="quarter" idx="12"/>
          </p:nvPr>
        </p:nvSpPr>
        <p:spPr/>
        <p:txBody>
          <a:bodyPr/>
          <a:lstStyle/>
          <a:p>
            <a:fld id="{1E84DF03-1452-DD4E-83DB-2447253A7020}" type="slidenum">
              <a:rPr lang="en-US"/>
              <a:pPr/>
              <a:t>92</a:t>
            </a:fld>
            <a:endParaRPr lang="en-US"/>
          </a:p>
        </p:txBody>
      </p:sp>
    </p:spTree>
    <p:extLst>
      <p:ext uri="{BB962C8B-B14F-4D97-AF65-F5344CB8AC3E}">
        <p14:creationId xmlns:p14="http://schemas.microsoft.com/office/powerpoint/2010/main" val="6599043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282068"/>
            <a:ext cx="861694" cy="574040"/>
          </a:xfrm>
          <a:prstGeom prst="rect">
            <a:avLst/>
          </a:prstGeom>
        </p:spPr>
        <p:txBody>
          <a:bodyPr vert="horz" wrap="square" lIns="0" tIns="12700" rIns="0" bIns="0" rtlCol="0">
            <a:spAutoFit/>
          </a:bodyPr>
          <a:lstStyle/>
          <a:p>
            <a:pPr marL="12700">
              <a:lnSpc>
                <a:spcPct val="100000"/>
              </a:lnSpc>
              <a:spcBef>
                <a:spcPts val="100"/>
              </a:spcBef>
            </a:pPr>
            <a:r>
              <a:rPr sz="3600" b="1" spc="-335">
                <a:solidFill>
                  <a:srgbClr val="000000"/>
                </a:solidFill>
                <a:latin typeface="Segoe UI Semibold" panose="020B0502040204020203" pitchFamily="34" charset="0"/>
                <a:cs typeface="Segoe UI Semibold" panose="020B0502040204020203" pitchFamily="34" charset="0"/>
              </a:rPr>
              <a:t>F</a:t>
            </a:r>
            <a:r>
              <a:rPr sz="3600" b="1" spc="-20">
                <a:solidFill>
                  <a:srgbClr val="000000"/>
                </a:solidFill>
                <a:latin typeface="Segoe UI Semibold" panose="020B0502040204020203" pitchFamily="34" charset="0"/>
                <a:cs typeface="Segoe UI Semibold" panose="020B0502040204020203" pitchFamily="34" charset="0"/>
              </a:rPr>
              <a:t>A</a:t>
            </a:r>
            <a:r>
              <a:rPr sz="3600" b="1">
                <a:solidFill>
                  <a:srgbClr val="000000"/>
                </a:solidFill>
                <a:latin typeface="Segoe UI Semibold" panose="020B0502040204020203" pitchFamily="34" charset="0"/>
                <a:cs typeface="Segoe UI Semibold" panose="020B0502040204020203" pitchFamily="34" charset="0"/>
              </a:rPr>
              <a:t>Q</a:t>
            </a:r>
            <a:endParaRPr sz="3600" b="1">
              <a:latin typeface="Segoe UI Semibold" panose="020B0502040204020203" pitchFamily="34" charset="0"/>
              <a:cs typeface="Segoe UI Semibold" panose="020B0502040204020203" pitchFamily="34" charset="0"/>
            </a:endParaRPr>
          </a:p>
        </p:txBody>
      </p:sp>
      <p:sp>
        <p:nvSpPr>
          <p:cNvPr id="3" name="object 3"/>
          <p:cNvSpPr txBox="1">
            <a:spLocks noGrp="1"/>
          </p:cNvSpPr>
          <p:nvPr>
            <p:ph sz="half" idx="2"/>
          </p:nvPr>
        </p:nvSpPr>
        <p:spPr>
          <a:xfrm>
            <a:off x="673100" y="2069468"/>
            <a:ext cx="6000416" cy="5060040"/>
          </a:xfrm>
          <a:prstGeom prst="rect">
            <a:avLst/>
          </a:prstGeom>
        </p:spPr>
        <p:txBody>
          <a:bodyPr vert="horz" wrap="square" lIns="0" tIns="12700" rIns="0" bIns="0" rtlCol="0">
            <a:spAutoFit/>
          </a:bodyPr>
          <a:lstStyle/>
          <a:p>
            <a:pPr marL="12700">
              <a:lnSpc>
                <a:spcPct val="100000"/>
              </a:lnSpc>
              <a:spcBef>
                <a:spcPts val="100"/>
              </a:spcBef>
            </a:pPr>
            <a:r>
              <a:rPr b="1" dirty="0">
                <a:latin typeface="Segoe UI Semibold" panose="020B0502040204020203" pitchFamily="34" charset="0"/>
                <a:cs typeface="Segoe UI Semibold" panose="020B0502040204020203" pitchFamily="34" charset="0"/>
              </a:rPr>
              <a:t>How </a:t>
            </a:r>
            <a:r>
              <a:rPr b="1" spc="-5" dirty="0">
                <a:latin typeface="Segoe UI Semibold" panose="020B0502040204020203" pitchFamily="34" charset="0"/>
                <a:cs typeface="Segoe UI Semibold" panose="020B0502040204020203" pitchFamily="34" charset="0"/>
              </a:rPr>
              <a:t>should </a:t>
            </a:r>
            <a:r>
              <a:rPr b="1" dirty="0">
                <a:latin typeface="Segoe UI Semibold" panose="020B0502040204020203" pitchFamily="34" charset="0"/>
                <a:cs typeface="Segoe UI Semibold" panose="020B0502040204020203" pitchFamily="34" charset="0"/>
              </a:rPr>
              <a:t>I </a:t>
            </a:r>
            <a:r>
              <a:rPr b="1" spc="-10" dirty="0">
                <a:latin typeface="Segoe UI Semibold" panose="020B0502040204020203" pitchFamily="34" charset="0"/>
                <a:cs typeface="Segoe UI Semibold" panose="020B0502040204020203" pitchFamily="34" charset="0"/>
              </a:rPr>
              <a:t>approach </a:t>
            </a:r>
            <a:r>
              <a:rPr b="1" spc="-5" dirty="0">
                <a:latin typeface="Segoe UI Semibold" panose="020B0502040204020203" pitchFamily="34" charset="0"/>
                <a:cs typeface="Segoe UI Semibold" panose="020B0502040204020203" pitchFamily="34" charset="0"/>
              </a:rPr>
              <a:t>getting</a:t>
            </a:r>
            <a:r>
              <a:rPr b="1" dirty="0">
                <a:latin typeface="Segoe UI Semibold" panose="020B0502040204020203" pitchFamily="34" charset="0"/>
                <a:cs typeface="Segoe UI Semibold" panose="020B0502040204020203" pitchFamily="34" charset="0"/>
              </a:rPr>
              <a:t> started?</a:t>
            </a:r>
          </a:p>
          <a:p>
            <a:pPr marL="12700" marR="5080">
              <a:lnSpc>
                <a:spcPts val="2200"/>
              </a:lnSpc>
              <a:spcBef>
                <a:spcPts val="80"/>
              </a:spcBef>
            </a:pPr>
            <a:r>
              <a:rPr dirty="0"/>
              <a:t>The best </a:t>
            </a:r>
            <a:r>
              <a:rPr spc="-5" dirty="0"/>
              <a:t>way </a:t>
            </a:r>
            <a:r>
              <a:rPr dirty="0"/>
              <a:t>to get </a:t>
            </a:r>
            <a:r>
              <a:rPr spc="5" dirty="0"/>
              <a:t>started </a:t>
            </a:r>
            <a:r>
              <a:rPr spc="-5" dirty="0"/>
              <a:t>is </a:t>
            </a:r>
            <a:r>
              <a:rPr dirty="0"/>
              <a:t>to </a:t>
            </a:r>
            <a:r>
              <a:rPr spc="-5" dirty="0"/>
              <a:t>walk </a:t>
            </a:r>
            <a:r>
              <a:rPr spc="-10" dirty="0"/>
              <a:t>through </a:t>
            </a:r>
            <a:r>
              <a:rPr dirty="0"/>
              <a:t>the </a:t>
            </a:r>
            <a:r>
              <a:rPr spc="-5" dirty="0"/>
              <a:t>learning  labs </a:t>
            </a:r>
            <a:r>
              <a:rPr spc="-15" dirty="0"/>
              <a:t>yourself. </a:t>
            </a:r>
            <a:r>
              <a:rPr lang="en-US" spc="-15" dirty="0"/>
              <a:t>This will give you a first-hand experience with </a:t>
            </a:r>
            <a:r>
              <a:rPr spc="-5" dirty="0"/>
              <a:t>engaging with </a:t>
            </a:r>
            <a:r>
              <a:rPr lang="en-US" spc="-5" dirty="0"/>
              <a:t>these </a:t>
            </a:r>
            <a:r>
              <a:rPr dirty="0"/>
              <a:t>topics</a:t>
            </a:r>
            <a:r>
              <a:rPr lang="en-US" dirty="0"/>
              <a:t>.</a:t>
            </a:r>
            <a:endParaRPr spc="-5" dirty="0"/>
          </a:p>
          <a:p>
            <a:pPr marL="12700">
              <a:lnSpc>
                <a:spcPct val="100000"/>
              </a:lnSpc>
              <a:spcBef>
                <a:spcPts val="2160"/>
              </a:spcBef>
            </a:pPr>
            <a:r>
              <a:rPr b="1" dirty="0">
                <a:latin typeface="Segoe UI Semibold" panose="020B0502040204020203" pitchFamily="34" charset="0"/>
                <a:cs typeface="Segoe UI Semibold" panose="020B0502040204020203" pitchFamily="34" charset="0"/>
              </a:rPr>
              <a:t>Am I </a:t>
            </a:r>
            <a:r>
              <a:rPr b="1" spc="-5" dirty="0">
                <a:latin typeface="Segoe UI Semibold" panose="020B0502040204020203" pitchFamily="34" charset="0"/>
                <a:cs typeface="Segoe UI Semibold" panose="020B0502040204020203" pitchFamily="34" charset="0"/>
              </a:rPr>
              <a:t>technical </a:t>
            </a:r>
            <a:r>
              <a:rPr b="1" dirty="0">
                <a:latin typeface="Segoe UI Semibold" panose="020B0502040204020203" pitchFamily="34" charset="0"/>
                <a:cs typeface="Segoe UI Semibold" panose="020B0502040204020203" pitchFamily="34" charset="0"/>
              </a:rPr>
              <a:t>enough </a:t>
            </a:r>
            <a:r>
              <a:rPr b="1" spc="-5" dirty="0">
                <a:latin typeface="Segoe UI Semibold" panose="020B0502040204020203" pitchFamily="34" charset="0"/>
                <a:cs typeface="Segoe UI Semibold" panose="020B0502040204020203" pitchFamily="34" charset="0"/>
              </a:rPr>
              <a:t>for</a:t>
            </a:r>
            <a:r>
              <a:rPr b="1" spc="-10" dirty="0">
                <a:latin typeface="Segoe UI Semibold" panose="020B0502040204020203" pitchFamily="34" charset="0"/>
                <a:cs typeface="Segoe UI Semibold" panose="020B0502040204020203" pitchFamily="34" charset="0"/>
              </a:rPr>
              <a:t> </a:t>
            </a:r>
            <a:r>
              <a:rPr b="1" spc="-5" dirty="0">
                <a:latin typeface="Segoe UI Semibold" panose="020B0502040204020203" pitchFamily="34" charset="0"/>
                <a:cs typeface="Segoe UI Semibold" panose="020B0502040204020203" pitchFamily="34" charset="0"/>
              </a:rPr>
              <a:t>this?</a:t>
            </a:r>
          </a:p>
          <a:p>
            <a:pPr marL="12700" marR="292735">
              <a:lnSpc>
                <a:spcPts val="2200"/>
              </a:lnSpc>
              <a:spcBef>
                <a:spcPts val="80"/>
              </a:spcBef>
            </a:pPr>
            <a:r>
              <a:rPr spc="-5" dirty="0"/>
              <a:t>If </a:t>
            </a:r>
            <a:r>
              <a:rPr dirty="0"/>
              <a:t>you </a:t>
            </a:r>
            <a:r>
              <a:rPr lang="en-US" dirty="0"/>
              <a:t>feel comfortable with the content being taught and feel well equipped and supported to disseminate the curricula to the students while also being authentic to yourself,</a:t>
            </a:r>
            <a:r>
              <a:rPr dirty="0"/>
              <a:t> you can be a</a:t>
            </a:r>
            <a:r>
              <a:rPr spc="-10" dirty="0"/>
              <a:t> </a:t>
            </a:r>
            <a:r>
              <a:rPr spc="-25" dirty="0"/>
              <a:t>mentor.</a:t>
            </a:r>
            <a:r>
              <a:rPr lang="en-US" spc="-25" dirty="0"/>
              <a:t> </a:t>
            </a:r>
            <a:endParaRPr spc="-25" dirty="0"/>
          </a:p>
          <a:p>
            <a:pPr>
              <a:lnSpc>
                <a:spcPct val="100000"/>
              </a:lnSpc>
            </a:pPr>
            <a:endParaRPr sz="1600" dirty="0"/>
          </a:p>
          <a:p>
            <a:pPr marL="12700">
              <a:lnSpc>
                <a:spcPct val="100000"/>
              </a:lnSpc>
              <a:spcBef>
                <a:spcPts val="5"/>
              </a:spcBef>
            </a:pPr>
            <a:r>
              <a:rPr b="1" dirty="0">
                <a:latin typeface="Segoe UI Semibold" panose="020B0502040204020203" pitchFamily="34" charset="0"/>
                <a:cs typeface="Segoe UI Semibold" panose="020B0502040204020203" pitchFamily="34" charset="0"/>
              </a:rPr>
              <a:t>How </a:t>
            </a:r>
            <a:r>
              <a:rPr b="1" spc="-5" dirty="0">
                <a:latin typeface="Segoe UI Semibold" panose="020B0502040204020203" pitchFamily="34" charset="0"/>
                <a:cs typeface="Segoe UI Semibold" panose="020B0502040204020203" pitchFamily="34" charset="0"/>
              </a:rPr>
              <a:t>can </a:t>
            </a:r>
            <a:r>
              <a:rPr b="1" dirty="0">
                <a:latin typeface="Segoe UI Semibold" panose="020B0502040204020203" pitchFamily="34" charset="0"/>
                <a:cs typeface="Segoe UI Semibold" panose="020B0502040204020203" pitchFamily="34" charset="0"/>
              </a:rPr>
              <a:t>I </a:t>
            </a:r>
            <a:r>
              <a:rPr b="1" spc="-5" dirty="0">
                <a:latin typeface="Segoe UI Semibold" panose="020B0502040204020203" pitchFamily="34" charset="0"/>
                <a:cs typeface="Segoe UI Semibold" panose="020B0502040204020203" pitchFamily="34" charset="0"/>
              </a:rPr>
              <a:t>best lead these sessions</a:t>
            </a:r>
            <a:r>
              <a:rPr b="1" spc="-20" dirty="0">
                <a:latin typeface="Segoe UI Semibold" panose="020B0502040204020203" pitchFamily="34" charset="0"/>
                <a:cs typeface="Segoe UI Semibold" panose="020B0502040204020203" pitchFamily="34" charset="0"/>
              </a:rPr>
              <a:t> </a:t>
            </a:r>
            <a:r>
              <a:rPr b="1" spc="-5" dirty="0">
                <a:latin typeface="Segoe UI Semibold" panose="020B0502040204020203" pitchFamily="34" charset="0"/>
                <a:cs typeface="Segoe UI Semibold" panose="020B0502040204020203" pitchFamily="34" charset="0"/>
              </a:rPr>
              <a:t>virtually?</a:t>
            </a:r>
          </a:p>
          <a:p>
            <a:pPr marL="12700" marR="259715">
              <a:lnSpc>
                <a:spcPts val="2200"/>
              </a:lnSpc>
              <a:spcBef>
                <a:spcPts val="80"/>
              </a:spcBef>
            </a:pPr>
            <a:r>
              <a:rPr lang="en-US" spc="-5" dirty="0"/>
              <a:t>Some ways to better demonstrate your attention in a virtual setting are to make eye contact by </a:t>
            </a:r>
            <a:r>
              <a:rPr spc="-5" dirty="0"/>
              <a:t>look</a:t>
            </a:r>
            <a:r>
              <a:rPr lang="en-US" spc="-5" dirty="0"/>
              <a:t>ing</a:t>
            </a:r>
            <a:r>
              <a:rPr spc="-5" dirty="0"/>
              <a:t> </a:t>
            </a:r>
            <a:r>
              <a:rPr dirty="0"/>
              <a:t>at the computer camera and adjust your </a:t>
            </a:r>
            <a:r>
              <a:rPr spc="-5" dirty="0"/>
              <a:t>lighting so </a:t>
            </a:r>
            <a:r>
              <a:rPr dirty="0"/>
              <a:t>you can be </a:t>
            </a:r>
            <a:r>
              <a:rPr lang="en-US" dirty="0"/>
              <a:t>easily seen</a:t>
            </a:r>
            <a:r>
              <a:rPr spc="-5" dirty="0"/>
              <a:t>. </a:t>
            </a:r>
            <a:r>
              <a:rPr lang="en-US" spc="-5" dirty="0"/>
              <a:t>It is also helpful to </a:t>
            </a:r>
            <a:r>
              <a:rPr spc="-5" dirty="0"/>
              <a:t>signal </a:t>
            </a:r>
            <a:r>
              <a:rPr dirty="0"/>
              <a:t>transitions and </a:t>
            </a:r>
            <a:r>
              <a:rPr spc="-5" dirty="0"/>
              <a:t>turn-taking </a:t>
            </a:r>
            <a:r>
              <a:rPr dirty="0"/>
              <a:t>because</a:t>
            </a:r>
            <a:r>
              <a:rPr spc="-20" dirty="0"/>
              <a:t> </a:t>
            </a:r>
            <a:r>
              <a:rPr spc="-5" dirty="0"/>
              <a:t>explicit </a:t>
            </a:r>
            <a:r>
              <a:rPr dirty="0"/>
              <a:t>cues help </a:t>
            </a:r>
            <a:r>
              <a:rPr spc="5" dirty="0"/>
              <a:t>everyone </a:t>
            </a:r>
            <a:r>
              <a:rPr dirty="0"/>
              <a:t>feel </a:t>
            </a:r>
            <a:r>
              <a:rPr spc="-10" dirty="0"/>
              <a:t>more </a:t>
            </a:r>
            <a:r>
              <a:rPr dirty="0"/>
              <a:t>comfortable</a:t>
            </a:r>
            <a:r>
              <a:rPr lang="en-US" dirty="0"/>
              <a:t>.</a:t>
            </a:r>
            <a:endParaRPr dirty="0"/>
          </a:p>
        </p:txBody>
      </p:sp>
      <p:sp>
        <p:nvSpPr>
          <p:cNvPr id="5" name="object 5"/>
          <p:cNvSpPr/>
          <p:nvPr/>
        </p:nvSpPr>
        <p:spPr>
          <a:xfrm>
            <a:off x="7315200" y="0"/>
            <a:ext cx="7310755" cy="8229600"/>
          </a:xfrm>
          <a:custGeom>
            <a:avLst/>
            <a:gdLst/>
            <a:ahLst/>
            <a:cxnLst/>
            <a:rect l="l" t="t" r="r" b="b"/>
            <a:pathLst>
              <a:path w="7310755" h="8229600">
                <a:moveTo>
                  <a:pt x="0" y="8229600"/>
                </a:moveTo>
                <a:lnTo>
                  <a:pt x="7310602" y="8229600"/>
                </a:lnTo>
                <a:lnTo>
                  <a:pt x="7310602" y="0"/>
                </a:lnTo>
                <a:lnTo>
                  <a:pt x="0" y="0"/>
                </a:lnTo>
                <a:lnTo>
                  <a:pt x="0" y="8229600"/>
                </a:lnTo>
                <a:close/>
              </a:path>
            </a:pathLst>
          </a:custGeom>
          <a:solidFill>
            <a:srgbClr val="008575"/>
          </a:solidFill>
        </p:spPr>
        <p:txBody>
          <a:bodyPr wrap="square" lIns="0" tIns="0" rIns="0" bIns="0" rtlCol="0"/>
          <a:lstStyle/>
          <a:p>
            <a:endParaRPr/>
          </a:p>
        </p:txBody>
      </p:sp>
      <p:sp>
        <p:nvSpPr>
          <p:cNvPr id="6" name="object 6"/>
          <p:cNvSpPr txBox="1"/>
          <p:nvPr/>
        </p:nvSpPr>
        <p:spPr>
          <a:xfrm>
            <a:off x="7710772" y="2014513"/>
            <a:ext cx="6528803" cy="4200574"/>
          </a:xfrm>
          <a:prstGeom prst="rect">
            <a:avLst/>
          </a:prstGeom>
        </p:spPr>
        <p:txBody>
          <a:bodyPr vert="horz" wrap="square" lIns="0" tIns="6985" rIns="0" bIns="0" rtlCol="0">
            <a:spAutoFit/>
          </a:bodyPr>
          <a:lstStyle/>
          <a:p>
            <a:pPr marL="12700" marR="282575">
              <a:lnSpc>
                <a:spcPct val="101899"/>
              </a:lnSpc>
              <a:spcBef>
                <a:spcPts val="55"/>
              </a:spcBef>
            </a:pPr>
            <a:r>
              <a:rPr sz="1800" b="1" spc="-5" dirty="0">
                <a:solidFill>
                  <a:srgbClr val="FFFFFF"/>
                </a:solidFill>
                <a:latin typeface="Segoe UI Semibold" panose="020B0502040204020203" pitchFamily="34" charset="0"/>
                <a:cs typeface="Segoe UI Semibold" panose="020B0502040204020203" pitchFamily="34" charset="0"/>
              </a:rPr>
              <a:t>What </a:t>
            </a:r>
            <a:r>
              <a:rPr sz="1800" b="1" dirty="0">
                <a:solidFill>
                  <a:srgbClr val="FFFFFF"/>
                </a:solidFill>
                <a:latin typeface="Segoe UI Semibold" panose="020B0502040204020203" pitchFamily="34" charset="0"/>
                <a:cs typeface="Segoe UI Semibold" panose="020B0502040204020203" pitchFamily="34" charset="0"/>
              </a:rPr>
              <a:t>happens if I </a:t>
            </a:r>
            <a:r>
              <a:rPr sz="1800" b="1" spc="-5" dirty="0">
                <a:solidFill>
                  <a:srgbClr val="FFFFFF"/>
                </a:solidFill>
                <a:latin typeface="Segoe UI Semibold" panose="020B0502040204020203" pitchFamily="34" charset="0"/>
                <a:cs typeface="Segoe UI Semibold" panose="020B0502040204020203" pitchFamily="34" charset="0"/>
              </a:rPr>
              <a:t>don’t know the answer </a:t>
            </a:r>
            <a:r>
              <a:rPr sz="1800" b="1" spc="-15" dirty="0">
                <a:solidFill>
                  <a:srgbClr val="FFFFFF"/>
                </a:solidFill>
                <a:latin typeface="Segoe UI Semibold" panose="020B0502040204020203" pitchFamily="34" charset="0"/>
                <a:cs typeface="Segoe UI Semibold" panose="020B0502040204020203" pitchFamily="34" charset="0"/>
              </a:rPr>
              <a:t>to</a:t>
            </a:r>
            <a:r>
              <a:rPr lang="en-US" sz="1800" b="1" spc="-15" dirty="0">
                <a:solidFill>
                  <a:srgbClr val="FFFFFF"/>
                </a:solidFill>
                <a:latin typeface="Segoe UI Semibold" panose="020B0502040204020203" pitchFamily="34" charset="0"/>
                <a:cs typeface="Segoe UI Semibold" panose="020B0502040204020203" pitchFamily="34" charset="0"/>
              </a:rPr>
              <a:t> a question</a:t>
            </a:r>
            <a:r>
              <a:rPr sz="1800" b="1" spc="-15" dirty="0">
                <a:solidFill>
                  <a:srgbClr val="FFFFFF"/>
                </a:solidFill>
                <a:latin typeface="Segoe UI Semibold" panose="020B0502040204020203" pitchFamily="34" charset="0"/>
                <a:cs typeface="Segoe UI Semibold" panose="020B0502040204020203" pitchFamily="34" charset="0"/>
              </a:rPr>
              <a:t>?</a:t>
            </a:r>
            <a:endParaRPr sz="1800" b="1" dirty="0">
              <a:latin typeface="Segoe UI Semibold" panose="020B0502040204020203" pitchFamily="34" charset="0"/>
              <a:cs typeface="Segoe UI Semibold" panose="020B0502040204020203" pitchFamily="34" charset="0"/>
            </a:endParaRPr>
          </a:p>
          <a:p>
            <a:pPr marL="12700" marR="229235">
              <a:lnSpc>
                <a:spcPts val="2200"/>
              </a:lnSpc>
              <a:spcBef>
                <a:spcPts val="80"/>
              </a:spcBef>
            </a:pPr>
            <a:r>
              <a:rPr lang="en-US" sz="1800" dirty="0">
                <a:solidFill>
                  <a:srgbClr val="FFFFFF"/>
                </a:solidFill>
                <a:latin typeface="Segoe UI" panose="020B0502040204020203" pitchFamily="34" charset="0"/>
                <a:cs typeface="Segoe UI" panose="020B0502040204020203" pitchFamily="34" charset="0"/>
              </a:rPr>
              <a:t>We do not expect our mentors </a:t>
            </a:r>
            <a:r>
              <a:rPr sz="1800" dirty="0">
                <a:solidFill>
                  <a:srgbClr val="FFFFFF"/>
                </a:solidFill>
                <a:latin typeface="Segoe UI" panose="020B0502040204020203" pitchFamily="34" charset="0"/>
                <a:cs typeface="Segoe UI" panose="020B0502040204020203" pitchFamily="34" charset="0"/>
              </a:rPr>
              <a:t>to have all</a:t>
            </a:r>
            <a:r>
              <a:rPr sz="1800" spc="-20" dirty="0">
                <a:solidFill>
                  <a:srgbClr val="FFFFFF"/>
                </a:solidFill>
                <a:latin typeface="Segoe UI" panose="020B0502040204020203" pitchFamily="34" charset="0"/>
                <a:cs typeface="Segoe UI" panose="020B0502040204020203" pitchFamily="34" charset="0"/>
              </a:rPr>
              <a:t> </a:t>
            </a:r>
            <a:r>
              <a:rPr sz="1800" dirty="0">
                <a:solidFill>
                  <a:srgbClr val="FFFFFF"/>
                </a:solidFill>
                <a:latin typeface="Segoe UI" panose="020B0502040204020203" pitchFamily="34" charset="0"/>
                <a:cs typeface="Segoe UI" panose="020B0502040204020203" pitchFamily="34" charset="0"/>
              </a:rPr>
              <a:t>the answers</a:t>
            </a:r>
            <a:r>
              <a:rPr lang="en-US" sz="1800" dirty="0">
                <a:solidFill>
                  <a:srgbClr val="FFFFFF"/>
                </a:solidFill>
                <a:latin typeface="Segoe UI" panose="020B0502040204020203" pitchFamily="34" charset="0"/>
                <a:cs typeface="Segoe UI" panose="020B0502040204020203" pitchFamily="34" charset="0"/>
              </a:rPr>
              <a:t>. I</a:t>
            </a:r>
            <a:r>
              <a:rPr sz="1800" spc="-30" dirty="0">
                <a:solidFill>
                  <a:srgbClr val="FFFFFF"/>
                </a:solidFill>
                <a:latin typeface="Segoe UI" panose="020B0502040204020203" pitchFamily="34" charset="0"/>
                <a:cs typeface="Segoe UI" panose="020B0502040204020203" pitchFamily="34" charset="0"/>
              </a:rPr>
              <a:t>t</a:t>
            </a:r>
            <a:r>
              <a:rPr lang="en-US" sz="1800" spc="-30" dirty="0">
                <a:solidFill>
                  <a:srgbClr val="FFFFFF"/>
                </a:solidFill>
                <a:latin typeface="Segoe UI" panose="020B0502040204020203" pitchFamily="34" charset="0"/>
                <a:cs typeface="Segoe UI" panose="020B0502040204020203" pitchFamily="34" charset="0"/>
              </a:rPr>
              <a:t> i</a:t>
            </a:r>
            <a:r>
              <a:rPr sz="1800" spc="-30" dirty="0">
                <a:solidFill>
                  <a:srgbClr val="FFFFFF"/>
                </a:solidFill>
                <a:latin typeface="Segoe UI" panose="020B0502040204020203" pitchFamily="34" charset="0"/>
                <a:cs typeface="Segoe UI" panose="020B0502040204020203" pitchFamily="34" charset="0"/>
              </a:rPr>
              <a:t>s </a:t>
            </a:r>
            <a:r>
              <a:rPr sz="1800" dirty="0">
                <a:solidFill>
                  <a:srgbClr val="FFFFFF"/>
                </a:solidFill>
                <a:latin typeface="Segoe UI" panose="020B0502040204020203" pitchFamily="34" charset="0"/>
                <a:cs typeface="Segoe UI" panose="020B0502040204020203" pitchFamily="34" charset="0"/>
              </a:rPr>
              <a:t>perfectly acceptable to </a:t>
            </a:r>
            <a:r>
              <a:rPr sz="1800" spc="-10" dirty="0">
                <a:solidFill>
                  <a:srgbClr val="FFFFFF"/>
                </a:solidFill>
                <a:latin typeface="Segoe UI" panose="020B0502040204020203" pitchFamily="34" charset="0"/>
                <a:cs typeface="Segoe UI" panose="020B0502040204020203" pitchFamily="34" charset="0"/>
              </a:rPr>
              <a:t>respond</a:t>
            </a:r>
            <a:r>
              <a:rPr lang="en-US" sz="1800" spc="-10" dirty="0">
                <a:solidFill>
                  <a:srgbClr val="FFFFFF"/>
                </a:solidFill>
                <a:latin typeface="Segoe UI" panose="020B0502040204020203" pitchFamily="34" charset="0"/>
                <a:cs typeface="Segoe UI" panose="020B0502040204020203" pitchFamily="34" charset="0"/>
              </a:rPr>
              <a:t> with a variant of:</a:t>
            </a:r>
            <a:r>
              <a:rPr sz="1800" spc="-10" dirty="0">
                <a:solidFill>
                  <a:srgbClr val="FFFFFF"/>
                </a:solidFill>
                <a:latin typeface="Segoe UI" panose="020B0502040204020203" pitchFamily="34" charset="0"/>
                <a:cs typeface="Segoe UI" panose="020B0502040204020203" pitchFamily="34" charset="0"/>
              </a:rPr>
              <a:t> </a:t>
            </a:r>
            <a:r>
              <a:rPr sz="1800" spc="10" dirty="0">
                <a:solidFill>
                  <a:srgbClr val="FFFFFF"/>
                </a:solidFill>
                <a:latin typeface="Segoe UI" panose="020B0502040204020203" pitchFamily="34" charset="0"/>
                <a:cs typeface="Segoe UI" panose="020B0502040204020203" pitchFamily="34" charset="0"/>
              </a:rPr>
              <a:t>“That </a:t>
            </a:r>
            <a:r>
              <a:rPr sz="1800" spc="-5" dirty="0">
                <a:solidFill>
                  <a:srgbClr val="FFFFFF"/>
                </a:solidFill>
                <a:latin typeface="Segoe UI" panose="020B0502040204020203" pitchFamily="34" charset="0"/>
                <a:cs typeface="Segoe UI" panose="020B0502040204020203" pitchFamily="34" charset="0"/>
              </a:rPr>
              <a:t>is </a:t>
            </a:r>
            <a:r>
              <a:rPr sz="1800" dirty="0">
                <a:solidFill>
                  <a:srgbClr val="FFFFFF"/>
                </a:solidFill>
                <a:latin typeface="Segoe UI" panose="020B0502040204020203" pitchFamily="34" charset="0"/>
                <a:cs typeface="Segoe UI" panose="020B0502040204020203" pitchFamily="34" charset="0"/>
              </a:rPr>
              <a:t>a </a:t>
            </a:r>
            <a:r>
              <a:rPr sz="1800" spc="-10" dirty="0">
                <a:solidFill>
                  <a:srgbClr val="FFFFFF"/>
                </a:solidFill>
                <a:latin typeface="Segoe UI" panose="020B0502040204020203" pitchFamily="34" charset="0"/>
                <a:cs typeface="Segoe UI" panose="020B0502040204020203" pitchFamily="34" charset="0"/>
              </a:rPr>
              <a:t>great </a:t>
            </a:r>
            <a:r>
              <a:rPr sz="1800" dirty="0">
                <a:solidFill>
                  <a:srgbClr val="FFFFFF"/>
                </a:solidFill>
                <a:latin typeface="Segoe UI" panose="020B0502040204020203" pitchFamily="34" charset="0"/>
                <a:cs typeface="Segoe UI" panose="020B0502040204020203" pitchFamily="34" charset="0"/>
              </a:rPr>
              <a:t>question. I don’t </a:t>
            </a:r>
            <a:r>
              <a:rPr sz="1800" spc="-5" dirty="0">
                <a:solidFill>
                  <a:srgbClr val="FFFFFF"/>
                </a:solidFill>
                <a:latin typeface="Segoe UI" panose="020B0502040204020203" pitchFamily="34" charset="0"/>
                <a:cs typeface="Segoe UI" panose="020B0502040204020203" pitchFamily="34" charset="0"/>
              </a:rPr>
              <a:t>know </a:t>
            </a:r>
            <a:r>
              <a:rPr sz="1800" dirty="0">
                <a:solidFill>
                  <a:srgbClr val="FFFFFF"/>
                </a:solidFill>
                <a:latin typeface="Segoe UI" panose="020B0502040204020203" pitchFamily="34" charset="0"/>
                <a:cs typeface="Segoe UI" panose="020B0502040204020203" pitchFamily="34" charset="0"/>
              </a:rPr>
              <a:t>the </a:t>
            </a:r>
            <a:r>
              <a:rPr sz="1800" spc="-20" dirty="0">
                <a:solidFill>
                  <a:srgbClr val="FFFFFF"/>
                </a:solidFill>
                <a:latin typeface="Segoe UI" panose="020B0502040204020203" pitchFamily="34" charset="0"/>
                <a:cs typeface="Segoe UI" panose="020B0502040204020203" pitchFamily="34" charset="0"/>
              </a:rPr>
              <a:t>answer, </a:t>
            </a:r>
            <a:r>
              <a:rPr sz="1800" dirty="0">
                <a:solidFill>
                  <a:srgbClr val="FFFFFF"/>
                </a:solidFill>
                <a:latin typeface="Segoe UI" panose="020B0502040204020203" pitchFamily="34" charset="0"/>
                <a:cs typeface="Segoe UI" panose="020B0502040204020203" pitchFamily="34" charset="0"/>
              </a:rPr>
              <a:t>but </a:t>
            </a:r>
            <a:r>
              <a:rPr sz="1800" spc="-5" dirty="0">
                <a:solidFill>
                  <a:srgbClr val="FFFFFF"/>
                </a:solidFill>
                <a:latin typeface="Segoe UI" panose="020B0502040204020203" pitchFamily="34" charset="0"/>
                <a:cs typeface="Segoe UI" panose="020B0502040204020203" pitchFamily="34" charset="0"/>
              </a:rPr>
              <a:t>I’m willing </a:t>
            </a:r>
            <a:r>
              <a:rPr sz="1800" dirty="0">
                <a:solidFill>
                  <a:srgbClr val="FFFFFF"/>
                </a:solidFill>
                <a:latin typeface="Segoe UI" panose="020B0502040204020203" pitchFamily="34" charset="0"/>
                <a:cs typeface="Segoe UI" panose="020B0502040204020203" pitchFamily="34" charset="0"/>
              </a:rPr>
              <a:t>to think together </a:t>
            </a:r>
            <a:r>
              <a:rPr sz="1800" spc="-5" dirty="0">
                <a:solidFill>
                  <a:srgbClr val="FFFFFF"/>
                </a:solidFill>
                <a:latin typeface="Segoe UI" panose="020B0502040204020203" pitchFamily="34" charset="0"/>
                <a:cs typeface="Segoe UI" panose="020B0502040204020203" pitchFamily="34" charset="0"/>
              </a:rPr>
              <a:t>with </a:t>
            </a:r>
            <a:r>
              <a:rPr sz="1800" dirty="0">
                <a:solidFill>
                  <a:srgbClr val="FFFFFF"/>
                </a:solidFill>
                <a:latin typeface="Segoe UI" panose="020B0502040204020203" pitchFamily="34" charset="0"/>
                <a:cs typeface="Segoe UI" panose="020B0502040204020203" pitchFamily="34" charset="0"/>
              </a:rPr>
              <a:t>you about </a:t>
            </a:r>
            <a:r>
              <a:rPr sz="1800" spc="-5" dirty="0">
                <a:solidFill>
                  <a:srgbClr val="FFFFFF"/>
                </a:solidFill>
                <a:latin typeface="Segoe UI" panose="020B0502040204020203" pitchFamily="34" charset="0"/>
                <a:cs typeface="Segoe UI" panose="020B0502040204020203" pitchFamily="34" charset="0"/>
              </a:rPr>
              <a:t>it. </a:t>
            </a:r>
            <a:r>
              <a:rPr sz="1800" dirty="0">
                <a:solidFill>
                  <a:srgbClr val="FFFFFF"/>
                </a:solidFill>
                <a:latin typeface="Segoe UI" panose="020B0502040204020203" pitchFamily="34" charset="0"/>
                <a:cs typeface="Segoe UI" panose="020B0502040204020203" pitchFamily="34" charset="0"/>
              </a:rPr>
              <a:t>I may also chat </a:t>
            </a:r>
            <a:r>
              <a:rPr sz="1800" spc="-5" dirty="0">
                <a:solidFill>
                  <a:srgbClr val="FFFFFF"/>
                </a:solidFill>
                <a:latin typeface="Segoe UI" panose="020B0502040204020203" pitchFamily="34" charset="0"/>
                <a:cs typeface="Segoe UI" panose="020B0502040204020203" pitchFamily="34" charset="0"/>
              </a:rPr>
              <a:t>with </a:t>
            </a:r>
            <a:r>
              <a:rPr sz="1800" dirty="0">
                <a:solidFill>
                  <a:srgbClr val="FFFFFF"/>
                </a:solidFill>
                <a:latin typeface="Segoe UI" panose="020B0502040204020203" pitchFamily="34" charset="0"/>
                <a:cs typeface="Segoe UI" panose="020B0502040204020203" pitchFamily="34" charset="0"/>
              </a:rPr>
              <a:t>a colleague about this </a:t>
            </a:r>
            <a:r>
              <a:rPr sz="1800" spc="5" dirty="0">
                <a:solidFill>
                  <a:srgbClr val="FFFFFF"/>
                </a:solidFill>
                <a:latin typeface="Segoe UI" panose="020B0502040204020203" pitchFamily="34" charset="0"/>
                <a:cs typeface="Segoe UI" panose="020B0502040204020203" pitchFamily="34" charset="0"/>
              </a:rPr>
              <a:t>after </a:t>
            </a:r>
            <a:r>
              <a:rPr sz="1800" spc="-5" dirty="0">
                <a:solidFill>
                  <a:srgbClr val="FFFFFF"/>
                </a:solidFill>
                <a:latin typeface="Segoe UI" panose="020B0502040204020203" pitchFamily="34" charset="0"/>
                <a:cs typeface="Segoe UI" panose="020B0502040204020203" pitchFamily="34" charset="0"/>
              </a:rPr>
              <a:t>our session </a:t>
            </a:r>
            <a:r>
              <a:rPr sz="1800" dirty="0">
                <a:solidFill>
                  <a:srgbClr val="FFFFFF"/>
                </a:solidFill>
                <a:latin typeface="Segoe UI" panose="020B0502040204020203" pitchFamily="34" charset="0"/>
                <a:cs typeface="Segoe UI" panose="020B0502040204020203" pitchFamily="34" charset="0"/>
              </a:rPr>
              <a:t>and </a:t>
            </a:r>
            <a:r>
              <a:rPr sz="1800" spc="-5" dirty="0">
                <a:solidFill>
                  <a:srgbClr val="FFFFFF"/>
                </a:solidFill>
                <a:latin typeface="Segoe UI" panose="020B0502040204020203" pitchFamily="34" charset="0"/>
                <a:cs typeface="Segoe UI" panose="020B0502040204020203" pitchFamily="34" charset="0"/>
              </a:rPr>
              <a:t>circle </a:t>
            </a:r>
            <a:r>
              <a:rPr sz="1800" dirty="0">
                <a:solidFill>
                  <a:srgbClr val="FFFFFF"/>
                </a:solidFill>
                <a:latin typeface="Segoe UI" panose="020B0502040204020203" pitchFamily="34" charset="0"/>
                <a:cs typeface="Segoe UI" panose="020B0502040204020203" pitchFamily="34" charset="0"/>
              </a:rPr>
              <a:t>back to you </a:t>
            </a:r>
            <a:r>
              <a:rPr sz="1800" spc="-5" dirty="0">
                <a:solidFill>
                  <a:srgbClr val="FFFFFF"/>
                </a:solidFill>
                <a:latin typeface="Segoe UI" panose="020B0502040204020203" pitchFamily="34" charset="0"/>
                <a:cs typeface="Segoe UI" panose="020B0502040204020203" pitchFamily="34" charset="0"/>
              </a:rPr>
              <a:t>with </a:t>
            </a:r>
            <a:r>
              <a:rPr sz="1800" spc="-10" dirty="0">
                <a:solidFill>
                  <a:srgbClr val="FFFFFF"/>
                </a:solidFill>
                <a:latin typeface="Segoe UI" panose="020B0502040204020203" pitchFamily="34" charset="0"/>
                <a:cs typeface="Segoe UI" panose="020B0502040204020203" pitchFamily="34" charset="0"/>
              </a:rPr>
              <a:t>more</a:t>
            </a:r>
            <a:r>
              <a:rPr sz="1800" spc="-20" dirty="0">
                <a:solidFill>
                  <a:srgbClr val="FFFFFF"/>
                </a:solidFill>
                <a:latin typeface="Segoe UI" panose="020B0502040204020203" pitchFamily="34" charset="0"/>
                <a:cs typeface="Segoe UI" panose="020B0502040204020203" pitchFamily="34" charset="0"/>
              </a:rPr>
              <a:t> thoughts.”</a:t>
            </a:r>
            <a:endParaRPr sz="1800" dirty="0">
              <a:latin typeface="Segoe UI" panose="020B0502040204020203" pitchFamily="34" charset="0"/>
              <a:cs typeface="Segoe UI" panose="020B0502040204020203" pitchFamily="34" charset="0"/>
            </a:endParaRPr>
          </a:p>
          <a:p>
            <a:pPr>
              <a:lnSpc>
                <a:spcPct val="100000"/>
              </a:lnSpc>
              <a:spcBef>
                <a:spcPts val="5"/>
              </a:spcBef>
            </a:pPr>
            <a:endParaRPr sz="1600" dirty="0">
              <a:latin typeface="Segoe UI" panose="020B0502040204020203" pitchFamily="34" charset="0"/>
              <a:cs typeface="Segoe UI" panose="020B0502040204020203" pitchFamily="34" charset="0"/>
            </a:endParaRPr>
          </a:p>
          <a:p>
            <a:pPr marL="12700">
              <a:lnSpc>
                <a:spcPct val="100000"/>
              </a:lnSpc>
            </a:pPr>
            <a:r>
              <a:rPr lang="en-US" b="1" dirty="0">
                <a:solidFill>
                  <a:srgbClr val="FFFFFF"/>
                </a:solidFill>
                <a:latin typeface="Segoe UI Semibold" panose="020B0502040204020203" pitchFamily="34" charset="0"/>
                <a:cs typeface="Segoe UI Semibold" panose="020B0502040204020203" pitchFamily="34" charset="0"/>
              </a:rPr>
              <a:t>I am not the most comfortable communicator. H</a:t>
            </a:r>
            <a:r>
              <a:rPr sz="1800" b="1" dirty="0">
                <a:solidFill>
                  <a:srgbClr val="FFFFFF"/>
                </a:solidFill>
                <a:latin typeface="Segoe UI Semibold" panose="020B0502040204020203" pitchFamily="34" charset="0"/>
                <a:cs typeface="Segoe UI Semibold" panose="020B0502040204020203" pitchFamily="34" charset="0"/>
              </a:rPr>
              <a:t>ow </a:t>
            </a:r>
            <a:r>
              <a:rPr sz="1800" b="1" spc="-5" dirty="0">
                <a:solidFill>
                  <a:srgbClr val="FFFFFF"/>
                </a:solidFill>
                <a:latin typeface="Segoe UI Semibold" panose="020B0502040204020203" pitchFamily="34" charset="0"/>
                <a:cs typeface="Segoe UI Semibold" panose="020B0502040204020203" pitchFamily="34" charset="0"/>
              </a:rPr>
              <a:t>can </a:t>
            </a:r>
            <a:r>
              <a:rPr sz="1800" b="1" dirty="0">
                <a:solidFill>
                  <a:srgbClr val="FFFFFF"/>
                </a:solidFill>
                <a:latin typeface="Segoe UI Semibold" panose="020B0502040204020203" pitchFamily="34" charset="0"/>
                <a:cs typeface="Segoe UI Semibold" panose="020B0502040204020203" pitchFamily="34" charset="0"/>
              </a:rPr>
              <a:t>I </a:t>
            </a:r>
            <a:r>
              <a:rPr sz="1800" b="1" spc="-5" dirty="0">
                <a:solidFill>
                  <a:srgbClr val="FFFFFF"/>
                </a:solidFill>
                <a:latin typeface="Segoe UI Semibold" panose="020B0502040204020203" pitchFamily="34" charset="0"/>
                <a:cs typeface="Segoe UI Semibold" panose="020B0502040204020203" pitchFamily="34" charset="0"/>
              </a:rPr>
              <a:t>learn communication skills </a:t>
            </a:r>
            <a:r>
              <a:rPr sz="1800" b="1" spc="-10" dirty="0">
                <a:solidFill>
                  <a:srgbClr val="FFFFFF"/>
                </a:solidFill>
                <a:latin typeface="Segoe UI Semibold" panose="020B0502040204020203" pitchFamily="34" charset="0"/>
                <a:cs typeface="Segoe UI Semibold" panose="020B0502040204020203" pitchFamily="34" charset="0"/>
              </a:rPr>
              <a:t>to </a:t>
            </a:r>
            <a:r>
              <a:rPr lang="en-US" sz="1800" b="1" spc="-10" dirty="0">
                <a:solidFill>
                  <a:srgbClr val="FFFFFF"/>
                </a:solidFill>
                <a:latin typeface="Segoe UI Semibold" panose="020B0502040204020203" pitchFamily="34" charset="0"/>
                <a:cs typeface="Segoe UI Semibold" panose="020B0502040204020203" pitchFamily="34" charset="0"/>
              </a:rPr>
              <a:t>better </a:t>
            </a:r>
            <a:r>
              <a:rPr sz="1800" b="1" spc="-5" dirty="0">
                <a:solidFill>
                  <a:srgbClr val="FFFFFF"/>
                </a:solidFill>
                <a:latin typeface="Segoe UI Semibold" panose="020B0502040204020203" pitchFamily="34" charset="0"/>
                <a:cs typeface="Segoe UI Semibold" panose="020B0502040204020203" pitchFamily="34" charset="0"/>
              </a:rPr>
              <a:t>lead</a:t>
            </a:r>
            <a:r>
              <a:rPr sz="1800" b="1" spc="-25" dirty="0">
                <a:solidFill>
                  <a:srgbClr val="FFFFFF"/>
                </a:solidFill>
                <a:latin typeface="Segoe UI Semibold" panose="020B0502040204020203" pitchFamily="34" charset="0"/>
                <a:cs typeface="Segoe UI Semibold" panose="020B0502040204020203" pitchFamily="34" charset="0"/>
              </a:rPr>
              <a:t> </a:t>
            </a:r>
            <a:r>
              <a:rPr sz="1800" b="1" spc="-5" dirty="0">
                <a:solidFill>
                  <a:srgbClr val="FFFFFF"/>
                </a:solidFill>
                <a:latin typeface="Segoe UI Semibold" panose="020B0502040204020203" pitchFamily="34" charset="0"/>
                <a:cs typeface="Segoe UI Semibold" panose="020B0502040204020203" pitchFamily="34" charset="0"/>
              </a:rPr>
              <a:t>these</a:t>
            </a:r>
            <a:r>
              <a:rPr lang="en-US" sz="1800" b="1" spc="-5" dirty="0">
                <a:solidFill>
                  <a:srgbClr val="FFFFFF"/>
                </a:solidFill>
                <a:latin typeface="Segoe UI Semibold" panose="020B0502040204020203" pitchFamily="34" charset="0"/>
                <a:cs typeface="Segoe UI Semibold" panose="020B0502040204020203" pitchFamily="34" charset="0"/>
              </a:rPr>
              <a:t> sessions</a:t>
            </a:r>
            <a:r>
              <a:rPr sz="1800" b="1" spc="-5" dirty="0">
                <a:solidFill>
                  <a:srgbClr val="FFFFFF"/>
                </a:solidFill>
                <a:latin typeface="Segoe UI Semibold" panose="020B0502040204020203" pitchFamily="34" charset="0"/>
                <a:cs typeface="Segoe UI Semibold" panose="020B0502040204020203" pitchFamily="34" charset="0"/>
              </a:rPr>
              <a:t>?</a:t>
            </a:r>
            <a:endParaRPr sz="1800" b="1" dirty="0">
              <a:latin typeface="Segoe UI Semibold" panose="020B0502040204020203" pitchFamily="34" charset="0"/>
              <a:cs typeface="Segoe UI Semibold" panose="020B0502040204020203" pitchFamily="34" charset="0"/>
            </a:endParaRPr>
          </a:p>
          <a:p>
            <a:pPr marL="12700" marR="5080">
              <a:lnSpc>
                <a:spcPts val="2200"/>
              </a:lnSpc>
              <a:spcBef>
                <a:spcPts val="80"/>
              </a:spcBef>
            </a:pPr>
            <a:r>
              <a:rPr lang="en-US" sz="1800" dirty="0">
                <a:solidFill>
                  <a:srgbClr val="FFFFFF"/>
                </a:solidFill>
                <a:latin typeface="Segoe UI" panose="020B0502040204020203" pitchFamily="34" charset="0"/>
                <a:cs typeface="Segoe UI" panose="020B0502040204020203" pitchFamily="34" charset="0"/>
              </a:rPr>
              <a:t>If there are certain aspects of mentorship that you want to improve on, we </a:t>
            </a:r>
            <a:r>
              <a:rPr lang="en-US" dirty="0">
                <a:solidFill>
                  <a:srgbClr val="FFFFFF"/>
                </a:solidFill>
                <a:latin typeface="Segoe UI" panose="020B0502040204020203" pitchFamily="34" charset="0"/>
                <a:cs typeface="Segoe UI" panose="020B0502040204020203" pitchFamily="34" charset="0"/>
              </a:rPr>
              <a:t>encourage you to take </a:t>
            </a:r>
            <a:r>
              <a:rPr lang="en-US" sz="1800" dirty="0">
                <a:solidFill>
                  <a:srgbClr val="FFFFFF"/>
                </a:solidFill>
                <a:latin typeface="Segoe UI" panose="020B0502040204020203" pitchFamily="34" charset="0"/>
                <a:cs typeface="Segoe UI" panose="020B0502040204020203" pitchFamily="34" charset="0"/>
              </a:rPr>
              <a:t>this opportunity to actively practice some of the skills we are cultivating in this program (like growth mindset, self-efficacy, and cognitive flexibility) </a:t>
            </a:r>
            <a:r>
              <a:rPr lang="en-US" dirty="0">
                <a:solidFill>
                  <a:srgbClr val="FFFFFF"/>
                </a:solidFill>
                <a:latin typeface="Segoe UI" panose="020B0502040204020203" pitchFamily="34" charset="0"/>
                <a:cs typeface="Segoe UI" panose="020B0502040204020203" pitchFamily="34" charset="0"/>
              </a:rPr>
              <a:t>to </a:t>
            </a:r>
            <a:r>
              <a:rPr lang="en-US" sz="1800" dirty="0">
                <a:solidFill>
                  <a:srgbClr val="FFFFFF"/>
                </a:solidFill>
                <a:latin typeface="Segoe UI" panose="020B0502040204020203" pitchFamily="34" charset="0"/>
                <a:cs typeface="Segoe UI" panose="020B0502040204020203" pitchFamily="34" charset="0"/>
              </a:rPr>
              <a:t>build your own confidence and ability</a:t>
            </a:r>
            <a:r>
              <a:rPr sz="1800" spc="-5" dirty="0">
                <a:solidFill>
                  <a:srgbClr val="FFFFFF"/>
                </a:solidFill>
                <a:latin typeface="Segoe UI" panose="020B0502040204020203" pitchFamily="34" charset="0"/>
                <a:cs typeface="Segoe UI" panose="020B0502040204020203" pitchFamily="34" charset="0"/>
              </a:rPr>
              <a:t>.</a:t>
            </a:r>
            <a:endParaRPr lang="en-US" sz="1800" spc="-5" dirty="0">
              <a:solidFill>
                <a:srgbClr val="FFFFFF"/>
              </a:solidFill>
              <a:latin typeface="Segoe UI" panose="020B0502040204020203" pitchFamily="34" charset="0"/>
              <a:cs typeface="Segoe UI" panose="020B0502040204020203" pitchFamily="34" charset="0"/>
            </a:endParaRPr>
          </a:p>
        </p:txBody>
      </p:sp>
      <p:sp>
        <p:nvSpPr>
          <p:cNvPr id="7" name="object 6">
            <a:extLst>
              <a:ext uri="{FF2B5EF4-FFF2-40B4-BE49-F238E27FC236}">
                <a16:creationId xmlns:a16="http://schemas.microsoft.com/office/drawing/2014/main" id="{D435F939-298F-2A4D-9B5A-931889C6A015}"/>
              </a:ext>
            </a:extLst>
          </p:cNvPr>
          <p:cNvSpPr txBox="1"/>
          <p:nvPr/>
        </p:nvSpPr>
        <p:spPr>
          <a:xfrm>
            <a:off x="673100" y="231892"/>
            <a:ext cx="2052955" cy="197490"/>
          </a:xfrm>
          <a:prstGeom prst="rect">
            <a:avLst/>
          </a:prstGeom>
        </p:spPr>
        <p:txBody>
          <a:bodyPr vert="horz" wrap="square" lIns="0" tIns="12700" rIns="0" bIns="0" rtlCol="0">
            <a:spAutoFit/>
          </a:bodyPr>
          <a:lstStyle/>
          <a:p>
            <a:pPr marL="12700">
              <a:lnSpc>
                <a:spcPct val="100000"/>
              </a:lnSpc>
              <a:spcBef>
                <a:spcPts val="100"/>
              </a:spcBef>
            </a:pPr>
            <a:r>
              <a:rPr sz="1200" spc="-5">
                <a:latin typeface="Segoe UI" panose="020B0502040204020203" pitchFamily="34" charset="0"/>
                <a:cs typeface="Segoe UI" panose="020B0502040204020203" pitchFamily="34" charset="0"/>
              </a:rPr>
              <a:t>Growth and </a:t>
            </a:r>
            <a:r>
              <a:rPr sz="1200" spc="-10">
                <a:latin typeface="Segoe UI" panose="020B0502040204020203" pitchFamily="34" charset="0"/>
                <a:cs typeface="Segoe UI" panose="020B0502040204020203" pitchFamily="34" charset="0"/>
              </a:rPr>
              <a:t>Resilience in</a:t>
            </a:r>
            <a:r>
              <a:rPr sz="1200" spc="-20">
                <a:latin typeface="Segoe UI" panose="020B0502040204020203" pitchFamily="34" charset="0"/>
                <a:cs typeface="Segoe UI" panose="020B0502040204020203" pitchFamily="34" charset="0"/>
              </a:rPr>
              <a:t> </a:t>
            </a:r>
            <a:r>
              <a:rPr sz="1200" spc="-25">
                <a:latin typeface="Segoe UI" panose="020B0502040204020203" pitchFamily="34" charset="0"/>
                <a:cs typeface="Segoe UI" panose="020B0502040204020203" pitchFamily="34" charset="0"/>
              </a:rPr>
              <a:t>Tech</a:t>
            </a:r>
            <a:endParaRPr sz="120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9395F207-FB59-8C42-86C9-246E59730499}"/>
              </a:ext>
            </a:extLst>
          </p:cNvPr>
          <p:cNvSpPr>
            <a:spLocks noGrp="1"/>
          </p:cNvSpPr>
          <p:nvPr>
            <p:ph type="sldNum" sz="quarter" idx="12"/>
          </p:nvPr>
        </p:nvSpPr>
        <p:spPr/>
        <p:txBody>
          <a:bodyPr/>
          <a:lstStyle/>
          <a:p>
            <a:fld id="{1E84DF03-1452-DD4E-83DB-2447253A7020}" type="slidenum">
              <a:rPr lang="en-US"/>
              <a:pPr/>
              <a:t>93</a:t>
            </a:fld>
            <a:endParaRPr lang="en-US"/>
          </a:p>
        </p:txBody>
      </p:sp>
    </p:spTree>
    <p:extLst>
      <p:ext uri="{BB962C8B-B14F-4D97-AF65-F5344CB8AC3E}">
        <p14:creationId xmlns:p14="http://schemas.microsoft.com/office/powerpoint/2010/main" val="31097775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3100" y="1282068"/>
            <a:ext cx="861694" cy="574040"/>
          </a:xfrm>
          <a:prstGeom prst="rect">
            <a:avLst/>
          </a:prstGeom>
        </p:spPr>
        <p:txBody>
          <a:bodyPr vert="horz" wrap="square" lIns="0" tIns="12700" rIns="0" bIns="0" rtlCol="0">
            <a:spAutoFit/>
          </a:bodyPr>
          <a:lstStyle/>
          <a:p>
            <a:pPr marL="12700">
              <a:lnSpc>
                <a:spcPct val="100000"/>
              </a:lnSpc>
              <a:spcBef>
                <a:spcPts val="100"/>
              </a:spcBef>
            </a:pPr>
            <a:r>
              <a:rPr sz="3600" b="1" spc="-335">
                <a:solidFill>
                  <a:srgbClr val="000000"/>
                </a:solidFill>
                <a:latin typeface="Segoe UI Semibold" panose="020B0502040204020203" pitchFamily="34" charset="0"/>
                <a:cs typeface="Segoe UI Semibold" panose="020B0502040204020203" pitchFamily="34" charset="0"/>
              </a:rPr>
              <a:t>F</a:t>
            </a:r>
            <a:r>
              <a:rPr sz="3600" b="1" spc="-20">
                <a:solidFill>
                  <a:srgbClr val="000000"/>
                </a:solidFill>
                <a:latin typeface="Segoe UI Semibold" panose="020B0502040204020203" pitchFamily="34" charset="0"/>
                <a:cs typeface="Segoe UI Semibold" panose="020B0502040204020203" pitchFamily="34" charset="0"/>
              </a:rPr>
              <a:t>A</a:t>
            </a:r>
            <a:r>
              <a:rPr sz="3600" b="1">
                <a:solidFill>
                  <a:srgbClr val="000000"/>
                </a:solidFill>
                <a:latin typeface="Segoe UI Semibold" panose="020B0502040204020203" pitchFamily="34" charset="0"/>
                <a:cs typeface="Segoe UI Semibold" panose="020B0502040204020203" pitchFamily="34" charset="0"/>
              </a:rPr>
              <a:t>Q</a:t>
            </a:r>
            <a:endParaRPr sz="3600" b="1">
              <a:latin typeface="Segoe UI Semibold" panose="020B0502040204020203" pitchFamily="34" charset="0"/>
              <a:cs typeface="Segoe UI Semibold" panose="020B0502040204020203" pitchFamily="34" charset="0"/>
            </a:endParaRPr>
          </a:p>
        </p:txBody>
      </p:sp>
      <p:sp>
        <p:nvSpPr>
          <p:cNvPr id="3" name="object 3"/>
          <p:cNvSpPr txBox="1">
            <a:spLocks noGrp="1"/>
          </p:cNvSpPr>
          <p:nvPr>
            <p:ph sz="half" idx="2"/>
          </p:nvPr>
        </p:nvSpPr>
        <p:spPr>
          <a:xfrm>
            <a:off x="673101" y="2069468"/>
            <a:ext cx="6000416" cy="5157502"/>
          </a:xfrm>
          <a:prstGeom prst="rect">
            <a:avLst/>
          </a:prstGeom>
        </p:spPr>
        <p:txBody>
          <a:bodyPr vert="horz" wrap="square" lIns="0" tIns="12700" rIns="0" bIns="0" rtlCol="0">
            <a:spAutoFit/>
          </a:bodyPr>
          <a:lstStyle/>
          <a:p>
            <a:pPr marL="12700" marR="5080">
              <a:lnSpc>
                <a:spcPts val="2200"/>
              </a:lnSpc>
              <a:spcBef>
                <a:spcPts val="80"/>
              </a:spcBef>
            </a:pPr>
            <a:r>
              <a:rPr lang="en-US" b="1" dirty="0">
                <a:latin typeface="Segoe UI Semibold" panose="020B0502040204020203" pitchFamily="34" charset="0"/>
                <a:cs typeface="Segoe UI Semibold" panose="020B0502040204020203" pitchFamily="34" charset="0"/>
              </a:rPr>
              <a:t>Is there a suggested flow between co-mentors?</a:t>
            </a:r>
          </a:p>
          <a:p>
            <a:pPr marL="12700" marR="5080">
              <a:lnSpc>
                <a:spcPts val="2200"/>
              </a:lnSpc>
              <a:spcBef>
                <a:spcPts val="80"/>
              </a:spcBef>
            </a:pPr>
            <a:r>
              <a:rPr lang="en-US" dirty="0">
                <a:latin typeface="Segoe UI" panose="020B0502040204020203" pitchFamily="34" charset="0"/>
                <a:cs typeface="Segoe UI" panose="020B0502040204020203" pitchFamily="34" charset="0"/>
              </a:rPr>
              <a:t>We recommend alternating facilitation during each session. Since there are two videos in each session, you and your co-mentor should switch off who shares a personal story for each. When one co-mentor is facilitating, the other can be more logistical by keeping track of time and examining how the mentees are engaging. </a:t>
            </a:r>
          </a:p>
          <a:p>
            <a:pPr marL="12700" marR="5080">
              <a:lnSpc>
                <a:spcPts val="2200"/>
              </a:lnSpc>
              <a:spcBef>
                <a:spcPts val="80"/>
              </a:spcBef>
            </a:pPr>
            <a:endParaRPr lang="en-US" b="1" dirty="0"/>
          </a:p>
          <a:p>
            <a:pPr marL="12700">
              <a:lnSpc>
                <a:spcPct val="100000"/>
              </a:lnSpc>
              <a:spcBef>
                <a:spcPts val="100"/>
              </a:spcBef>
            </a:pPr>
            <a:r>
              <a:rPr lang="en-US" b="1" spc="-5" dirty="0">
                <a:latin typeface="Segoe UI Semibold" panose="020B0502040204020203" pitchFamily="34" charset="0"/>
                <a:cs typeface="Segoe UI Semibold" panose="020B0502040204020203" pitchFamily="34" charset="0"/>
              </a:rPr>
              <a:t>Why does this program involve </a:t>
            </a:r>
            <a:r>
              <a:rPr lang="en-US" b="1" spc="-10" dirty="0">
                <a:latin typeface="Segoe UI Semibold" panose="020B0502040204020203" pitchFamily="34" charset="0"/>
                <a:cs typeface="Segoe UI Semibold" panose="020B0502040204020203" pitchFamily="34" charset="0"/>
              </a:rPr>
              <a:t>group mentoring?</a:t>
            </a:r>
          </a:p>
          <a:p>
            <a:pPr marL="12700" marR="186690">
              <a:lnSpc>
                <a:spcPts val="2200"/>
              </a:lnSpc>
              <a:spcBef>
                <a:spcPts val="80"/>
              </a:spcBef>
            </a:pPr>
            <a:r>
              <a:rPr lang="en-US" dirty="0"/>
              <a:t>With a group of mentees, you and your co-mentor can build a community for the mentees to </a:t>
            </a:r>
            <a:r>
              <a:rPr lang="en-US" spc="-5" dirty="0"/>
              <a:t>learn from each </a:t>
            </a:r>
            <a:r>
              <a:rPr lang="en-US" spc="-30" dirty="0"/>
              <a:t>other’s experiences and feel like they are not alone.</a:t>
            </a:r>
          </a:p>
          <a:p>
            <a:pPr marL="12700" marR="186690">
              <a:lnSpc>
                <a:spcPts val="2200"/>
              </a:lnSpc>
              <a:spcBef>
                <a:spcPts val="80"/>
              </a:spcBef>
            </a:pPr>
            <a:endParaRPr lang="en-US" spc="-30" dirty="0"/>
          </a:p>
          <a:p>
            <a:pPr marL="12700" marR="186690">
              <a:lnSpc>
                <a:spcPts val="2200"/>
              </a:lnSpc>
              <a:spcBef>
                <a:spcPts val="80"/>
              </a:spcBef>
            </a:pPr>
            <a:r>
              <a:rPr lang="en-US" b="1" spc="-10" dirty="0">
                <a:latin typeface="Segoe UI Semibold" panose="020B0502040204020203" pitchFamily="34" charset="0"/>
                <a:cs typeface="Segoe UI Semibold" panose="020B0502040204020203" pitchFamily="34" charset="0"/>
              </a:rPr>
              <a:t>Why does this program have mentors instead of tutors?</a:t>
            </a:r>
          </a:p>
          <a:p>
            <a:pPr marL="12700" marR="263525">
              <a:lnSpc>
                <a:spcPts val="2200"/>
              </a:lnSpc>
              <a:spcBef>
                <a:spcPts val="80"/>
              </a:spcBef>
            </a:pPr>
            <a:r>
              <a:rPr lang="en-US" spc="-5" dirty="0"/>
              <a:t>While this program has a curricula</a:t>
            </a:r>
            <a:r>
              <a:rPr lang="en-US" dirty="0"/>
              <a:t>, its mentors </a:t>
            </a:r>
            <a:r>
              <a:rPr lang="en-US" spc="-5" dirty="0"/>
              <a:t>will </a:t>
            </a:r>
            <a:r>
              <a:rPr lang="en-US" dirty="0"/>
              <a:t>not</a:t>
            </a:r>
            <a:r>
              <a:rPr lang="en-US" spc="-45" dirty="0"/>
              <a:t> </a:t>
            </a:r>
            <a:r>
              <a:rPr lang="en-US" dirty="0"/>
              <a:t>be </a:t>
            </a:r>
            <a:r>
              <a:rPr lang="en-US" spc="-5" dirty="0"/>
              <a:t>engaged with specific coursework </a:t>
            </a:r>
            <a:r>
              <a:rPr lang="en-US" spc="-10" dirty="0"/>
              <a:t>from </a:t>
            </a:r>
            <a:r>
              <a:rPr lang="en-US" dirty="0"/>
              <a:t>the mentees’</a:t>
            </a:r>
            <a:r>
              <a:rPr lang="en-US" spc="-35" dirty="0"/>
              <a:t> </a:t>
            </a:r>
            <a:r>
              <a:rPr lang="en-US" dirty="0"/>
              <a:t>classes and instead are focused on </a:t>
            </a:r>
            <a:r>
              <a:rPr lang="en-US" spc="-5" dirty="0"/>
              <a:t>their</a:t>
            </a:r>
            <a:r>
              <a:rPr lang="en-US" dirty="0"/>
              <a:t> </a:t>
            </a:r>
            <a:r>
              <a:rPr lang="en-US" spc="-15" dirty="0"/>
              <a:t>mentees’ individual development and </a:t>
            </a:r>
            <a:r>
              <a:rPr lang="en-US" spc="-5" dirty="0"/>
              <a:t>success</a:t>
            </a:r>
            <a:r>
              <a:rPr lang="en-US" dirty="0"/>
              <a:t>.</a:t>
            </a:r>
          </a:p>
        </p:txBody>
      </p:sp>
      <p:sp>
        <p:nvSpPr>
          <p:cNvPr id="5" name="object 5"/>
          <p:cNvSpPr/>
          <p:nvPr/>
        </p:nvSpPr>
        <p:spPr>
          <a:xfrm>
            <a:off x="7319645" y="0"/>
            <a:ext cx="7310755" cy="8229600"/>
          </a:xfrm>
          <a:custGeom>
            <a:avLst/>
            <a:gdLst/>
            <a:ahLst/>
            <a:cxnLst/>
            <a:rect l="l" t="t" r="r" b="b"/>
            <a:pathLst>
              <a:path w="7310755" h="8229600">
                <a:moveTo>
                  <a:pt x="0" y="8229600"/>
                </a:moveTo>
                <a:lnTo>
                  <a:pt x="7310602" y="8229600"/>
                </a:lnTo>
                <a:lnTo>
                  <a:pt x="7310602" y="0"/>
                </a:lnTo>
                <a:lnTo>
                  <a:pt x="0" y="0"/>
                </a:lnTo>
                <a:lnTo>
                  <a:pt x="0" y="8229600"/>
                </a:lnTo>
                <a:close/>
              </a:path>
            </a:pathLst>
          </a:custGeom>
          <a:solidFill>
            <a:srgbClr val="008575"/>
          </a:solidFill>
        </p:spPr>
        <p:txBody>
          <a:bodyPr wrap="square" lIns="0" tIns="0" rIns="0" bIns="0" rtlCol="0"/>
          <a:lstStyle/>
          <a:p>
            <a:endParaRPr/>
          </a:p>
        </p:txBody>
      </p:sp>
      <p:sp>
        <p:nvSpPr>
          <p:cNvPr id="7" name="object 6">
            <a:extLst>
              <a:ext uri="{FF2B5EF4-FFF2-40B4-BE49-F238E27FC236}">
                <a16:creationId xmlns:a16="http://schemas.microsoft.com/office/drawing/2014/main" id="{D435F939-298F-2A4D-9B5A-931889C6A015}"/>
              </a:ext>
            </a:extLst>
          </p:cNvPr>
          <p:cNvSpPr txBox="1"/>
          <p:nvPr/>
        </p:nvSpPr>
        <p:spPr>
          <a:xfrm>
            <a:off x="673100" y="231892"/>
            <a:ext cx="2052955" cy="197490"/>
          </a:xfrm>
          <a:prstGeom prst="rect">
            <a:avLst/>
          </a:prstGeom>
        </p:spPr>
        <p:txBody>
          <a:bodyPr vert="horz" wrap="square" lIns="0" tIns="12700" rIns="0" bIns="0" rtlCol="0">
            <a:spAutoFit/>
          </a:bodyPr>
          <a:lstStyle/>
          <a:p>
            <a:pPr marL="12700">
              <a:lnSpc>
                <a:spcPct val="100000"/>
              </a:lnSpc>
              <a:spcBef>
                <a:spcPts val="100"/>
              </a:spcBef>
            </a:pPr>
            <a:r>
              <a:rPr sz="1200" spc="-5">
                <a:latin typeface="Segoe UI" panose="020B0502040204020203" pitchFamily="34" charset="0"/>
                <a:cs typeface="Segoe UI" panose="020B0502040204020203" pitchFamily="34" charset="0"/>
              </a:rPr>
              <a:t>Growth and </a:t>
            </a:r>
            <a:r>
              <a:rPr sz="1200" spc="-10">
                <a:latin typeface="Segoe UI" panose="020B0502040204020203" pitchFamily="34" charset="0"/>
                <a:cs typeface="Segoe UI" panose="020B0502040204020203" pitchFamily="34" charset="0"/>
              </a:rPr>
              <a:t>Resilience in</a:t>
            </a:r>
            <a:r>
              <a:rPr sz="1200" spc="-20">
                <a:latin typeface="Segoe UI" panose="020B0502040204020203" pitchFamily="34" charset="0"/>
                <a:cs typeface="Segoe UI" panose="020B0502040204020203" pitchFamily="34" charset="0"/>
              </a:rPr>
              <a:t> </a:t>
            </a:r>
            <a:r>
              <a:rPr sz="1200" spc="-25">
                <a:latin typeface="Segoe UI" panose="020B0502040204020203" pitchFamily="34" charset="0"/>
                <a:cs typeface="Segoe UI" panose="020B0502040204020203" pitchFamily="34" charset="0"/>
              </a:rPr>
              <a:t>Tech</a:t>
            </a:r>
            <a:endParaRPr sz="120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9395F207-FB59-8C42-86C9-246E59730499}"/>
              </a:ext>
            </a:extLst>
          </p:cNvPr>
          <p:cNvSpPr>
            <a:spLocks noGrp="1"/>
          </p:cNvSpPr>
          <p:nvPr>
            <p:ph type="sldNum" sz="quarter" idx="12"/>
          </p:nvPr>
        </p:nvSpPr>
        <p:spPr/>
        <p:txBody>
          <a:bodyPr/>
          <a:lstStyle/>
          <a:p>
            <a:fld id="{1E84DF03-1452-DD4E-83DB-2447253A7020}" type="slidenum">
              <a:rPr lang="en-US"/>
              <a:pPr/>
              <a:t>94</a:t>
            </a:fld>
            <a:endParaRPr lang="en-US" dirty="0"/>
          </a:p>
        </p:txBody>
      </p:sp>
      <p:sp>
        <p:nvSpPr>
          <p:cNvPr id="8" name="object 4">
            <a:extLst>
              <a:ext uri="{FF2B5EF4-FFF2-40B4-BE49-F238E27FC236}">
                <a16:creationId xmlns:a16="http://schemas.microsoft.com/office/drawing/2014/main" id="{B240B8C5-33D8-4265-86F1-478B8AC1525E}"/>
              </a:ext>
            </a:extLst>
          </p:cNvPr>
          <p:cNvSpPr txBox="1">
            <a:spLocks/>
          </p:cNvSpPr>
          <p:nvPr/>
        </p:nvSpPr>
        <p:spPr>
          <a:xfrm>
            <a:off x="7714678" y="2069468"/>
            <a:ext cx="6511798" cy="4247958"/>
          </a:xfrm>
          <a:prstGeom prst="rect">
            <a:avLst/>
          </a:prstGeom>
        </p:spPr>
        <p:txBody>
          <a:bodyPr vert="horz" wrap="square" lIns="0" tIns="12700" rIns="0" bIns="0" rtlCol="0">
            <a:spAutoFit/>
          </a:bodyPr>
          <a:lstStyle/>
          <a:p>
            <a:pPr marL="12700" marR="186690">
              <a:lnSpc>
                <a:spcPts val="2200"/>
              </a:lnSpc>
              <a:spcBef>
                <a:spcPts val="80"/>
              </a:spcBef>
            </a:pPr>
            <a:r>
              <a:rPr lang="en-US" b="1" spc="-5" dirty="0">
                <a:solidFill>
                  <a:schemeClr val="bg1"/>
                </a:solidFill>
                <a:latin typeface="Segoe UI Semibold" panose="020B0502040204020203" pitchFamily="34" charset="0"/>
                <a:cs typeface="Segoe UI Semibold" panose="020B0502040204020203" pitchFamily="34" charset="0"/>
              </a:rPr>
              <a:t>What if a mentee asks for an additional 1:1?</a:t>
            </a:r>
            <a:endParaRPr lang="en-US" dirty="0">
              <a:solidFill>
                <a:schemeClr val="bg1"/>
              </a:solidFill>
            </a:endParaRPr>
          </a:p>
          <a:p>
            <a:pPr marL="12700" marR="186690">
              <a:lnSpc>
                <a:spcPts val="2200"/>
              </a:lnSpc>
              <a:spcBef>
                <a:spcPts val="80"/>
              </a:spcBef>
            </a:pPr>
            <a:r>
              <a:rPr lang="en-US" dirty="0">
                <a:solidFill>
                  <a:schemeClr val="bg1"/>
                </a:solidFill>
              </a:rPr>
              <a:t>Whatever time you spend with students beyond this program is up to your own discretion and capacity. We recommend you are transparent up front with your mentees on how to best approach you for additional time. We also encourage you to be respectful but creative in how you approach these kinds of requests. For example, you can request to delay a 1:1 until after all co-mentor sessions are over since completing the curricula may help the student better orient their thoughts and provide you with more bandwidth (“I’d love that, and I’d like to wait if possible until the program is over when I’ll have more capacity to connect”). We have also found that students often face similar problems without realizing it. Thus, it could be beneficial to think of ways to respectfully bring certain topics to the full group so that the cohort can reflect, resonate, and brainstorm solutions together.</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7429500" cy="4243070"/>
          </a:xfrm>
          <a:custGeom>
            <a:avLst/>
            <a:gdLst/>
            <a:ahLst/>
            <a:cxnLst/>
            <a:rect l="l" t="t" r="r" b="b"/>
            <a:pathLst>
              <a:path w="7429500" h="4243070">
                <a:moveTo>
                  <a:pt x="0" y="4242790"/>
                </a:moveTo>
                <a:lnTo>
                  <a:pt x="7429500" y="4242790"/>
                </a:lnTo>
                <a:lnTo>
                  <a:pt x="7429500" y="0"/>
                </a:lnTo>
                <a:lnTo>
                  <a:pt x="0" y="0"/>
                </a:lnTo>
                <a:lnTo>
                  <a:pt x="0" y="4242790"/>
                </a:lnTo>
                <a:close/>
              </a:path>
            </a:pathLst>
          </a:custGeom>
          <a:solidFill>
            <a:srgbClr val="F1F1F1"/>
          </a:solidFill>
        </p:spPr>
        <p:txBody>
          <a:bodyPr wrap="square" lIns="0" tIns="0" rIns="0" bIns="0" rtlCol="0"/>
          <a:lstStyle/>
          <a:p>
            <a:endParaRPr/>
          </a:p>
        </p:txBody>
      </p:sp>
      <p:sp>
        <p:nvSpPr>
          <p:cNvPr id="3" name="object 3"/>
          <p:cNvSpPr/>
          <p:nvPr/>
        </p:nvSpPr>
        <p:spPr>
          <a:xfrm>
            <a:off x="7319797" y="0"/>
            <a:ext cx="7310755" cy="4108450"/>
          </a:xfrm>
          <a:custGeom>
            <a:avLst/>
            <a:gdLst/>
            <a:ahLst/>
            <a:cxnLst/>
            <a:rect l="l" t="t" r="r" b="b"/>
            <a:pathLst>
              <a:path w="7310755" h="4108450">
                <a:moveTo>
                  <a:pt x="0" y="4107891"/>
                </a:moveTo>
                <a:lnTo>
                  <a:pt x="7310602" y="4107891"/>
                </a:lnTo>
                <a:lnTo>
                  <a:pt x="7310602" y="0"/>
                </a:lnTo>
                <a:lnTo>
                  <a:pt x="0" y="0"/>
                </a:lnTo>
                <a:lnTo>
                  <a:pt x="0" y="4107891"/>
                </a:lnTo>
                <a:close/>
              </a:path>
            </a:pathLst>
          </a:custGeom>
          <a:solidFill>
            <a:srgbClr val="8560C5"/>
          </a:solidFill>
        </p:spPr>
        <p:txBody>
          <a:bodyPr wrap="square" lIns="0" tIns="0" rIns="0" bIns="0" rtlCol="0"/>
          <a:lstStyle/>
          <a:p>
            <a:endParaRPr/>
          </a:p>
        </p:txBody>
      </p:sp>
      <p:sp>
        <p:nvSpPr>
          <p:cNvPr id="4" name="object 4"/>
          <p:cNvSpPr/>
          <p:nvPr/>
        </p:nvSpPr>
        <p:spPr>
          <a:xfrm>
            <a:off x="7319797" y="4105655"/>
            <a:ext cx="7310755" cy="4124325"/>
          </a:xfrm>
          <a:custGeom>
            <a:avLst/>
            <a:gdLst/>
            <a:ahLst/>
            <a:cxnLst/>
            <a:rect l="l" t="t" r="r" b="b"/>
            <a:pathLst>
              <a:path w="7310755" h="4124325">
                <a:moveTo>
                  <a:pt x="0" y="4123944"/>
                </a:moveTo>
                <a:lnTo>
                  <a:pt x="7310602" y="4123944"/>
                </a:lnTo>
                <a:lnTo>
                  <a:pt x="7310602" y="0"/>
                </a:lnTo>
                <a:lnTo>
                  <a:pt x="0" y="0"/>
                </a:lnTo>
                <a:lnTo>
                  <a:pt x="0" y="4123944"/>
                </a:lnTo>
                <a:close/>
              </a:path>
            </a:pathLst>
          </a:custGeom>
          <a:solidFill>
            <a:srgbClr val="008575"/>
          </a:solidFill>
        </p:spPr>
        <p:txBody>
          <a:bodyPr wrap="square" lIns="0" tIns="0" rIns="0" bIns="0" rtlCol="0"/>
          <a:lstStyle/>
          <a:p>
            <a:endParaRPr/>
          </a:p>
        </p:txBody>
      </p:sp>
      <p:sp>
        <p:nvSpPr>
          <p:cNvPr id="5" name="object 5"/>
          <p:cNvSpPr/>
          <p:nvPr/>
        </p:nvSpPr>
        <p:spPr>
          <a:xfrm>
            <a:off x="0" y="4105655"/>
            <a:ext cx="7320280" cy="4124325"/>
          </a:xfrm>
          <a:custGeom>
            <a:avLst/>
            <a:gdLst/>
            <a:ahLst/>
            <a:cxnLst/>
            <a:rect l="l" t="t" r="r" b="b"/>
            <a:pathLst>
              <a:path w="7320280" h="4124325">
                <a:moveTo>
                  <a:pt x="0" y="4123944"/>
                </a:moveTo>
                <a:lnTo>
                  <a:pt x="7319797" y="4123944"/>
                </a:lnTo>
                <a:lnTo>
                  <a:pt x="7319797" y="0"/>
                </a:lnTo>
                <a:lnTo>
                  <a:pt x="0" y="0"/>
                </a:lnTo>
                <a:lnTo>
                  <a:pt x="0" y="4123944"/>
                </a:lnTo>
                <a:close/>
              </a:path>
            </a:pathLst>
          </a:custGeom>
          <a:solidFill>
            <a:srgbClr val="0078D3"/>
          </a:solidFill>
        </p:spPr>
        <p:txBody>
          <a:bodyPr wrap="square" lIns="0" tIns="0" rIns="0" bIns="0" rtlCol="0"/>
          <a:lstStyle/>
          <a:p>
            <a:endParaRPr/>
          </a:p>
        </p:txBody>
      </p:sp>
      <p:sp>
        <p:nvSpPr>
          <p:cNvPr id="6" name="object 6"/>
          <p:cNvSpPr txBox="1"/>
          <p:nvPr/>
        </p:nvSpPr>
        <p:spPr>
          <a:xfrm>
            <a:off x="673100" y="1527239"/>
            <a:ext cx="4877468" cy="1118768"/>
          </a:xfrm>
          <a:prstGeom prst="rect">
            <a:avLst/>
          </a:prstGeom>
        </p:spPr>
        <p:txBody>
          <a:bodyPr vert="horz" wrap="square" lIns="0" tIns="6985" rIns="0" bIns="0" rtlCol="0">
            <a:spAutoFit/>
          </a:bodyPr>
          <a:lstStyle/>
          <a:p>
            <a:pPr marL="12700" marR="5080">
              <a:lnSpc>
                <a:spcPct val="101899"/>
              </a:lnSpc>
              <a:spcBef>
                <a:spcPts val="55"/>
              </a:spcBef>
            </a:pPr>
            <a:r>
              <a:rPr sz="1800" b="1" spc="-30" dirty="0">
                <a:latin typeface="Segoe UI Semibold" panose="020B0502040204020203" pitchFamily="34" charset="0"/>
                <a:cs typeface="Segoe UI Semibold" panose="020B0502040204020203" pitchFamily="34" charset="0"/>
              </a:rPr>
              <a:t>We </a:t>
            </a:r>
            <a:r>
              <a:rPr sz="1800" b="1" spc="-5" dirty="0">
                <a:latin typeface="Segoe UI Semibold" panose="020B0502040204020203" pitchFamily="34" charset="0"/>
                <a:cs typeface="Segoe UI Semibold" panose="020B0502040204020203" pitchFamily="34" charset="0"/>
              </a:rPr>
              <a:t>thank </a:t>
            </a:r>
            <a:r>
              <a:rPr sz="1800" b="1" spc="-10" dirty="0">
                <a:latin typeface="Segoe UI Semibold" panose="020B0502040204020203" pitchFamily="34" charset="0"/>
                <a:cs typeface="Segoe UI Semibold" panose="020B0502040204020203" pitchFamily="34" charset="0"/>
              </a:rPr>
              <a:t>Audrey </a:t>
            </a:r>
            <a:r>
              <a:rPr sz="1800" b="1" spc="-30" dirty="0">
                <a:latin typeface="Segoe UI Semibold" panose="020B0502040204020203" pitchFamily="34" charset="0"/>
                <a:cs typeface="Segoe UI Semibold" panose="020B0502040204020203" pitchFamily="34" charset="0"/>
              </a:rPr>
              <a:t>St. </a:t>
            </a:r>
            <a:r>
              <a:rPr sz="1800" b="1" dirty="0">
                <a:latin typeface="Segoe UI Semibold" panose="020B0502040204020203" pitchFamily="34" charset="0"/>
                <a:cs typeface="Segoe UI Semibold" panose="020B0502040204020203" pitchFamily="34" charset="0"/>
              </a:rPr>
              <a:t>John, Becky </a:t>
            </a:r>
            <a:r>
              <a:rPr sz="1800" b="1" spc="-10" dirty="0">
                <a:latin typeface="Segoe UI Semibold" panose="020B0502040204020203" pitchFamily="34" charset="0"/>
                <a:cs typeface="Segoe UI Semibold" panose="020B0502040204020203" pitchFamily="34" charset="0"/>
              </a:rPr>
              <a:t>Wai-Ling</a:t>
            </a:r>
            <a:r>
              <a:rPr lang="en-US" sz="1800" b="1" spc="-10" dirty="0">
                <a:latin typeface="Segoe UI Semibold" panose="020B0502040204020203" pitchFamily="34" charset="0"/>
                <a:cs typeface="Segoe UI Semibold" panose="020B0502040204020203" pitchFamily="34" charset="0"/>
              </a:rPr>
              <a:t> Packard</a:t>
            </a:r>
            <a:r>
              <a:rPr sz="1800" b="1" spc="-10" dirty="0">
                <a:latin typeface="Segoe UI Semibold" panose="020B0502040204020203" pitchFamily="34" charset="0"/>
                <a:cs typeface="Segoe UI Semibold" panose="020B0502040204020203" pitchFamily="34" charset="0"/>
              </a:rPr>
              <a:t>, </a:t>
            </a:r>
            <a:r>
              <a:rPr sz="1800" b="1" dirty="0">
                <a:latin typeface="Segoe UI Semibold" panose="020B0502040204020203" pitchFamily="34" charset="0"/>
                <a:cs typeface="Segoe UI Semibold" panose="020B0502040204020203" pitchFamily="34" charset="0"/>
              </a:rPr>
              <a:t>and Heather </a:t>
            </a:r>
            <a:r>
              <a:rPr lang="en-US" b="1" spc="10" dirty="0">
                <a:latin typeface="Segoe UI Semibold" panose="020B0502040204020203" pitchFamily="34" charset="0"/>
                <a:cs typeface="Segoe UI Semibold" panose="020B0502040204020203" pitchFamily="34" charset="0"/>
              </a:rPr>
              <a:t>P</a:t>
            </a:r>
            <a:r>
              <a:rPr sz="1800" b="1" spc="10" dirty="0">
                <a:latin typeface="Segoe UI Semibold" panose="020B0502040204020203" pitchFamily="34" charset="0"/>
                <a:cs typeface="Segoe UI Semibold" panose="020B0502040204020203" pitchFamily="34" charset="0"/>
              </a:rPr>
              <a:t>on-Barry </a:t>
            </a:r>
            <a:r>
              <a:rPr sz="1800" b="1" spc="-15" dirty="0">
                <a:latin typeface="Segoe UI Semibold" panose="020B0502040204020203" pitchFamily="34" charset="0"/>
                <a:cs typeface="Segoe UI Semibold" panose="020B0502040204020203" pitchFamily="34" charset="0"/>
              </a:rPr>
              <a:t>from </a:t>
            </a:r>
            <a:r>
              <a:rPr sz="1800" b="1" spc="-5" dirty="0">
                <a:latin typeface="Segoe UI Semibold" panose="020B0502040204020203" pitchFamily="34" charset="0"/>
                <a:cs typeface="Segoe UI Semibold" panose="020B0502040204020203" pitchFamily="34" charset="0"/>
              </a:rPr>
              <a:t>Mount </a:t>
            </a:r>
            <a:r>
              <a:rPr sz="1800" b="1" spc="-10" dirty="0">
                <a:latin typeface="Segoe UI Semibold" panose="020B0502040204020203" pitchFamily="34" charset="0"/>
                <a:cs typeface="Segoe UI Semibold" panose="020B0502040204020203" pitchFamily="34" charset="0"/>
              </a:rPr>
              <a:t>Holyoke </a:t>
            </a:r>
            <a:r>
              <a:rPr sz="1800" b="1" spc="-5" dirty="0">
                <a:latin typeface="Segoe UI Semibold" panose="020B0502040204020203" pitchFamily="34" charset="0"/>
                <a:cs typeface="Segoe UI Semibold" panose="020B0502040204020203" pitchFamily="34" charset="0"/>
              </a:rPr>
              <a:t>College</a:t>
            </a:r>
            <a:r>
              <a:rPr lang="en-US" sz="1800" b="1" spc="-5" dirty="0">
                <a:latin typeface="Segoe UI Semibold" panose="020B0502040204020203" pitchFamily="34" charset="0"/>
                <a:cs typeface="Segoe UI Semibold" panose="020B0502040204020203" pitchFamily="34" charset="0"/>
              </a:rPr>
              <a:t> and </a:t>
            </a:r>
            <a:r>
              <a:rPr lang="en-US" sz="1800" b="1" spc="-5" dirty="0" err="1">
                <a:latin typeface="Segoe UI Semibold" panose="020B0502040204020203" pitchFamily="34" charset="0"/>
                <a:cs typeface="Segoe UI Semibold" panose="020B0502040204020203" pitchFamily="34" charset="0"/>
              </a:rPr>
              <a:t>MetaView</a:t>
            </a:r>
            <a:r>
              <a:rPr lang="en-US" sz="1800" b="1" spc="-5" dirty="0">
                <a:latin typeface="Segoe UI Semibold" panose="020B0502040204020203" pitchFamily="34" charset="0"/>
                <a:cs typeface="Segoe UI Semibold" panose="020B0502040204020203" pitchFamily="34" charset="0"/>
              </a:rPr>
              <a:t> Mentors</a:t>
            </a:r>
            <a:r>
              <a:rPr sz="1800" b="1" spc="-5" dirty="0">
                <a:latin typeface="Segoe UI Semibold" panose="020B0502040204020203" pitchFamily="34" charset="0"/>
                <a:cs typeface="Segoe UI Semibold" panose="020B0502040204020203" pitchFamily="34" charset="0"/>
              </a:rPr>
              <a:t> for their leadership </a:t>
            </a:r>
            <a:r>
              <a:rPr sz="1800" b="1" dirty="0">
                <a:latin typeface="Segoe UI Semibold" panose="020B0502040204020203" pitchFamily="34" charset="0"/>
                <a:cs typeface="Segoe UI Semibold" panose="020B0502040204020203" pitchFamily="34" charset="0"/>
              </a:rPr>
              <a:t>and</a:t>
            </a:r>
            <a:r>
              <a:rPr sz="1800" b="1" spc="-60" dirty="0">
                <a:latin typeface="Segoe UI Semibold" panose="020B0502040204020203" pitchFamily="34" charset="0"/>
                <a:cs typeface="Segoe UI Semibold" panose="020B0502040204020203" pitchFamily="34" charset="0"/>
              </a:rPr>
              <a:t> </a:t>
            </a:r>
            <a:r>
              <a:rPr sz="1800" b="1" spc="-5" dirty="0">
                <a:latin typeface="Segoe UI Semibold" panose="020B0502040204020203" pitchFamily="34" charset="0"/>
                <a:cs typeface="Segoe UI Semibold" panose="020B0502040204020203" pitchFamily="34" charset="0"/>
              </a:rPr>
              <a:t>collaboration.</a:t>
            </a:r>
            <a:endParaRPr sz="1800" b="1" dirty="0">
              <a:latin typeface="Segoe UI Semibold" panose="020B0502040204020203" pitchFamily="34" charset="0"/>
              <a:cs typeface="Segoe UI Semibold" panose="020B0502040204020203" pitchFamily="34" charset="0"/>
            </a:endParaRPr>
          </a:p>
        </p:txBody>
      </p:sp>
      <p:sp>
        <p:nvSpPr>
          <p:cNvPr id="8" name="object 8"/>
          <p:cNvSpPr/>
          <p:nvPr/>
        </p:nvSpPr>
        <p:spPr>
          <a:xfrm>
            <a:off x="1165020" y="343124"/>
            <a:ext cx="1249680" cy="241935"/>
          </a:xfrm>
          <a:custGeom>
            <a:avLst/>
            <a:gdLst/>
            <a:ahLst/>
            <a:cxnLst/>
            <a:rect l="l" t="t" r="r" b="b"/>
            <a:pathLst>
              <a:path w="1249680" h="241934">
                <a:moveTo>
                  <a:pt x="55067" y="16344"/>
                </a:moveTo>
                <a:lnTo>
                  <a:pt x="0" y="16344"/>
                </a:lnTo>
                <a:lnTo>
                  <a:pt x="0" y="237528"/>
                </a:lnTo>
                <a:lnTo>
                  <a:pt x="35483" y="237528"/>
                </a:lnTo>
                <a:lnTo>
                  <a:pt x="35483" y="64160"/>
                </a:lnTo>
                <a:lnTo>
                  <a:pt x="73600" y="64160"/>
                </a:lnTo>
                <a:lnTo>
                  <a:pt x="55067" y="16344"/>
                </a:lnTo>
                <a:close/>
              </a:path>
              <a:path w="1249680" h="241934">
                <a:moveTo>
                  <a:pt x="73600" y="64160"/>
                </a:moveTo>
                <a:lnTo>
                  <a:pt x="35940" y="64160"/>
                </a:lnTo>
                <a:lnTo>
                  <a:pt x="106286" y="237528"/>
                </a:lnTo>
                <a:lnTo>
                  <a:pt x="131724" y="237528"/>
                </a:lnTo>
                <a:lnTo>
                  <a:pt x="154382" y="180301"/>
                </a:lnTo>
                <a:lnTo>
                  <a:pt x="118617" y="180301"/>
                </a:lnTo>
                <a:lnTo>
                  <a:pt x="73600" y="64160"/>
                </a:lnTo>
                <a:close/>
              </a:path>
              <a:path w="1249680" h="241934">
                <a:moveTo>
                  <a:pt x="239394" y="64160"/>
                </a:moveTo>
                <a:lnTo>
                  <a:pt x="200990" y="64160"/>
                </a:lnTo>
                <a:lnTo>
                  <a:pt x="200990" y="237528"/>
                </a:lnTo>
                <a:lnTo>
                  <a:pt x="239394" y="237528"/>
                </a:lnTo>
                <a:lnTo>
                  <a:pt x="239394" y="64160"/>
                </a:lnTo>
                <a:close/>
              </a:path>
              <a:path w="1249680" h="241934">
                <a:moveTo>
                  <a:pt x="239394" y="16344"/>
                </a:moveTo>
                <a:lnTo>
                  <a:pt x="186639" y="16344"/>
                </a:lnTo>
                <a:lnTo>
                  <a:pt x="119545" y="180301"/>
                </a:lnTo>
                <a:lnTo>
                  <a:pt x="154382" y="180301"/>
                </a:lnTo>
                <a:lnTo>
                  <a:pt x="200367" y="64160"/>
                </a:lnTo>
                <a:lnTo>
                  <a:pt x="239394" y="64160"/>
                </a:lnTo>
                <a:lnTo>
                  <a:pt x="239394" y="16344"/>
                </a:lnTo>
                <a:close/>
              </a:path>
              <a:path w="1249680" h="241934">
                <a:moveTo>
                  <a:pt x="300761" y="11404"/>
                </a:moveTo>
                <a:lnTo>
                  <a:pt x="288010" y="11404"/>
                </a:lnTo>
                <a:lnTo>
                  <a:pt x="282701" y="13487"/>
                </a:lnTo>
                <a:lnTo>
                  <a:pt x="273748" y="21818"/>
                </a:lnTo>
                <a:lnTo>
                  <a:pt x="271513" y="26987"/>
                </a:lnTo>
                <a:lnTo>
                  <a:pt x="271562" y="39230"/>
                </a:lnTo>
                <a:lnTo>
                  <a:pt x="273697" y="44183"/>
                </a:lnTo>
                <a:lnTo>
                  <a:pt x="282435" y="52514"/>
                </a:lnTo>
                <a:lnTo>
                  <a:pt x="287807" y="54597"/>
                </a:lnTo>
                <a:lnTo>
                  <a:pt x="300558" y="54597"/>
                </a:lnTo>
                <a:lnTo>
                  <a:pt x="305955" y="52539"/>
                </a:lnTo>
                <a:lnTo>
                  <a:pt x="314807" y="44310"/>
                </a:lnTo>
                <a:lnTo>
                  <a:pt x="317017" y="39230"/>
                </a:lnTo>
                <a:lnTo>
                  <a:pt x="316931" y="26987"/>
                </a:lnTo>
                <a:lnTo>
                  <a:pt x="314858" y="22072"/>
                </a:lnTo>
                <a:lnTo>
                  <a:pt x="306222" y="13550"/>
                </a:lnTo>
                <a:lnTo>
                  <a:pt x="300761" y="11404"/>
                </a:lnTo>
                <a:close/>
              </a:path>
              <a:path w="1249680" h="241934">
                <a:moveTo>
                  <a:pt x="312699" y="78968"/>
                </a:moveTo>
                <a:lnTo>
                  <a:pt x="275374" y="78968"/>
                </a:lnTo>
                <a:lnTo>
                  <a:pt x="275374" y="237528"/>
                </a:lnTo>
                <a:lnTo>
                  <a:pt x="312699" y="237528"/>
                </a:lnTo>
                <a:lnTo>
                  <a:pt x="312699" y="78968"/>
                </a:lnTo>
                <a:close/>
              </a:path>
              <a:path w="1249680" h="241934">
                <a:moveTo>
                  <a:pt x="431520" y="74955"/>
                </a:moveTo>
                <a:lnTo>
                  <a:pt x="424522" y="74955"/>
                </a:lnTo>
                <a:lnTo>
                  <a:pt x="405172" y="76503"/>
                </a:lnTo>
                <a:lnTo>
                  <a:pt x="361124" y="99707"/>
                </a:lnTo>
                <a:lnTo>
                  <a:pt x="340157" y="144441"/>
                </a:lnTo>
                <a:lnTo>
                  <a:pt x="338759" y="162725"/>
                </a:lnTo>
                <a:lnTo>
                  <a:pt x="340129" y="179153"/>
                </a:lnTo>
                <a:lnTo>
                  <a:pt x="360667" y="219252"/>
                </a:lnTo>
                <a:lnTo>
                  <a:pt x="400888" y="240005"/>
                </a:lnTo>
                <a:lnTo>
                  <a:pt x="417575" y="241388"/>
                </a:lnTo>
                <a:lnTo>
                  <a:pt x="426631" y="241388"/>
                </a:lnTo>
                <a:lnTo>
                  <a:pt x="434936" y="240512"/>
                </a:lnTo>
                <a:lnTo>
                  <a:pt x="450049" y="237020"/>
                </a:lnTo>
                <a:lnTo>
                  <a:pt x="456819" y="234442"/>
                </a:lnTo>
                <a:lnTo>
                  <a:pt x="462775" y="231051"/>
                </a:lnTo>
                <a:lnTo>
                  <a:pt x="462775" y="210388"/>
                </a:lnTo>
                <a:lnTo>
                  <a:pt x="425919" y="210388"/>
                </a:lnTo>
                <a:lnTo>
                  <a:pt x="415313" y="209549"/>
                </a:lnTo>
                <a:lnTo>
                  <a:pt x="380739" y="180887"/>
                </a:lnTo>
                <a:lnTo>
                  <a:pt x="377482" y="159486"/>
                </a:lnTo>
                <a:lnTo>
                  <a:pt x="378330" y="147923"/>
                </a:lnTo>
                <a:lnTo>
                  <a:pt x="398371" y="114489"/>
                </a:lnTo>
                <a:lnTo>
                  <a:pt x="426681" y="106426"/>
                </a:lnTo>
                <a:lnTo>
                  <a:pt x="462775" y="106426"/>
                </a:lnTo>
                <a:lnTo>
                  <a:pt x="462775" y="83908"/>
                </a:lnTo>
                <a:lnTo>
                  <a:pt x="458558" y="81534"/>
                </a:lnTo>
                <a:lnTo>
                  <a:pt x="452881" y="79451"/>
                </a:lnTo>
                <a:lnTo>
                  <a:pt x="438581" y="75857"/>
                </a:lnTo>
                <a:lnTo>
                  <a:pt x="431520" y="74955"/>
                </a:lnTo>
                <a:close/>
              </a:path>
              <a:path w="1249680" h="241934">
                <a:moveTo>
                  <a:pt x="462775" y="196354"/>
                </a:moveTo>
                <a:lnTo>
                  <a:pt x="457123" y="200571"/>
                </a:lnTo>
                <a:lnTo>
                  <a:pt x="450951" y="203962"/>
                </a:lnTo>
                <a:lnTo>
                  <a:pt x="437578" y="209105"/>
                </a:lnTo>
                <a:lnTo>
                  <a:pt x="431469" y="210388"/>
                </a:lnTo>
                <a:lnTo>
                  <a:pt x="462775" y="210388"/>
                </a:lnTo>
                <a:lnTo>
                  <a:pt x="462775" y="196354"/>
                </a:lnTo>
                <a:close/>
              </a:path>
              <a:path w="1249680" h="241934">
                <a:moveTo>
                  <a:pt x="462775" y="106426"/>
                </a:moveTo>
                <a:lnTo>
                  <a:pt x="432955" y="106426"/>
                </a:lnTo>
                <a:lnTo>
                  <a:pt x="439102" y="107581"/>
                </a:lnTo>
                <a:lnTo>
                  <a:pt x="451129" y="112204"/>
                </a:lnTo>
                <a:lnTo>
                  <a:pt x="457022" y="115468"/>
                </a:lnTo>
                <a:lnTo>
                  <a:pt x="462775" y="119684"/>
                </a:lnTo>
                <a:lnTo>
                  <a:pt x="462775" y="106426"/>
                </a:lnTo>
                <a:close/>
              </a:path>
              <a:path w="1249680" h="241934">
                <a:moveTo>
                  <a:pt x="528180" y="78968"/>
                </a:moveTo>
                <a:lnTo>
                  <a:pt x="490842" y="78968"/>
                </a:lnTo>
                <a:lnTo>
                  <a:pt x="490842" y="237528"/>
                </a:lnTo>
                <a:lnTo>
                  <a:pt x="528180" y="237528"/>
                </a:lnTo>
                <a:lnTo>
                  <a:pt x="528180" y="157480"/>
                </a:lnTo>
                <a:lnTo>
                  <a:pt x="528773" y="146230"/>
                </a:lnTo>
                <a:lnTo>
                  <a:pt x="548208" y="113174"/>
                </a:lnTo>
                <a:lnTo>
                  <a:pt x="560882" y="110286"/>
                </a:lnTo>
                <a:lnTo>
                  <a:pt x="583082" y="110286"/>
                </a:lnTo>
                <a:lnTo>
                  <a:pt x="583082" y="103949"/>
                </a:lnTo>
                <a:lnTo>
                  <a:pt x="528180" y="103949"/>
                </a:lnTo>
                <a:lnTo>
                  <a:pt x="528180" y="78968"/>
                </a:lnTo>
                <a:close/>
              </a:path>
              <a:path w="1249680" h="241934">
                <a:moveTo>
                  <a:pt x="583082" y="110286"/>
                </a:moveTo>
                <a:lnTo>
                  <a:pt x="566216" y="110286"/>
                </a:lnTo>
                <a:lnTo>
                  <a:pt x="570776" y="110921"/>
                </a:lnTo>
                <a:lnTo>
                  <a:pt x="578281" y="113499"/>
                </a:lnTo>
                <a:lnTo>
                  <a:pt x="581126" y="114858"/>
                </a:lnTo>
                <a:lnTo>
                  <a:pt x="583082" y="116293"/>
                </a:lnTo>
                <a:lnTo>
                  <a:pt x="583082" y="110286"/>
                </a:lnTo>
                <a:close/>
              </a:path>
              <a:path w="1249680" h="241934">
                <a:moveTo>
                  <a:pt x="572033" y="76352"/>
                </a:moveTo>
                <a:lnTo>
                  <a:pt x="569048" y="76352"/>
                </a:lnTo>
                <a:lnTo>
                  <a:pt x="562060" y="76809"/>
                </a:lnTo>
                <a:lnTo>
                  <a:pt x="528789" y="103949"/>
                </a:lnTo>
                <a:lnTo>
                  <a:pt x="583082" y="103949"/>
                </a:lnTo>
                <a:lnTo>
                  <a:pt x="583082" y="78511"/>
                </a:lnTo>
                <a:lnTo>
                  <a:pt x="581444" y="77889"/>
                </a:lnTo>
                <a:lnTo>
                  <a:pt x="579437" y="77368"/>
                </a:lnTo>
                <a:lnTo>
                  <a:pt x="574700" y="76555"/>
                </a:lnTo>
                <a:lnTo>
                  <a:pt x="572033" y="76352"/>
                </a:lnTo>
                <a:close/>
              </a:path>
              <a:path w="1249680" h="241934">
                <a:moveTo>
                  <a:pt x="669010" y="75260"/>
                </a:moveTo>
                <a:lnTo>
                  <a:pt x="619500" y="88193"/>
                </a:lnTo>
                <a:lnTo>
                  <a:pt x="590654" y="125320"/>
                </a:lnTo>
                <a:lnTo>
                  <a:pt x="585101" y="160566"/>
                </a:lnTo>
                <a:lnTo>
                  <a:pt x="586456" y="178315"/>
                </a:lnTo>
                <a:lnTo>
                  <a:pt x="606780" y="219722"/>
                </a:lnTo>
                <a:lnTo>
                  <a:pt x="647832" y="240034"/>
                </a:lnTo>
                <a:lnTo>
                  <a:pt x="665314" y="241388"/>
                </a:lnTo>
                <a:lnTo>
                  <a:pt x="683438" y="239962"/>
                </a:lnTo>
                <a:lnTo>
                  <a:pt x="699557" y="235681"/>
                </a:lnTo>
                <a:lnTo>
                  <a:pt x="713670" y="228546"/>
                </a:lnTo>
                <a:lnTo>
                  <a:pt x="725779" y="218554"/>
                </a:lnTo>
                <a:lnTo>
                  <a:pt x="732182" y="210388"/>
                </a:lnTo>
                <a:lnTo>
                  <a:pt x="667473" y="210388"/>
                </a:lnTo>
                <a:lnTo>
                  <a:pt x="657594" y="209569"/>
                </a:lnTo>
                <a:lnTo>
                  <a:pt x="626794" y="181232"/>
                </a:lnTo>
                <a:lnTo>
                  <a:pt x="624050" y="160566"/>
                </a:lnTo>
                <a:lnTo>
                  <a:pt x="624104" y="157175"/>
                </a:lnTo>
                <a:lnTo>
                  <a:pt x="635317" y="120383"/>
                </a:lnTo>
                <a:lnTo>
                  <a:pt x="667169" y="106730"/>
                </a:lnTo>
                <a:lnTo>
                  <a:pt x="734178" y="106730"/>
                </a:lnTo>
                <a:lnTo>
                  <a:pt x="727087" y="97396"/>
                </a:lnTo>
                <a:lnTo>
                  <a:pt x="715621" y="87717"/>
                </a:lnTo>
                <a:lnTo>
                  <a:pt x="702121" y="80798"/>
                </a:lnTo>
                <a:lnTo>
                  <a:pt x="686584" y="76645"/>
                </a:lnTo>
                <a:lnTo>
                  <a:pt x="669010" y="75260"/>
                </a:lnTo>
                <a:close/>
              </a:path>
              <a:path w="1249680" h="241934">
                <a:moveTo>
                  <a:pt x="734178" y="106730"/>
                </a:moveTo>
                <a:lnTo>
                  <a:pt x="667169" y="106730"/>
                </a:lnTo>
                <a:lnTo>
                  <a:pt x="676560" y="107545"/>
                </a:lnTo>
                <a:lnTo>
                  <a:pt x="684845" y="109988"/>
                </a:lnTo>
                <a:lnTo>
                  <a:pt x="708428" y="146391"/>
                </a:lnTo>
                <a:lnTo>
                  <a:pt x="709046" y="157175"/>
                </a:lnTo>
                <a:lnTo>
                  <a:pt x="708998" y="160566"/>
                </a:lnTo>
                <a:lnTo>
                  <a:pt x="698474" y="197281"/>
                </a:lnTo>
                <a:lnTo>
                  <a:pt x="667473" y="210388"/>
                </a:lnTo>
                <a:lnTo>
                  <a:pt x="732182" y="210388"/>
                </a:lnTo>
                <a:lnTo>
                  <a:pt x="735497" y="206159"/>
                </a:lnTo>
                <a:lnTo>
                  <a:pt x="742438" y="191798"/>
                </a:lnTo>
                <a:lnTo>
                  <a:pt x="746603" y="175470"/>
                </a:lnTo>
                <a:lnTo>
                  <a:pt x="747991" y="157175"/>
                </a:lnTo>
                <a:lnTo>
                  <a:pt x="746684" y="139322"/>
                </a:lnTo>
                <a:lnTo>
                  <a:pt x="742764" y="123409"/>
                </a:lnTo>
                <a:lnTo>
                  <a:pt x="736231" y="109433"/>
                </a:lnTo>
                <a:lnTo>
                  <a:pt x="734178" y="106730"/>
                </a:lnTo>
                <a:close/>
              </a:path>
              <a:path w="1249680" h="241934">
                <a:moveTo>
                  <a:pt x="765721" y="196189"/>
                </a:moveTo>
                <a:lnTo>
                  <a:pt x="765721" y="232905"/>
                </a:lnTo>
                <a:lnTo>
                  <a:pt x="771283" y="235369"/>
                </a:lnTo>
                <a:lnTo>
                  <a:pt x="778040" y="237401"/>
                </a:lnTo>
                <a:lnTo>
                  <a:pt x="793978" y="240588"/>
                </a:lnTo>
                <a:lnTo>
                  <a:pt x="801255" y="241388"/>
                </a:lnTo>
                <a:lnTo>
                  <a:pt x="807834" y="241388"/>
                </a:lnTo>
                <a:lnTo>
                  <a:pt x="854341" y="227812"/>
                </a:lnTo>
                <a:lnTo>
                  <a:pt x="867382" y="211620"/>
                </a:lnTo>
                <a:lnTo>
                  <a:pt x="802538" y="211620"/>
                </a:lnTo>
                <a:lnTo>
                  <a:pt x="795439" y="210235"/>
                </a:lnTo>
                <a:lnTo>
                  <a:pt x="779818" y="204673"/>
                </a:lnTo>
                <a:lnTo>
                  <a:pt x="772515" y="200926"/>
                </a:lnTo>
                <a:lnTo>
                  <a:pt x="765721" y="196189"/>
                </a:lnTo>
                <a:close/>
              </a:path>
              <a:path w="1249680" h="241934">
                <a:moveTo>
                  <a:pt x="832510" y="74955"/>
                </a:moveTo>
                <a:lnTo>
                  <a:pt x="826960" y="74955"/>
                </a:lnTo>
                <a:lnTo>
                  <a:pt x="814018" y="75819"/>
                </a:lnTo>
                <a:lnTo>
                  <a:pt x="775311" y="96142"/>
                </a:lnTo>
                <a:lnTo>
                  <a:pt x="765721" y="124002"/>
                </a:lnTo>
                <a:lnTo>
                  <a:pt x="766261" y="131968"/>
                </a:lnTo>
                <a:lnTo>
                  <a:pt x="794086" y="166440"/>
                </a:lnTo>
                <a:lnTo>
                  <a:pt x="811685" y="174265"/>
                </a:lnTo>
                <a:lnTo>
                  <a:pt x="818305" y="177434"/>
                </a:lnTo>
                <a:lnTo>
                  <a:pt x="823524" y="180399"/>
                </a:lnTo>
                <a:lnTo>
                  <a:pt x="827341" y="183159"/>
                </a:lnTo>
                <a:lnTo>
                  <a:pt x="831507" y="186715"/>
                </a:lnTo>
                <a:lnTo>
                  <a:pt x="833589" y="191046"/>
                </a:lnTo>
                <a:lnTo>
                  <a:pt x="833589" y="201752"/>
                </a:lnTo>
                <a:lnTo>
                  <a:pt x="831595" y="205701"/>
                </a:lnTo>
                <a:lnTo>
                  <a:pt x="823569" y="210439"/>
                </a:lnTo>
                <a:lnTo>
                  <a:pt x="817346" y="211620"/>
                </a:lnTo>
                <a:lnTo>
                  <a:pt x="867382" y="211620"/>
                </a:lnTo>
                <a:lnTo>
                  <a:pt x="870463" y="202505"/>
                </a:lnTo>
                <a:lnTo>
                  <a:pt x="871537" y="191871"/>
                </a:lnTo>
                <a:lnTo>
                  <a:pt x="870973" y="184222"/>
                </a:lnTo>
                <a:lnTo>
                  <a:pt x="841474" y="149293"/>
                </a:lnTo>
                <a:lnTo>
                  <a:pt x="819505" y="140042"/>
                </a:lnTo>
                <a:lnTo>
                  <a:pt x="811999" y="136220"/>
                </a:lnTo>
                <a:lnTo>
                  <a:pt x="805205" y="130149"/>
                </a:lnTo>
                <a:lnTo>
                  <a:pt x="803516" y="125958"/>
                </a:lnTo>
                <a:lnTo>
                  <a:pt x="803516" y="115785"/>
                </a:lnTo>
                <a:lnTo>
                  <a:pt x="805497" y="111975"/>
                </a:lnTo>
                <a:lnTo>
                  <a:pt x="813409" y="106426"/>
                </a:lnTo>
                <a:lnTo>
                  <a:pt x="818946" y="105029"/>
                </a:lnTo>
                <a:lnTo>
                  <a:pt x="862901" y="105029"/>
                </a:lnTo>
                <a:lnTo>
                  <a:pt x="862901" y="81597"/>
                </a:lnTo>
                <a:lnTo>
                  <a:pt x="858265" y="79641"/>
                </a:lnTo>
                <a:lnTo>
                  <a:pt x="852512" y="78041"/>
                </a:lnTo>
                <a:lnTo>
                  <a:pt x="838733" y="75577"/>
                </a:lnTo>
                <a:lnTo>
                  <a:pt x="832510" y="74955"/>
                </a:lnTo>
                <a:close/>
              </a:path>
              <a:path w="1249680" h="241934">
                <a:moveTo>
                  <a:pt x="862901" y="105029"/>
                </a:moveTo>
                <a:lnTo>
                  <a:pt x="832510" y="105029"/>
                </a:lnTo>
                <a:lnTo>
                  <a:pt x="839038" y="106222"/>
                </a:lnTo>
                <a:lnTo>
                  <a:pt x="852208" y="110947"/>
                </a:lnTo>
                <a:lnTo>
                  <a:pt x="857961" y="113779"/>
                </a:lnTo>
                <a:lnTo>
                  <a:pt x="862901" y="117068"/>
                </a:lnTo>
                <a:lnTo>
                  <a:pt x="862901" y="105029"/>
                </a:lnTo>
                <a:close/>
              </a:path>
              <a:path w="1249680" h="241934">
                <a:moveTo>
                  <a:pt x="971486" y="75260"/>
                </a:moveTo>
                <a:lnTo>
                  <a:pt x="921974" y="88193"/>
                </a:lnTo>
                <a:lnTo>
                  <a:pt x="893130" y="125320"/>
                </a:lnTo>
                <a:lnTo>
                  <a:pt x="887577" y="160566"/>
                </a:lnTo>
                <a:lnTo>
                  <a:pt x="888932" y="178315"/>
                </a:lnTo>
                <a:lnTo>
                  <a:pt x="909243" y="219722"/>
                </a:lnTo>
                <a:lnTo>
                  <a:pt x="950297" y="240034"/>
                </a:lnTo>
                <a:lnTo>
                  <a:pt x="967778" y="241388"/>
                </a:lnTo>
                <a:lnTo>
                  <a:pt x="985901" y="239962"/>
                </a:lnTo>
                <a:lnTo>
                  <a:pt x="1002020" y="235681"/>
                </a:lnTo>
                <a:lnTo>
                  <a:pt x="1016134" y="228546"/>
                </a:lnTo>
                <a:lnTo>
                  <a:pt x="1028242" y="218554"/>
                </a:lnTo>
                <a:lnTo>
                  <a:pt x="1034645" y="210388"/>
                </a:lnTo>
                <a:lnTo>
                  <a:pt x="969937" y="210388"/>
                </a:lnTo>
                <a:lnTo>
                  <a:pt x="960057" y="209569"/>
                </a:lnTo>
                <a:lnTo>
                  <a:pt x="929257" y="181232"/>
                </a:lnTo>
                <a:lnTo>
                  <a:pt x="926513" y="160566"/>
                </a:lnTo>
                <a:lnTo>
                  <a:pt x="926568" y="157175"/>
                </a:lnTo>
                <a:lnTo>
                  <a:pt x="937780" y="120383"/>
                </a:lnTo>
                <a:lnTo>
                  <a:pt x="969632" y="106730"/>
                </a:lnTo>
                <a:lnTo>
                  <a:pt x="1036652" y="106730"/>
                </a:lnTo>
                <a:lnTo>
                  <a:pt x="1029563" y="97396"/>
                </a:lnTo>
                <a:lnTo>
                  <a:pt x="1018090" y="87717"/>
                </a:lnTo>
                <a:lnTo>
                  <a:pt x="1004587" y="80798"/>
                </a:lnTo>
                <a:lnTo>
                  <a:pt x="989053" y="76645"/>
                </a:lnTo>
                <a:lnTo>
                  <a:pt x="971486" y="75260"/>
                </a:lnTo>
                <a:close/>
              </a:path>
              <a:path w="1249680" h="241934">
                <a:moveTo>
                  <a:pt x="1036652" y="106730"/>
                </a:moveTo>
                <a:lnTo>
                  <a:pt x="969632" y="106730"/>
                </a:lnTo>
                <a:lnTo>
                  <a:pt x="979023" y="107545"/>
                </a:lnTo>
                <a:lnTo>
                  <a:pt x="987309" y="109988"/>
                </a:lnTo>
                <a:lnTo>
                  <a:pt x="1010902" y="146391"/>
                </a:lnTo>
                <a:lnTo>
                  <a:pt x="1011522" y="157175"/>
                </a:lnTo>
                <a:lnTo>
                  <a:pt x="1011474" y="160566"/>
                </a:lnTo>
                <a:lnTo>
                  <a:pt x="1000937" y="197281"/>
                </a:lnTo>
                <a:lnTo>
                  <a:pt x="969937" y="210388"/>
                </a:lnTo>
                <a:lnTo>
                  <a:pt x="1034645" y="210388"/>
                </a:lnTo>
                <a:lnTo>
                  <a:pt x="1037960" y="206159"/>
                </a:lnTo>
                <a:lnTo>
                  <a:pt x="1044902" y="191798"/>
                </a:lnTo>
                <a:lnTo>
                  <a:pt x="1049066" y="175470"/>
                </a:lnTo>
                <a:lnTo>
                  <a:pt x="1050455" y="157175"/>
                </a:lnTo>
                <a:lnTo>
                  <a:pt x="1049149" y="139322"/>
                </a:lnTo>
                <a:lnTo>
                  <a:pt x="1045233" y="123409"/>
                </a:lnTo>
                <a:lnTo>
                  <a:pt x="1038705" y="109433"/>
                </a:lnTo>
                <a:lnTo>
                  <a:pt x="1036652" y="106730"/>
                </a:lnTo>
                <a:close/>
              </a:path>
              <a:path w="1249680" h="241934">
                <a:moveTo>
                  <a:pt x="1211770" y="109512"/>
                </a:moveTo>
                <a:lnTo>
                  <a:pt x="1174292" y="109512"/>
                </a:lnTo>
                <a:lnTo>
                  <a:pt x="1174292" y="190944"/>
                </a:lnTo>
                <a:lnTo>
                  <a:pt x="1186091" y="228815"/>
                </a:lnTo>
                <a:lnTo>
                  <a:pt x="1221498" y="241388"/>
                </a:lnTo>
                <a:lnTo>
                  <a:pt x="1226845" y="241388"/>
                </a:lnTo>
                <a:lnTo>
                  <a:pt x="1232268" y="240830"/>
                </a:lnTo>
                <a:lnTo>
                  <a:pt x="1243266" y="238556"/>
                </a:lnTo>
                <a:lnTo>
                  <a:pt x="1247203" y="237324"/>
                </a:lnTo>
                <a:lnTo>
                  <a:pt x="1249565" y="235991"/>
                </a:lnTo>
                <a:lnTo>
                  <a:pt x="1249565" y="210388"/>
                </a:lnTo>
                <a:lnTo>
                  <a:pt x="1226223" y="210388"/>
                </a:lnTo>
                <a:lnTo>
                  <a:pt x="1220647" y="208381"/>
                </a:lnTo>
                <a:lnTo>
                  <a:pt x="1213548" y="200355"/>
                </a:lnTo>
                <a:lnTo>
                  <a:pt x="1211770" y="193471"/>
                </a:lnTo>
                <a:lnTo>
                  <a:pt x="1211770" y="109512"/>
                </a:lnTo>
                <a:close/>
              </a:path>
              <a:path w="1249680" h="241934">
                <a:moveTo>
                  <a:pt x="1118704" y="109512"/>
                </a:moveTo>
                <a:lnTo>
                  <a:pt x="1080909" y="109512"/>
                </a:lnTo>
                <a:lnTo>
                  <a:pt x="1080909" y="237528"/>
                </a:lnTo>
                <a:lnTo>
                  <a:pt x="1118704" y="237528"/>
                </a:lnTo>
                <a:lnTo>
                  <a:pt x="1118704" y="109512"/>
                </a:lnTo>
                <a:close/>
              </a:path>
              <a:path w="1249680" h="241934">
                <a:moveTo>
                  <a:pt x="1249565" y="205143"/>
                </a:moveTo>
                <a:lnTo>
                  <a:pt x="1247305" y="206578"/>
                </a:lnTo>
                <a:lnTo>
                  <a:pt x="1244650" y="207810"/>
                </a:lnTo>
                <a:lnTo>
                  <a:pt x="1238592" y="209867"/>
                </a:lnTo>
                <a:lnTo>
                  <a:pt x="1235989" y="210388"/>
                </a:lnTo>
                <a:lnTo>
                  <a:pt x="1249565" y="210388"/>
                </a:lnTo>
                <a:lnTo>
                  <a:pt x="1249565" y="205143"/>
                </a:lnTo>
                <a:close/>
              </a:path>
              <a:path w="1249680" h="241934">
                <a:moveTo>
                  <a:pt x="1249565" y="78968"/>
                </a:moveTo>
                <a:lnTo>
                  <a:pt x="1054379" y="78968"/>
                </a:lnTo>
                <a:lnTo>
                  <a:pt x="1054379" y="109512"/>
                </a:lnTo>
                <a:lnTo>
                  <a:pt x="1249565" y="109512"/>
                </a:lnTo>
                <a:lnTo>
                  <a:pt x="1249565" y="78968"/>
                </a:lnTo>
                <a:close/>
              </a:path>
              <a:path w="1249680" h="241934">
                <a:moveTo>
                  <a:pt x="1143431" y="0"/>
                </a:moveTo>
                <a:lnTo>
                  <a:pt x="1138910" y="0"/>
                </a:lnTo>
                <a:lnTo>
                  <a:pt x="1126758" y="997"/>
                </a:lnTo>
                <a:lnTo>
                  <a:pt x="1090060" y="24508"/>
                </a:lnTo>
                <a:lnTo>
                  <a:pt x="1080909" y="56908"/>
                </a:lnTo>
                <a:lnTo>
                  <a:pt x="1080909" y="78968"/>
                </a:lnTo>
                <a:lnTo>
                  <a:pt x="1118704" y="78968"/>
                </a:lnTo>
                <a:lnTo>
                  <a:pt x="1118704" y="50279"/>
                </a:lnTo>
                <a:lnTo>
                  <a:pt x="1120800" y="43053"/>
                </a:lnTo>
                <a:lnTo>
                  <a:pt x="1129245" y="33286"/>
                </a:lnTo>
                <a:lnTo>
                  <a:pt x="1135253" y="30848"/>
                </a:lnTo>
                <a:lnTo>
                  <a:pt x="1160195" y="30848"/>
                </a:lnTo>
                <a:lnTo>
                  <a:pt x="1160195" y="2768"/>
                </a:lnTo>
                <a:lnTo>
                  <a:pt x="1157516" y="1841"/>
                </a:lnTo>
                <a:lnTo>
                  <a:pt x="1154430" y="1155"/>
                </a:lnTo>
                <a:lnTo>
                  <a:pt x="1147445" y="228"/>
                </a:lnTo>
                <a:lnTo>
                  <a:pt x="1143431" y="0"/>
                </a:lnTo>
                <a:close/>
              </a:path>
              <a:path w="1249680" h="241934">
                <a:moveTo>
                  <a:pt x="1211770" y="31927"/>
                </a:moveTo>
                <a:lnTo>
                  <a:pt x="1174292" y="43332"/>
                </a:lnTo>
                <a:lnTo>
                  <a:pt x="1174292" y="78968"/>
                </a:lnTo>
                <a:lnTo>
                  <a:pt x="1211770" y="78968"/>
                </a:lnTo>
                <a:lnTo>
                  <a:pt x="1211770" y="31927"/>
                </a:lnTo>
                <a:close/>
              </a:path>
              <a:path w="1249680" h="241934">
                <a:moveTo>
                  <a:pt x="1160195" y="30848"/>
                </a:moveTo>
                <a:lnTo>
                  <a:pt x="1147076" y="30848"/>
                </a:lnTo>
                <a:lnTo>
                  <a:pt x="1150632" y="31356"/>
                </a:lnTo>
                <a:lnTo>
                  <a:pt x="1156792" y="33413"/>
                </a:lnTo>
                <a:lnTo>
                  <a:pt x="1158951" y="34290"/>
                </a:lnTo>
                <a:lnTo>
                  <a:pt x="1160195" y="35001"/>
                </a:lnTo>
                <a:lnTo>
                  <a:pt x="1160195" y="30848"/>
                </a:lnTo>
                <a:close/>
              </a:path>
            </a:pathLst>
          </a:custGeom>
          <a:solidFill>
            <a:srgbClr val="727272"/>
          </a:solidFill>
        </p:spPr>
        <p:txBody>
          <a:bodyPr wrap="square" lIns="0" tIns="0" rIns="0" bIns="0" rtlCol="0"/>
          <a:lstStyle/>
          <a:p>
            <a:endParaRPr/>
          </a:p>
        </p:txBody>
      </p:sp>
      <p:sp>
        <p:nvSpPr>
          <p:cNvPr id="9" name="object 9"/>
          <p:cNvSpPr/>
          <p:nvPr/>
        </p:nvSpPr>
        <p:spPr>
          <a:xfrm>
            <a:off x="685800" y="285750"/>
            <a:ext cx="368630" cy="368630"/>
          </a:xfrm>
          <a:prstGeom prst="rect">
            <a:avLst/>
          </a:prstGeom>
          <a:blipFill>
            <a:blip r:embed="rId2" cstate="print"/>
            <a:stretch>
              <a:fillRect/>
            </a:stretch>
          </a:blipFill>
        </p:spPr>
        <p:txBody>
          <a:bodyPr wrap="square" lIns="0" tIns="0" rIns="0" bIns="0" rtlCol="0"/>
          <a:lstStyle/>
          <a:p>
            <a:endParaRPr/>
          </a:p>
        </p:txBody>
      </p:sp>
      <p:sp>
        <p:nvSpPr>
          <p:cNvPr id="10" name="Slide Number Placeholder 9">
            <a:extLst>
              <a:ext uri="{FF2B5EF4-FFF2-40B4-BE49-F238E27FC236}">
                <a16:creationId xmlns:a16="http://schemas.microsoft.com/office/drawing/2014/main" id="{5E902FF0-7700-F542-89B6-7750163F97AE}"/>
              </a:ext>
            </a:extLst>
          </p:cNvPr>
          <p:cNvSpPr>
            <a:spLocks noGrp="1"/>
          </p:cNvSpPr>
          <p:nvPr>
            <p:ph type="sldNum" sz="quarter" idx="12"/>
          </p:nvPr>
        </p:nvSpPr>
        <p:spPr/>
        <p:txBody>
          <a:bodyPr/>
          <a:lstStyle/>
          <a:p>
            <a:fld id="{1E84DF03-1452-DD4E-83DB-2447253A7020}" type="slidenum">
              <a:rPr lang="en-US"/>
              <a:pPr/>
              <a:t>95</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9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7_Custom Design">
  <a:themeElements>
    <a:clrScheme name="Microsoft">
      <a:dk1>
        <a:srgbClr val="000000"/>
      </a:dk1>
      <a:lt1>
        <a:srgbClr val="FFFFFF"/>
      </a:lt1>
      <a:dk2>
        <a:srgbClr val="1F497D"/>
      </a:dk2>
      <a:lt2>
        <a:srgbClr val="F2F2F2"/>
      </a:lt2>
      <a:accent1>
        <a:srgbClr val="274B47"/>
      </a:accent1>
      <a:accent2>
        <a:srgbClr val="30E5D0"/>
      </a:accent2>
      <a:accent3>
        <a:srgbClr val="243A5E"/>
      </a:accent3>
      <a:accent4>
        <a:srgbClr val="0078D3"/>
      </a:accent4>
      <a:accent5>
        <a:srgbClr val="50E6FF"/>
      </a:accent5>
      <a:accent6>
        <a:srgbClr val="D59CFF"/>
      </a:accent6>
      <a:hlink>
        <a:srgbClr val="8661C4"/>
      </a:hlink>
      <a:folHlink>
        <a:srgbClr val="3B2E5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0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_Custom Design">
  <a:themeElements>
    <a:clrScheme name="Microsoft">
      <a:dk1>
        <a:srgbClr val="000000"/>
      </a:dk1>
      <a:lt1>
        <a:srgbClr val="FFFFFF"/>
      </a:lt1>
      <a:dk2>
        <a:srgbClr val="1F497D"/>
      </a:dk2>
      <a:lt2>
        <a:srgbClr val="F2F2F2"/>
      </a:lt2>
      <a:accent1>
        <a:srgbClr val="274B47"/>
      </a:accent1>
      <a:accent2>
        <a:srgbClr val="30E5D0"/>
      </a:accent2>
      <a:accent3>
        <a:srgbClr val="243A5E"/>
      </a:accent3>
      <a:accent4>
        <a:srgbClr val="0078D3"/>
      </a:accent4>
      <a:accent5>
        <a:srgbClr val="50E6FF"/>
      </a:accent5>
      <a:accent6>
        <a:srgbClr val="D59CFF"/>
      </a:accent6>
      <a:hlink>
        <a:srgbClr val="8661C4"/>
      </a:hlink>
      <a:folHlink>
        <a:srgbClr val="3B2E5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2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crosoft" id="{B77E1756-B727-DD47-A203-C21D47D9DD58}" vid="{4C7BB45B-6C76-0A46-841A-CB323182C562}"/>
    </a:ext>
  </a:extLst>
</a:theme>
</file>

<file path=ppt/theme/theme3.xml><?xml version="1.0" encoding="utf-8"?>
<a:theme xmlns:a="http://schemas.openxmlformats.org/drawingml/2006/main" name="1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w Cen MT-Rockwell">
      <a:majorFont>
        <a:latin typeface="Tw Cen MT" panose="020B0602020104020603"/>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8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Custom Design">
  <a:themeElements>
    <a:clrScheme name="Microsoft">
      <a:dk1>
        <a:srgbClr val="000000"/>
      </a:dk1>
      <a:lt1>
        <a:srgbClr val="FFFFFF"/>
      </a:lt1>
      <a:dk2>
        <a:srgbClr val="1F497D"/>
      </a:dk2>
      <a:lt2>
        <a:srgbClr val="F2F2F2"/>
      </a:lt2>
      <a:accent1>
        <a:srgbClr val="274B47"/>
      </a:accent1>
      <a:accent2>
        <a:srgbClr val="30E5D0"/>
      </a:accent2>
      <a:accent3>
        <a:srgbClr val="243A5E"/>
      </a:accent3>
      <a:accent4>
        <a:srgbClr val="0078D3"/>
      </a:accent4>
      <a:accent5>
        <a:srgbClr val="50E6FF"/>
      </a:accent5>
      <a:accent6>
        <a:srgbClr val="D59CFF"/>
      </a:accent6>
      <a:hlink>
        <a:srgbClr val="8661C4"/>
      </a:hlink>
      <a:folHlink>
        <a:srgbClr val="3B2E5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2_Custom Design">
  <a:themeElements>
    <a:clrScheme name="Microsoft">
      <a:dk1>
        <a:srgbClr val="000000"/>
      </a:dk1>
      <a:lt1>
        <a:srgbClr val="FFFFFF"/>
      </a:lt1>
      <a:dk2>
        <a:srgbClr val="1F497D"/>
      </a:dk2>
      <a:lt2>
        <a:srgbClr val="F2F2F2"/>
      </a:lt2>
      <a:accent1>
        <a:srgbClr val="274B47"/>
      </a:accent1>
      <a:accent2>
        <a:srgbClr val="30E5D0"/>
      </a:accent2>
      <a:accent3>
        <a:srgbClr val="243A5E"/>
      </a:accent3>
      <a:accent4>
        <a:srgbClr val="0078D3"/>
      </a:accent4>
      <a:accent5>
        <a:srgbClr val="50E6FF"/>
      </a:accent5>
      <a:accent6>
        <a:srgbClr val="D59CFF"/>
      </a:accent6>
      <a:hlink>
        <a:srgbClr val="8661C4"/>
      </a:hlink>
      <a:folHlink>
        <a:srgbClr val="3B2E5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6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3A6069B8155CB48868A4E158ED65DB6" ma:contentTypeVersion="9" ma:contentTypeDescription="Create a new document." ma:contentTypeScope="" ma:versionID="f2a2f728dd69a789da0495608218b64e">
  <xsd:schema xmlns:xsd="http://www.w3.org/2001/XMLSchema" xmlns:xs="http://www.w3.org/2001/XMLSchema" xmlns:p="http://schemas.microsoft.com/office/2006/metadata/properties" xmlns:ns2="3764f507-8fcf-47e8-aa22-1d32a89efbe6" targetNamespace="http://schemas.microsoft.com/office/2006/metadata/properties" ma:root="true" ma:fieldsID="960fb27ab3eca93587ee20da098acefe" ns2:_="">
    <xsd:import namespace="3764f507-8fcf-47e8-aa22-1d32a89efbe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GenerationTime" minOccurs="0"/>
                <xsd:element ref="ns2:MediaServiceEventHashCode" minOccurs="0"/>
                <xsd:element ref="ns2:MediaServiceOCR"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764f507-8fcf-47e8-aa22-1d32a89efbe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fals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fals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DateTaken xmlns="3764f507-8fcf-47e8-aa22-1d32a89efbe6" xsi:nil="true"/>
    <MediaServiceAutoTags xmlns="3764f507-8fcf-47e8-aa22-1d32a89efbe6"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203EB30-6789-4A00-80CA-C0B81DCE78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764f507-8fcf-47e8-aa22-1d32a89efb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C3889F4-4F57-4D13-90DB-A5A4D5F24EB6}">
  <ds:schemaRefs>
    <ds:schemaRef ds:uri="http://purl.org/dc/terms/"/>
    <ds:schemaRef ds:uri="http://schemas.openxmlformats.org/package/2006/metadata/core-properties"/>
    <ds:schemaRef ds:uri="9a403ebf-cf97-4a70-a0df-67b5c10a9d45"/>
    <ds:schemaRef ds:uri="http://schemas.microsoft.com/office/2006/documentManagement/types"/>
    <ds:schemaRef ds:uri="http://schemas.microsoft.com/office/infopath/2007/PartnerControls"/>
    <ds:schemaRef ds:uri="http://purl.org/dc/elements/1.1/"/>
    <ds:schemaRef ds:uri="http://schemas.microsoft.com/office/2006/metadata/properties"/>
    <ds:schemaRef ds:uri="46ef5c03-a7cb-42b2-ad19-32745bfaa1bc"/>
    <ds:schemaRef ds:uri="http://www.w3.org/XML/1998/namespace"/>
    <ds:schemaRef ds:uri="http://purl.org/dc/dcmitype/"/>
    <ds:schemaRef ds:uri="3764f507-8fcf-47e8-aa22-1d32a89efbe6"/>
  </ds:schemaRefs>
</ds:datastoreItem>
</file>

<file path=customXml/itemProps3.xml><?xml version="1.0" encoding="utf-8"?>
<ds:datastoreItem xmlns:ds="http://schemas.openxmlformats.org/officeDocument/2006/customXml" ds:itemID="{B99E77A4-5570-4A9C-BF62-51745FE020A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3136</TotalTime>
  <Words>11815</Words>
  <Application>Microsoft Macintosh PowerPoint</Application>
  <PresentationFormat>Custom</PresentationFormat>
  <Paragraphs>1723</Paragraphs>
  <Slides>95</Slides>
  <Notes>46</Notes>
  <HiddenSlides>0</HiddenSlides>
  <MMClips>0</MMClips>
  <ScaleCrop>false</ScaleCrop>
  <HeadingPairs>
    <vt:vector size="6" baseType="variant">
      <vt:variant>
        <vt:lpstr>Fonts Used</vt:lpstr>
      </vt:variant>
      <vt:variant>
        <vt:i4>8</vt:i4>
      </vt:variant>
      <vt:variant>
        <vt:lpstr>Theme</vt:lpstr>
      </vt:variant>
      <vt:variant>
        <vt:i4>17</vt:i4>
      </vt:variant>
      <vt:variant>
        <vt:lpstr>Slide Titles</vt:lpstr>
      </vt:variant>
      <vt:variant>
        <vt:i4>95</vt:i4>
      </vt:variant>
    </vt:vector>
  </HeadingPairs>
  <TitlesOfParts>
    <vt:vector size="120" baseType="lpstr">
      <vt:lpstr>Segoe UI Semibold</vt:lpstr>
      <vt:lpstr>Segoe Pro</vt:lpstr>
      <vt:lpstr>Times New Roman</vt:lpstr>
      <vt:lpstr>Segoe UI Historic</vt:lpstr>
      <vt:lpstr>Calibri</vt:lpstr>
      <vt:lpstr>Rockwell</vt:lpstr>
      <vt:lpstr>Arial</vt:lpstr>
      <vt:lpstr>Segoe UI</vt:lpstr>
      <vt:lpstr>Office Theme</vt:lpstr>
      <vt:lpstr>Microsoft</vt:lpstr>
      <vt:lpstr>14_Custom Design</vt:lpstr>
      <vt:lpstr>3_Custom Design</vt:lpstr>
      <vt:lpstr>4_Custom Design</vt:lpstr>
      <vt:lpstr>8_Custom Design</vt:lpstr>
      <vt:lpstr>Custom Design</vt:lpstr>
      <vt:lpstr>2_Custom Design</vt:lpstr>
      <vt:lpstr>6_Custom Design</vt:lpstr>
      <vt:lpstr>9_Custom Design</vt:lpstr>
      <vt:lpstr>7_Custom Design</vt:lpstr>
      <vt:lpstr>5_Custom Design</vt:lpstr>
      <vt:lpstr>10_Custom Design</vt:lpstr>
      <vt:lpstr>1_Custom Design</vt:lpstr>
      <vt:lpstr>11_Custom Design</vt:lpstr>
      <vt:lpstr>12_Custom Design</vt:lpstr>
      <vt:lpstr>13_Custom Design</vt:lpstr>
      <vt:lpstr>PowerPoint Presentation</vt:lpstr>
      <vt:lpstr>PowerPoint Presentation</vt:lpstr>
      <vt:lpstr>PowerPoint Presentation</vt:lpstr>
      <vt:lpstr>PowerPoint Presentation</vt:lpstr>
      <vt:lpstr>1. Recognize Discomfort</vt:lpstr>
      <vt:lpstr>7</vt:lpstr>
      <vt:lpstr>For all Learning Labs</vt:lpstr>
      <vt:lpstr>Subject: Prep for mentoring session  Dear  ,</vt:lpstr>
      <vt:lpstr>Week 0 Prepare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1 part 1 Opening Session</vt:lpstr>
      <vt:lpstr>Meet as a Cohort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1 part 2 Meet 1:1</vt:lpstr>
      <vt:lpstr>Split the cohort in half  Meet 1:1</vt:lpstr>
      <vt:lpstr>PowerPoint Presentation</vt:lpstr>
      <vt:lpstr>PowerPoint Presentation</vt:lpstr>
      <vt:lpstr>PowerPoint Presentation</vt:lpstr>
      <vt:lpstr>PowerPoint Presentation</vt:lpstr>
      <vt:lpstr>PowerPoint Presentation</vt:lpstr>
      <vt:lpstr>PowerPoint Presentation</vt:lpstr>
      <vt:lpstr>Week 2 Recognize Discomfort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3 Recognize Discomfort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4 Strategize Solutions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5 Pivot &amp; Persist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Week 6 Closing</vt:lpstr>
      <vt:lpstr>Meet 1:1</vt:lpstr>
      <vt:lpstr>PowerPoint Presentation</vt:lpstr>
      <vt:lpstr>PowerPoint Presentation</vt:lpstr>
      <vt:lpstr>PowerPoint Presentation</vt:lpstr>
      <vt:lpstr>PowerPoint Presentation</vt:lpstr>
      <vt:lpstr>PowerPoint Presentation</vt:lpstr>
      <vt:lpstr>PowerPoint Presentation</vt:lpstr>
      <vt:lpstr>Tips and Help</vt:lpstr>
      <vt:lpstr>Tips for being a successful mentor</vt:lpstr>
      <vt:lpstr>PowerPoint Presentation</vt:lpstr>
      <vt:lpstr>PowerPoint Presentation</vt:lpstr>
      <vt:lpstr>PowerPoint Presentation</vt:lpstr>
      <vt:lpstr>FAQ</vt:lpstr>
      <vt:lpstr>FAQ</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Audrey St. John</cp:lastModifiedBy>
  <cp:revision>8</cp:revision>
  <dcterms:modified xsi:type="dcterms:W3CDTF">2021-06-04T15:52:40Z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0x010100DDED024ECC2DF444A01824E0A33A4DDE</vt:lpwstr>
  </property>
</Properties>
</file>